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79" r:id="rId3"/>
    <p:sldId id="291" r:id="rId4"/>
    <p:sldId id="323" r:id="rId5"/>
    <p:sldId id="325" r:id="rId6"/>
    <p:sldId id="320" r:id="rId7"/>
    <p:sldId id="321" r:id="rId8"/>
    <p:sldId id="324" r:id="rId9"/>
    <p:sldId id="326" r:id="rId10"/>
    <p:sldId id="327" r:id="rId11"/>
    <p:sldId id="328" r:id="rId12"/>
    <p:sldId id="329" r:id="rId13"/>
    <p:sldId id="330" r:id="rId14"/>
    <p:sldId id="331" r:id="rId15"/>
    <p:sldId id="319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32" r:id="rId27"/>
    <p:sldId id="301" r:id="rId2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69"/>
    <p:restoredTop sz="94781"/>
  </p:normalViewPr>
  <p:slideViewPr>
    <p:cSldViewPr>
      <p:cViewPr varScale="1">
        <p:scale>
          <a:sx n="140" d="100"/>
          <a:sy n="140" d="100"/>
        </p:scale>
        <p:origin x="200" y="1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7440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87752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382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18995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9300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88487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1509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4840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1606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54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7082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85525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01040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5517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6346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407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6712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857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7620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3641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506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38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Vlády a orgány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v ČR a SR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VYROSTKO, PhD.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prednáška</a:t>
            </a:r>
            <a:endParaRPr lang="cs-C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ide 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správy) s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čiastkovou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vecnou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(všeobecná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vecná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na čele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stojí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celého ministerstva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azodpovedá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jeho chod (monokratický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Ústredné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62380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správy) 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celoštátnou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riedené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vládou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skupiny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zaradiť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Český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štatistický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Český banský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ochranu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hospodárskej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súťaže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pod.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ministerstiev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odlišujú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skutočnosťami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čele je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vedúci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menovaný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vládou,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prezidentom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vecná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užšia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než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disponuje ministerstvo.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Ústredné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91620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celoštátnou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niektorému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ministerstvu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nemôžu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záväzné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tejto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skupiny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zadažďujeme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inšpekciu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životného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ministerstvu životného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obchodnú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inšpekciu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ministerstvu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priemyslu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obchodu).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Ústredné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46577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rozdeliť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podskupiny.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zaraďujeme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krajské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obecné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rozšírenou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podskupinu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odborné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banská správa,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colná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správa,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plavebná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správa).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týchto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vždy totožná s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územným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členením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Miestne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98495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úplnosť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stojace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mimo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organizačnú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štruktúru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však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vláda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Rada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rozhlasové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televízne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vysielanie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65248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</a:p>
        </p:txBody>
      </p:sp>
    </p:spTree>
    <p:extLst>
      <p:ext uri="{BB962C8B-B14F-4D97-AF65-F5344CB8AC3E}">
        <p14:creationId xmlns:p14="http://schemas.microsoft.com/office/powerpoint/2010/main" val="3222649556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kolektívny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zpredsedu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podpredsedov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Rozhoduje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uznáša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vymedzuje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nepriamo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ústava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konštatovaním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vláda rozhoduje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rozsah 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konštatovať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vláda rozhoduje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dôležitých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otázkach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vnútornej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zahraničnej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politiky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rozhoduje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ústava neurčuje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orgánu.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Vláda SR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35949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picture containing bird, tree, flower&#10;&#10;Description automatically generated">
            <a:extLst>
              <a:ext uri="{FF2B5EF4-FFF2-40B4-BE49-F238E27FC236}">
                <a16:creationId xmlns:a16="http://schemas.microsoft.com/office/drawing/2014/main" id="{7D2C5B21-74BD-A443-B248-7DBF3D389E8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150" y="1019969"/>
            <a:ext cx="6489700" cy="2743200"/>
          </a:xfrm>
          <a:prstGeom prst="rect">
            <a:avLst/>
          </a:prstGeom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Vláda SR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931297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jej tvorby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podmienený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výsledkami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volieb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 j.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výsledkami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volieb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SR.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podmienkach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 platí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obdobne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Česku)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ústavná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prax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poverený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zostavením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strany,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zvíťazila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vparlamentných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voľbách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Dezignovaným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zostavenú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vymenuje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prezident SR.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Kreácia</a:t>
            </a:r>
            <a:r>
              <a:rPr lang="cs-CZ" dirty="0"/>
              <a:t> vlády SR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65813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do 30 dní vypracuje svoje programové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vyhlásenie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musí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rada SR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schváliť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prítomných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(slovenský parlament je schopný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uznášať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prítomná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 j.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76).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rada SR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neschváli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programové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vyhlásenie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do 6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mesiacov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prezident SR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rozpustiť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nasledovalo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vyhlásenie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nových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volieb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Kreácia</a:t>
            </a:r>
            <a:r>
              <a:rPr lang="cs-CZ" dirty="0"/>
              <a:t> vlády SR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87651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ČR</a:t>
            </a:r>
          </a:p>
        </p:txBody>
      </p:sp>
    </p:spTree>
    <p:extLst>
      <p:ext uri="{BB962C8B-B14F-4D97-AF65-F5344CB8AC3E}">
        <p14:creationId xmlns:p14="http://schemas.microsoft.com/office/powerpoint/2010/main" val="3334572944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SR,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kedykoľvek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vysloviť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Návrh musí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1/5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vyslovená,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hlasuje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 j.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76.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Vyslovenie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prostriedok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uplatňovaný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poslancami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voči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Miernejšími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kontrolnými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prostriedkami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disponujú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poslanci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voči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predsedovi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sú otázky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interpelácie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Kreácia</a:t>
            </a:r>
            <a:r>
              <a:rPr lang="cs-CZ" dirty="0"/>
              <a:t> vlády SR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569153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podobná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ČR</a:t>
            </a:r>
          </a:p>
          <a:p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Štátna</a:t>
            </a:r>
            <a:r>
              <a:rPr lang="cs-CZ" dirty="0"/>
              <a:t> správa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817347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ide 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s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čiastkovou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vecnou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,, na čele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stojí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zodpovedajúci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riadenie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na čele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stojí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vedúci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menovaný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vládou, 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Štatistický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SR,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obstarávanie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Protimonopolný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pod.,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Ústredná</a:t>
            </a:r>
            <a:r>
              <a:rPr lang="cs-CZ" dirty="0"/>
              <a:t> </a:t>
            </a:r>
            <a:r>
              <a:rPr lang="cs-CZ" dirty="0" err="1"/>
              <a:t>štátna</a:t>
            </a:r>
            <a:r>
              <a:rPr lang="cs-CZ" dirty="0"/>
              <a:t> správa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833136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s celorepublikovou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(bez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správy)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ochranu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osobných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údajov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dohľad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nad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zdravotníckou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starostlivosťou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s celorepublikovou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ministerstva)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pokladnica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ministerstvo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Slovákov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žijúcich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zahraničí – ministerstvo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zahraničných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Ústredná</a:t>
            </a:r>
            <a:r>
              <a:rPr lang="cs-CZ" dirty="0"/>
              <a:t> </a:t>
            </a:r>
            <a:r>
              <a:rPr lang="cs-CZ" dirty="0" err="1"/>
              <a:t>štátna</a:t>
            </a:r>
            <a:r>
              <a:rPr lang="cs-CZ" dirty="0"/>
              <a:t> správa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630326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čele 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prednostom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vláda SR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(so samostatným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riadiacim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celé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SR)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Daňové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riaditeľstvo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daňové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riaditeľstvo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altLang="cs-CZ" sz="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Miestna</a:t>
            </a:r>
            <a:r>
              <a:rPr lang="cs-CZ" dirty="0"/>
              <a:t> </a:t>
            </a:r>
            <a:r>
              <a:rPr lang="cs-CZ" dirty="0" err="1"/>
              <a:t>štátna</a:t>
            </a:r>
            <a:r>
              <a:rPr lang="cs-CZ" dirty="0"/>
              <a:t> správa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477770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Špeciálnu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pozíciu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inšpekcie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kontroly,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úrovni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ústrednej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školská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inšpekcia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8 školských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inšpekcií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úrovni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08958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577207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 </a:t>
            </a: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5351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je vrcholným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moci, čím je dané aj 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systéme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správy).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nižšie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Česká republika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republikou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skutočnosti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proces tvorby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kreovania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vlády,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závisí 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volieb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povedané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volieb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Poslaneckej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Vláda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31806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kolektívny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rozhoduje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podpredsedov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ďalších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keďže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aj osoba,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neriadi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žiadne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ministerstvo).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uznáša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hlasov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(počet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ústavou určený).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určuje ústava,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najvšeobecnejšej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rovine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vymedziť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tak, že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rozhoduje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ústava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nezveruje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štátnym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Vláda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22037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F29F948D-5C56-F746-9DD7-223B23B68C0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1096169"/>
            <a:ext cx="6477000" cy="2590800"/>
          </a:xfrm>
          <a:prstGeom prst="rect">
            <a:avLst/>
          </a:prstGeom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Vláda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23175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Zostavením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poverený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(urobí tak prezident republiky)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strany,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vyhrala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voľby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Poslaneckej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Dezignovaným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zostavenú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oficiálne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vymenuje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prezident ČR.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vypracuje svoje programové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vyhlásenie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Poslanecká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snemovňa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musí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schváliť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30 dní,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prítomných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snemovňa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schopná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uznášať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prítomná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aspoň 1/3 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Kreácia</a:t>
            </a:r>
            <a:r>
              <a:rPr lang="cs-CZ" dirty="0"/>
              <a:t> vlády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96438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vláda na základe programového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vyhlásenia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nezíska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dôveru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možnosti: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prezident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nového (druhého)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ani táto vláda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nezíska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dôveru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prezident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na návrh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Poslaneckej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ani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vtedy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nezíska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dôveru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prezident rozpustí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snemovňu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vyhlási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nové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voľby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Kreácia</a:t>
            </a:r>
            <a:r>
              <a:rPr lang="cs-CZ" dirty="0"/>
              <a:t> vlády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2228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Poslaneckej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snemovni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kedykoľvek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vysloviť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nedôveru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(návrh musí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1⁄4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 j. 50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vyslovená,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hlasuje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 j.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najmenej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101).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Kreácia</a:t>
            </a:r>
            <a:r>
              <a:rPr lang="cs-CZ" dirty="0"/>
              <a:t> vlády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10643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Štátna</a:t>
            </a:r>
            <a:r>
              <a:rPr lang="cs-CZ" dirty="0"/>
              <a:t> správa v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75192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2581</TotalTime>
  <Words>1344</Words>
  <Application>Microsoft Macintosh PowerPoint</Application>
  <PresentationFormat>On-screen Show (16:9)</PresentationFormat>
  <Paragraphs>164</Paragraphs>
  <Slides>27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Enriqueta</vt:lpstr>
      <vt:lpstr>Times New Roman</vt:lpstr>
      <vt:lpstr>SLU</vt:lpstr>
      <vt:lpstr>Vlády a orgány štátnej správy v ČR a SR</vt:lpstr>
      <vt:lpstr>PowerPoint Presentation</vt:lpstr>
      <vt:lpstr>Vláda ČR</vt:lpstr>
      <vt:lpstr>Vláda ČR</vt:lpstr>
      <vt:lpstr>Vláda ČR</vt:lpstr>
      <vt:lpstr>Kreácia vlády ČR</vt:lpstr>
      <vt:lpstr>Kreácia vlády ČR</vt:lpstr>
      <vt:lpstr>Kreácia vlády ČR</vt:lpstr>
      <vt:lpstr>Štátna správa v ČR</vt:lpstr>
      <vt:lpstr>Ústredné</vt:lpstr>
      <vt:lpstr>Ústredné</vt:lpstr>
      <vt:lpstr>Ústredné</vt:lpstr>
      <vt:lpstr>Miestne</vt:lpstr>
      <vt:lpstr>PowerPoint Presentation</vt:lpstr>
      <vt:lpstr>PowerPoint Presentation</vt:lpstr>
      <vt:lpstr>Vláda SR</vt:lpstr>
      <vt:lpstr>Vláda SR</vt:lpstr>
      <vt:lpstr>Kreácia vlády SR</vt:lpstr>
      <vt:lpstr>Kreácia vlády SR</vt:lpstr>
      <vt:lpstr>Kreácia vlády SR</vt:lpstr>
      <vt:lpstr>Štátna správa</vt:lpstr>
      <vt:lpstr>Ústredná štátna správa</vt:lpstr>
      <vt:lpstr>Ústredná štátna správa</vt:lpstr>
      <vt:lpstr>Miestna štátna správa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61</cp:revision>
  <dcterms:created xsi:type="dcterms:W3CDTF">2016-07-06T15:42:34Z</dcterms:created>
  <dcterms:modified xsi:type="dcterms:W3CDTF">2020-11-26T16:43:44Z</dcterms:modified>
</cp:coreProperties>
</file>