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9" r:id="rId3"/>
    <p:sldId id="291" r:id="rId4"/>
    <p:sldId id="334" r:id="rId5"/>
    <p:sldId id="335" r:id="rId6"/>
    <p:sldId id="333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32" r:id="rId22"/>
    <p:sldId id="301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9"/>
    <p:restoredTop sz="94781"/>
  </p:normalViewPr>
  <p:slideViewPr>
    <p:cSldViewPr>
      <p:cViewPr varScale="1">
        <p:scale>
          <a:sx n="140" d="100"/>
          <a:sy n="140" d="100"/>
        </p:scale>
        <p:origin x="200" y="1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29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889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08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56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881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7579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2457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28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832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909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612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730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407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549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694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513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Vlády a orgány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PL a HUN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vojvodstvá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najväčšiu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administratívno-samosprávnu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jednotku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rámci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i 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pozri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ďalej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času je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vojvodstiev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rámci vojvodstva je vojvoda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menovaný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vládou. Stojí na čele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vojvodstva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/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predstaviteľom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vojvodstve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z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tejto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pozície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zodpovedný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výkon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vládnej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politiky na úrovni vojvodstva,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zásad stanovených jednotlivými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zákonmi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2"/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je vrcholným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predstaviteľom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vojvodstve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ktorú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koordinuje a kontroluje jej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za výsledky jej činnosti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nesie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zodpovednosť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vzťahu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2"/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vojvodovi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status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správneho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orgánu,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rozhoduje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oprávach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povinnostiach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spravovaných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subjektov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vrátane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prijímania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poriadkových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nariadení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záujme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dodržiavania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poriadku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bezpečnosti,</a:t>
            </a:r>
          </a:p>
          <a:p>
            <a:pPr lvl="2"/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vojvoda je aj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kontrolným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vojvodstve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tomto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vojvoda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kontrolu nad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všetkými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decentralizovanými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vojvodstve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nad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činnosťou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samosprávy,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pokiaľ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plnia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</a:t>
            </a:r>
            <a:r>
              <a:rPr lang="cs-CZ" altLang="cs-CZ" sz="1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 - </a:t>
            </a:r>
            <a:r>
              <a:rPr lang="cs-CZ" dirty="0" err="1"/>
              <a:t>miestna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22672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vojvodstvách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tiež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dekoncentrovaného charakteru,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príslušnému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ministerstvu,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určitému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zaraďujeme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komôr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náčelníkov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daňových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komôr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náčelníkov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daňových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vodného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štatistických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pohraničných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veterinárnych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lekárov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morských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ochranu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prírody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pohraničných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sanitárnych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inšpektorov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pod.</a:t>
            </a:r>
          </a:p>
          <a:p>
            <a:endParaRPr lang="cs-CZ" altLang="cs-CZ" sz="1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 - </a:t>
            </a:r>
            <a:r>
              <a:rPr lang="cs-CZ" dirty="0" err="1"/>
              <a:t>miestna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78720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úrovni okresu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poviatu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samostatný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nepôsobí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Orgány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vrámci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okresu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koordinuje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vojvodstva.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úrovni obcí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na základe a v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obecné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 - </a:t>
            </a:r>
            <a:r>
              <a:rPr lang="cs-CZ" dirty="0" err="1"/>
              <a:t>miestna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44781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</a:p>
        </p:txBody>
      </p:sp>
    </p:spTree>
    <p:extLst>
      <p:ext uri="{BB962C8B-B14F-4D97-AF65-F5344CB8AC3E}">
        <p14:creationId xmlns:p14="http://schemas.microsoft.com/office/powerpoint/2010/main" val="98529944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v Maďarsku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zreteľný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vplyv racionalizovaného parlamentarizmu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prejavujúci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kreovaní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uplatňovaní 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Národnému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zhromaždeniu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(parlament),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postavení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prekračuje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rámec klasického parlamentarizmu.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vymedzená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negatívne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j. do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nezverujú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Vláda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41669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konštituuje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volieb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parlamentu, avšak s výrazným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vplyvom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prezidenta.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volí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zhromaždenie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rozhoduje zároveň aj o programe vlády.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kandidáta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predkladá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prezident, avšak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rozdiel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nemeckého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vzoru, má maďarský prezident mocenský monopol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predkladanie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kandidátov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premiéra, to znamená, že toto právo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zachováva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po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(či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ďalších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neúspešnej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 SRN toto právo už po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neúspešnej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prechádza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Spolkového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parlament do 40 dní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predloženia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prvého kandidáta nezvolí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prezident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rozpustiť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zhromaždenie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zvolení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prezident na návrh premiéra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vymenúva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povinní po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vymenovaní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zložiť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sľub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Kreovanie</a:t>
            </a:r>
            <a:r>
              <a:rPr lang="cs-CZ" dirty="0"/>
              <a:t> vlády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38157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oči parlamentu je založené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inštitúte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konštruktívneho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vyslovenia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 j.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zhromaždenie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musí s vyslovením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resp. premiérovi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 rozhoduje o vyslovení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absolútnou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jednotlivým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maďarská ústava nepozná.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návrh premiéra prezident.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opakom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deštruktívne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vyhlásenie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endParaRPr lang="cs-CZ" altLang="cs-CZ" sz="1800" b="1" dirty="0">
              <a:solidFill>
                <a:srgbClr val="65548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Kreovanie</a:t>
            </a:r>
            <a:r>
              <a:rPr lang="cs-CZ" dirty="0"/>
              <a:t> vlády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54215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04597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vyplývajúceho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v rámci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rendelet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však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nemôžu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odporovať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sily.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Ministra zastupuje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tajomník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obidvaja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považovaní za politických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funkcionárov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Zaujímavosťou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je, že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tajomník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považovaný za odborného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funkcionára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tento post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vytvorený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jeho agendu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tajomník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 - </a:t>
            </a:r>
            <a:r>
              <a:rPr lang="cs-CZ" dirty="0" err="1"/>
              <a:t>ústredná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65292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zriadené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Štatistický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daňový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čele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menovaný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kontrolu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ktorému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zverený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zriadené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vzdelávanie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celoštátnou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zriaďované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nezávislé od vlády, ale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súčinnosti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ňou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Protimonopolný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Antidiskriminačný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nezávislé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regulačné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jeho návrh prezident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média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spravodajstvo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 - </a:t>
            </a:r>
            <a:r>
              <a:rPr lang="cs-CZ" dirty="0" err="1"/>
              <a:t>ústredná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74009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</a:p>
        </p:txBody>
      </p:sp>
    </p:spTree>
    <p:extLst>
      <p:ext uri="{BB962C8B-B14F-4D97-AF65-F5344CB8AC3E}">
        <p14:creationId xmlns:p14="http://schemas.microsoft.com/office/powerpoint/2010/main" val="3334572944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úrovni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vládne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správy).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nimi župné vládne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čele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vládnym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splnomocnencom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vláda,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čele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návrh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vládneho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splnomocnenca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 - </a:t>
            </a:r>
            <a:r>
              <a:rPr lang="cs-CZ" dirty="0" err="1"/>
              <a:t>miestna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940796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77207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(ústava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nazýva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samostatným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uskutočňuje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spolu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špecifické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problematike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nášho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výkladu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signalizujú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skutočnosti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vyplývajúce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ústavy.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Prvou je fakt, že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venovaná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samostatná hlava pod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názvom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„Rada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vládna správa“,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druhou, výslovné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tom, že vláda má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riadiace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sfére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(„vláda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správy“ – čl. 146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ústavy).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republikou, avšak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zakotvenie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plných mocí,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zreteľne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dokazujú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parlamentarizmu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recipované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prvky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kancelárskeho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princípu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Vláda PL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Ústava nezvyklo posilňuje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pozíciu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tomto základe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považovať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samostatný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so širokými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 facto rozhoduje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zložení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koordinuje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zaisťuje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uskutočňovanie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dozor nad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samosprávou,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služobne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nadriadený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úradníkom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správy).</a:t>
            </a:r>
          </a:p>
          <a:p>
            <a:endParaRPr lang="cs-CZ" altLang="cs-CZ" sz="1800" b="1" dirty="0">
              <a:solidFill>
                <a:srgbClr val="65548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Vláda PL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51071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Česku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negatívnym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j. vláda rozhoduje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záležitostiach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vyhradené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Zaujímavé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je, že vláda,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len na základe zákonného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zmocnenia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 jeho rozsahu.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Vláda PL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63964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predpokladá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procedúry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procedúre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prezident designuje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a na jeho návrh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vládu,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musí do 14 dní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Sejm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komora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poľského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parlamentu), aby jej na základe programového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vyslovil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dôveru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Sejm tak musí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urobiť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nepodarí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vytvoriť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nastupuje prvá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procedúra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rámci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zvolí Sejm a na jeho návrh zvolí aj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vlády. Prezident takto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vytvorenú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zlyhá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táto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procedúra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nastupuje druhá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znovu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dezignuje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prezident, na jeho návrh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vládu, táto vypracuje svoje programové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stačí,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Sejm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prítomných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65548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Kreovanie</a:t>
            </a:r>
            <a:r>
              <a:rPr lang="cs-CZ" dirty="0"/>
              <a:t> vlády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3888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Sejmu je založená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inštitúte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tzv.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konštruktívneho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vyslovenia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známeho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modelu SRN.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46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Sejmu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460).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návrhu musí byť aj kandidát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návrhu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 kandidátovi na nového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hlasuje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návrh je schválený,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ním vysloví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súhlas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absolútna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Sejmu.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 je povinný takto zvoleného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– a na jeho návrh aj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vláda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už nemusí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uchádzať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dôveru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Sejmu.</a:t>
            </a:r>
            <a:endParaRPr lang="cs-CZ" altLang="cs-CZ" sz="1400" b="1" dirty="0">
              <a:solidFill>
                <a:srgbClr val="65548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Kreovanie</a:t>
            </a:r>
            <a:r>
              <a:rPr lang="cs-CZ" dirty="0"/>
              <a:t> vlády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66006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tiež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miestna</a:t>
            </a:r>
            <a:endParaRPr lang="cs-CZ" altLang="cs-CZ" sz="1400" b="1" dirty="0">
              <a:solidFill>
                <a:srgbClr val="65548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64539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monokratické orgány na čele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jednotlivých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úsekoch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zákona a v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a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Zaujímavé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pozitívne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je, že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Poľsku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existuje samostatné ministerstvo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na čele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vláda.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celoštátnou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ministerstvo.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 - </a:t>
            </a:r>
            <a:r>
              <a:rPr lang="cs-CZ" dirty="0" err="1"/>
              <a:t>ústredná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62326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2598</TotalTime>
  <Words>1651</Words>
  <Application>Microsoft Macintosh PowerPoint</Application>
  <PresentationFormat>On-screen Show (16:9)</PresentationFormat>
  <Paragraphs>151</Paragraphs>
  <Slides>22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SLU</vt:lpstr>
      <vt:lpstr>Vlády a orgány štátnej správy v PL a HUN</vt:lpstr>
      <vt:lpstr>PowerPoint Presentation</vt:lpstr>
      <vt:lpstr>Vláda PL</vt:lpstr>
      <vt:lpstr>Vláda PL</vt:lpstr>
      <vt:lpstr>Vláda PL</vt:lpstr>
      <vt:lpstr>Kreovanie vlády </vt:lpstr>
      <vt:lpstr>Kreovanie vlády </vt:lpstr>
      <vt:lpstr>Štátna správa</vt:lpstr>
      <vt:lpstr>Štátna správa - ústredná</vt:lpstr>
      <vt:lpstr>Štátna správa - miestna</vt:lpstr>
      <vt:lpstr>Štátna správa - miestna</vt:lpstr>
      <vt:lpstr>Štátna správa - miestna</vt:lpstr>
      <vt:lpstr>PowerPoint Presentation</vt:lpstr>
      <vt:lpstr>Vláda</vt:lpstr>
      <vt:lpstr>Kreovanie vlády</vt:lpstr>
      <vt:lpstr>Kreovanie vlády</vt:lpstr>
      <vt:lpstr>Štátna správa</vt:lpstr>
      <vt:lpstr>Štátna správa - ústredná</vt:lpstr>
      <vt:lpstr>Štátna správa - ústredná</vt:lpstr>
      <vt:lpstr>Štátna správa - miestna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63</cp:revision>
  <dcterms:created xsi:type="dcterms:W3CDTF">2016-07-06T15:42:34Z</dcterms:created>
  <dcterms:modified xsi:type="dcterms:W3CDTF">2020-11-26T17:00:41Z</dcterms:modified>
</cp:coreProperties>
</file>