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91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32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59" r:id="rId22"/>
    <p:sldId id="301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94781"/>
  </p:normalViewPr>
  <p:slideViewPr>
    <p:cSldViewPr>
      <p:cViewPr varScale="1">
        <p:scale>
          <a:sx n="140" d="100"/>
          <a:sy n="140" d="100"/>
        </p:scale>
        <p:origin x="200" y="1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37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823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829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9920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04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8730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815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8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853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04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52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605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52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84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711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57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Vlády a orgány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SRN a AT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administratívno-teritoriálne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(ale 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jednotky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obce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okresy a kraje.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pripomenúť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kraje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šiestich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najväčších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krajinách Spolku.</a:t>
            </a: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7395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okrese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krajinský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radca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prípadne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vrchný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okresný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veliteľ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(ide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jednotlivých krajinách však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nazývanú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rozdielny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volený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okresu,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volí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snem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v okrese)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schvaľuje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krajinská vláda,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menovaný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krajinskou vládou s následným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potvrdením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62823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Predstaviteľom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kraji je krajinský prezident, resp.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vládny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prednosta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dvojakú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podobu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rôzne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pomenovanie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buď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krajského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na úrovni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krajinská vláda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opačnú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podobu –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krajinská vláda a potvrdí krajinský snem.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9342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(AT)</a:t>
            </a:r>
          </a:p>
        </p:txBody>
      </p:sp>
    </p:spTree>
    <p:extLst>
      <p:ext uri="{BB962C8B-B14F-4D97-AF65-F5344CB8AC3E}">
        <p14:creationId xmlns:p14="http://schemas.microsoft.com/office/powerpoint/2010/main" val="312657720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obsahu klasického parlamentarizmu vybočuje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kópiou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nemeckého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avšak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napriek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faktickým politickým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vplyvom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spolu so spolkovým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 dominantám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politického života.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rozhodujúcu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zložení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fungovaní vlády, formuje zásady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rozhodujúcim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činiteľom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praktického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zvýrazňuje ústava aj tým, že stanovuje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zastupuje spolkového prezidenta,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podpisuje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zabezpečuje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publikáciu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4097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rámec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kolektívneho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Maďarsku, či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 to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však jej faktický dopad na ekonomický, sociálny,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či politický život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vláda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totiž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spravidla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prechádzajú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predložila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2397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 prezident,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spravidla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ním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strany,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získala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komora Spolkového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parlamentu)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najviac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návrh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prezident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ďalších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spolkového prezidenta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sľub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konštitutívny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význam.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Novovytvorenú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konštatovať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tvorbu vlády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tvrdenie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prináleží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uzneseniu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vyslovuje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aspoň polovice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absolútna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odovzdaných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Kreovanie</a:t>
            </a:r>
            <a:r>
              <a:rPr lang="cs-CZ" dirty="0"/>
              <a:t>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89477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spolková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pozostávajúci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9 samostatných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8 spolkových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Viedeň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subjektu Spolku.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vzniku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historických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tradíciách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aj geografických,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hospodárskych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ekonomických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aspektoch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 a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častí možno aj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obsahové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zameranie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vykazuje určité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rozdiely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oproti SRN.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však 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výlučnú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výlučnú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zostatkovú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Krajinské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6985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Výkonnými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tým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spravujúcimi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sú krajinské vlády, na čele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stojí krajinský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sľub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krajinských vlád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sľub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Naznačený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krajinských vlád avizuje,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krajinských vlád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realizuje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rovinách.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Krajinské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04340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úrovni Spolku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SRN) sú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spolkové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určené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výlučnej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Spolku, resp.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to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výslovne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zakotvuje ústava.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úrovni spolkových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krajinské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nepatriacich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 (jeho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ministerstiev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klen krajinské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65202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SRN</a:t>
            </a: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administratívno-teritoriálne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jednotky 	– obce a okresy.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Predstaviteľom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rozhodujúcim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okrese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na čele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prednostom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krajinská vláda a jej je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zodpovedný</a:t>
            </a:r>
            <a:r>
              <a:rPr lang="cs-CZ" altLang="cs-CZ" sz="1800" b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Prednosta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má široké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predstaviteľa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okrese.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645643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9906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Spolková vláda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 v SRN.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faktické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vymyká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tradičného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parlamentarizmu.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je organizovaná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predovšetkým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tzv.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kancelárskeho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(„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Kanzler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prinzip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spočíva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postavení spolkového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v systéme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Spolková vláda SRN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výsadne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nielen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však realizuje spolkový prezident na návrh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ale jemu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prislúcha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právo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Kancelárovi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a organizovaní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riadiacej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spojnice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jednotlivými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(obdobný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existuje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pomocný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aj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Maďarsku).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Spolková vláda SRN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77058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volený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bez rozpravy, Spolkovým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návrh spolkového prezidenta.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navrhuje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spravidla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strany,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vyhrala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zvolený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hneď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kole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súhlas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prebiehajú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ešte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vrámci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kandidáta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navrhuje Spolkový snem (jeho poslanci).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nebol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zvolený ani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treťom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kole,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riešenie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takejto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 rukách spolkového prezidenta (v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rozhodnúť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menšinovej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rozpustením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bol zvolený,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Ním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 už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nepredstupuje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 snem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nežiada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Kreácia</a:t>
            </a:r>
            <a:r>
              <a:rPr lang="cs-CZ" dirty="0"/>
              <a:t> </a:t>
            </a:r>
            <a:r>
              <a:rPr lang="cs-CZ" dirty="0" err="1"/>
              <a:t>spolkovej</a:t>
            </a:r>
            <a:r>
              <a:rPr lang="cs-CZ" dirty="0"/>
              <a:t>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01894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realizuje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tzv.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konštruktívneho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spolkovému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kancelárovi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podstata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spočíva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tom, že v SRN vláda stojí a padá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otázka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otázkou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kancelárovi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Spolkový snem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kancelárovi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tým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zvolí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nástupcu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spolkového prezidenta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doterajšieho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uvoľnil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Spolkový prezident je povinný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vyhovieť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zvoleného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Kreácia</a:t>
            </a:r>
            <a:r>
              <a:rPr lang="cs-CZ" dirty="0"/>
              <a:t> </a:t>
            </a:r>
            <a:r>
              <a:rPr lang="cs-CZ" dirty="0" err="1"/>
              <a:t>spolkovej</a:t>
            </a:r>
            <a:r>
              <a:rPr lang="cs-CZ" dirty="0"/>
              <a:t>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35684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Nemecko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(13 spolkových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Berlín, Brémy, Hamburg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status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krajiny),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dosiahnutým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stupňom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hospodárskeho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jeho subjekty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všeobecného modelu,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vypočítava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Spolku,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nepridelený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zvyšok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súvislosti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hovoríme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výlučnej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výlučnej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Krajinské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0421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Výkonná moc a tým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spolkových krajinách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krajským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Krajinské vlády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 Spolku, ale aj zákony,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však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skutočnosť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krajinské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 vždy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príkazy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rešpektovať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Výrazom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právo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(jej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vysielať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 krajinským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dohliadajúci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zmocnencov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Krajinské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35541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úrovni Spolku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spolkové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určené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patria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výlučnej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Spolku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obrany,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politika a pod.), resp.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to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výslovne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určuje ústava SRN.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úrovni spolkových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krajinské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oblastiach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nepatria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Spolku (jeho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ministerstiev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oblasti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 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krajinské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608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2627</TotalTime>
  <Words>1697</Words>
  <Application>Microsoft Macintosh PowerPoint</Application>
  <PresentationFormat>On-screen Show (16:9)</PresentationFormat>
  <Paragraphs>146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Vlády a orgány štátnej správy v SRN a AT</vt:lpstr>
      <vt:lpstr>PowerPoint Presentation</vt:lpstr>
      <vt:lpstr>Spolková vláda SRN</vt:lpstr>
      <vt:lpstr>Spolková vláda SRN</vt:lpstr>
      <vt:lpstr>Kreácia spolkovej vlády</vt:lpstr>
      <vt:lpstr>Kreácia spolkovej vlády</vt:lpstr>
      <vt:lpstr>Krajinské vlády</vt:lpstr>
      <vt:lpstr>Krajinské vlády</vt:lpstr>
      <vt:lpstr>Štátna správa </vt:lpstr>
      <vt:lpstr>Štátna správa </vt:lpstr>
      <vt:lpstr>Štátna správa </vt:lpstr>
      <vt:lpstr>Štátna správa </vt:lpstr>
      <vt:lpstr>PowerPoint Presentation</vt:lpstr>
      <vt:lpstr>Vláda</vt:lpstr>
      <vt:lpstr>Vláda</vt:lpstr>
      <vt:lpstr>Kreovanie vlády</vt:lpstr>
      <vt:lpstr>Krajinské vlády</vt:lpstr>
      <vt:lpstr>Krajinské vlády</vt:lpstr>
      <vt:lpstr>Štátna správa</vt:lpstr>
      <vt:lpstr>Štátna správa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66</cp:revision>
  <dcterms:created xsi:type="dcterms:W3CDTF">2016-07-06T15:42:34Z</dcterms:created>
  <dcterms:modified xsi:type="dcterms:W3CDTF">2020-11-26T17:30:07Z</dcterms:modified>
</cp:coreProperties>
</file>