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91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32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59" r:id="rId22"/>
    <p:sldId id="301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37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823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829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992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4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73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81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5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04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5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60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52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84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71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57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a orgány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SRN a 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administratívno-teritoriálne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(ale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jednotky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obce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okresy a kraje.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pripomenúť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kraje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šiestich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krajinách Spolku.</a:t>
            </a: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7395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okrese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krajinský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radca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vrchný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veliteľ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jednotlivých krajinách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volený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okresu,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volí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snem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v okrese)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schvaľuje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krajinská vláda,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krajinskou vládou s následným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potvrdením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2823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kraji je krajinský prezident, resp.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vládny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prednosta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dvojakú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podobu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krajského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na úrovni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krajinská vláda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opačnú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podobu –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krajinská vláda a potvrdí krajinský snem.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342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(AT)</a:t>
            </a:r>
          </a:p>
        </p:txBody>
      </p:sp>
    </p:spTree>
    <p:extLst>
      <p:ext uri="{BB962C8B-B14F-4D97-AF65-F5344CB8AC3E}">
        <p14:creationId xmlns:p14="http://schemas.microsoft.com/office/powerpoint/2010/main" val="312657720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obsahu klasického parlamentarizmu vybočuje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kópiou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nemeckého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napriek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faktickým politickým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vplyvom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spolu so spolkovým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 dominantám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politického života.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fungovaní vlády, formuje zásady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činiteľom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praktického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zvýrazňuje ústava aj tým, že stanovuje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zastupuje spolkového prezidenta,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podpisuje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zabezpečuje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4097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rámec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Maďarsku, či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 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však jej faktický dopad na ekonomický, sociálny,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 politický život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totiž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prechádzajú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predložila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2397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 prezident,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ním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získala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komora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parlamentu)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najviac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návrh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prezidenta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sľub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konštitutívny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význam.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Novovytvorenú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tvorbu vlády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prináleží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vyslovuje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aspoň polovice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absolútna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odovzdaných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Kreovanie</a:t>
            </a:r>
            <a:r>
              <a:rPr lang="cs-CZ" dirty="0"/>
              <a:t>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8947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spolková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pozostávajúci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9 samostatných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Viedeň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subjektu Spolku.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historických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tradíciách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aj geografických,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ekonomických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aspektoch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a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častí možno 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zameranie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vykazuje určité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oproti SRN.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zostatkovú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Krajinské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985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Výkonnými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tým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spravujúcimi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sú krajinské vlády, na čele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stojí krajinský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sľub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krajinských vlád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sľub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Naznačený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krajinských vlád avizuje,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krajinských vlád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realizuje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rovinách.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Krajinské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0434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úrovni Spolku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SRN) sú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spolkové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určené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Spolku, resp.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výslovne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zakotvuje ústava.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úrovni spolkových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krajinské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nepatriacich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(jeho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klen krajinské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520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SRN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administratívno-teritoriálne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jednotky 	– obce a okresy.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okrese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 čele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krajinská vláda a jej je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</a:t>
            </a:r>
            <a:r>
              <a:rPr lang="cs-CZ" altLang="cs-CZ" sz="1800" b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má široké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okrese.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4564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990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Spolková vláda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v SRN.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faktické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vymyká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tradičného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parlamentarizmu.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je organizovaná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predovšetkým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kancelárskeho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(„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Kanzler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prinzip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spočíva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postavení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v systéme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Spolková vláda SRN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však realizuje spolkový prezident na návrh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ale jemu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prislúcha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a organizovaní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spojnice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jednotlivými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(obdobný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pomocný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Maďarsku).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Spolková vláda SRN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705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volený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rozpravy, Spolkovým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návrh spolkového prezidenta.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navrhuje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vyhrala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zvolený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hneď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kole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prebiehajú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ešte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vrámci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kandidáta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navrhuje Spolkový snem (jeho poslanci).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nebol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zvolený ani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treťom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kole,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riešenie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rukách spolkového prezidenta (v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rozhodnúť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menšinovej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 zvolený,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Ním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už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nepredstupuje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 snem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nežiada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</a:t>
            </a:r>
            <a:r>
              <a:rPr lang="cs-CZ" dirty="0" err="1"/>
              <a:t>spolkovej</a:t>
            </a:r>
            <a:r>
              <a:rPr lang="cs-CZ" dirty="0"/>
              <a:t>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189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realizuje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podstata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spočíva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tom, že v SRN vláda stojí a padá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otázka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otázkou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Spolkový snem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tým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zvolí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nástupcu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spolkového prezidenta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doterajšieho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uvoľnil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Spolkový prezident je povinný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vyhovieť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zvoleného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</a:t>
            </a:r>
            <a:r>
              <a:rPr lang="cs-CZ" dirty="0" err="1"/>
              <a:t>spolkovej</a:t>
            </a:r>
            <a:r>
              <a:rPr lang="cs-CZ" dirty="0"/>
              <a:t>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5684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Nemecko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(13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Berlín, Brémy, Hamburg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krajiny),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dosiahnutým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stupňom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jeho subjekty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všeobecného modelu,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Spolku,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nepridelený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súvislosti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Krajinské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042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Výkonná moc a tým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spolkových krajinách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krajským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Krajinské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 Spolku, ale aj zákony,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krajinské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 vždy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príkazy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(jej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vysielať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 krajinským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dohliadajúci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zmocnencov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Krajinské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554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úrovni Spolku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spolkové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určené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výlučnej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Spolku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obrany,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politika a pod.), resp.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výslovne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určuje ústava SRN.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úrovni spolkových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krajinské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oblastiach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nepatria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4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Spolku (jeho </a:t>
            </a:r>
            <a:r>
              <a:rPr lang="cs-CZ" altLang="cs-CZ" sz="14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t. j.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oblasti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krajinské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60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1697</Words>
  <Application>Microsoft Macintosh PowerPoint</Application>
  <PresentationFormat>On-screen Show (16:9)</PresentationFormat>
  <Paragraphs>146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Vlády a orgány štátnej správy v SRN a AT</vt:lpstr>
      <vt:lpstr>PowerPoint Presentation</vt:lpstr>
      <vt:lpstr>Spolková vláda SRN</vt:lpstr>
      <vt:lpstr>Spolková vláda SRN</vt:lpstr>
      <vt:lpstr>Kreácia spolkovej vlády</vt:lpstr>
      <vt:lpstr>Kreácia spolkovej vlády</vt:lpstr>
      <vt:lpstr>Krajinské vlády</vt:lpstr>
      <vt:lpstr>Krajinské vlády</vt:lpstr>
      <vt:lpstr>Štátna správa </vt:lpstr>
      <vt:lpstr>Štátna správa </vt:lpstr>
      <vt:lpstr>Štátna správa </vt:lpstr>
      <vt:lpstr>Štátna správa </vt:lpstr>
      <vt:lpstr>PowerPoint Presentation</vt:lpstr>
      <vt:lpstr>Vláda</vt:lpstr>
      <vt:lpstr>Vláda</vt:lpstr>
      <vt:lpstr>Kreovanie vlády</vt:lpstr>
      <vt:lpstr>Krajinské vlády</vt:lpstr>
      <vt:lpstr>Krajinské vlády</vt:lpstr>
      <vt:lpstr>Štátna správa</vt:lpstr>
      <vt:lpstr>Štátna správa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66</cp:revision>
  <dcterms:created xsi:type="dcterms:W3CDTF">2016-07-06T15:42:34Z</dcterms:created>
  <dcterms:modified xsi:type="dcterms:W3CDTF">2020-11-26T17:30:07Z</dcterms:modified>
</cp:coreProperties>
</file>