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79" r:id="rId3"/>
    <p:sldId id="291" r:id="rId4"/>
    <p:sldId id="350" r:id="rId5"/>
    <p:sldId id="351" r:id="rId6"/>
    <p:sldId id="352" r:id="rId7"/>
    <p:sldId id="353" r:id="rId8"/>
    <p:sldId id="354" r:id="rId9"/>
    <p:sldId id="355" r:id="rId10"/>
    <p:sldId id="356" r:id="rId11"/>
    <p:sldId id="357" r:id="rId12"/>
    <p:sldId id="358" r:id="rId13"/>
    <p:sldId id="332" r:id="rId14"/>
    <p:sldId id="360" r:id="rId15"/>
    <p:sldId id="361" r:id="rId16"/>
    <p:sldId id="362" r:id="rId17"/>
    <p:sldId id="363" r:id="rId18"/>
    <p:sldId id="364" r:id="rId19"/>
    <p:sldId id="365" r:id="rId20"/>
    <p:sldId id="366" r:id="rId21"/>
    <p:sldId id="359" r:id="rId22"/>
    <p:sldId id="301" r:id="rId2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548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69"/>
    <p:restoredTop sz="94781"/>
  </p:normalViewPr>
  <p:slideViewPr>
    <p:cSldViewPr>
      <p:cViewPr varScale="1">
        <p:scale>
          <a:sx n="140" d="100"/>
          <a:sy n="140" d="100"/>
        </p:scale>
        <p:origin x="200" y="1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26.11.2020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67440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69378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28237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88297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49920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0040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48730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98156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283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88539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5040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05251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56053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22520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08417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07111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2579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226939"/>
            <a:ext cx="956040" cy="745711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 baseline="0">
                <a:solidFill>
                  <a:srgbClr val="655481"/>
                </a:solidFill>
              </a:defRPr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65548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65548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65548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48264" y="555526"/>
            <a:ext cx="1699500" cy="1325609"/>
          </a:xfrm>
          <a:prstGeom prst="rect">
            <a:avLst/>
          </a:prstGeom>
        </p:spPr>
      </p:pic>
      <p:sp>
        <p:nvSpPr>
          <p:cNvPr id="8" name="Obdélník 7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Vlády a orgány </a:t>
            </a:r>
            <a:r>
              <a:rPr lang="cs-CZ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v SRN a AT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PhDr. Matúš VYROSTKO, PhD.</a:t>
            </a:r>
          </a:p>
          <a:p>
            <a:pPr marL="0" indent="0" algn="r">
              <a:buNone/>
            </a:pPr>
            <a:r>
              <a:rPr lang="cs-CZ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cs-CZ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prednáška</a:t>
            </a:r>
            <a:endParaRPr lang="cs-CZ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Územie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spolkových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krajín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administratívno-teritoriálne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(ale 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samosprávne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jednotky 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obce (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mestá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okresy a kraje.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Treba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však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pripomenúť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že kraje sú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vytvorené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len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šiestich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najväčších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krajinách Spolku.</a:t>
            </a:r>
          </a:p>
          <a:p>
            <a:endParaRPr lang="cs-CZ" altLang="cs-CZ" sz="14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Štátna</a:t>
            </a:r>
            <a:r>
              <a:rPr lang="cs-CZ" dirty="0"/>
              <a:t> správa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473958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správu 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 okrese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riadi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krajinský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radca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prípadne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vrchný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okresný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veliteľ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(ide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podstate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funkciu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 jednotlivých krajinách však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inak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nazývanú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Spôsob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tohto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ustanovenia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funkcionára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rozdielny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podstate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existujú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spôsoby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volený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priamo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obyvateľmi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okresu, 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volí ho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okresný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snem (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samosprávny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 v okrese) 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následne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schvaľuje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krajinská vláda,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alebo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menovaný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krajinskou vládou s následným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potvrdením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okresného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snemu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Štátna</a:t>
            </a:r>
            <a:r>
              <a:rPr lang="cs-CZ" dirty="0"/>
              <a:t> správa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628235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Predstaviteľom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 kraji je krajinský prezident, resp.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vládny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prednosta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kreovanie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má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dvojakú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podobu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aj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rôzne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pomenovanie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buď ho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zvolia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členovia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krajského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snemu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samosprávny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 na úrovni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svojho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stredu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následne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vymenuje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funkcie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krajinská vláda </a:t>
            </a:r>
          </a:p>
          <a:p>
            <a:pPr lvl="1"/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alebo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má jeho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ustanovenie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funkcie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opačnú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podobu – t. j.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vymenuje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 krajinská vláda a potvrdí krajinský snem.</a:t>
            </a:r>
            <a:endParaRPr lang="cs-CZ" altLang="cs-CZ" sz="6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Štátna</a:t>
            </a:r>
            <a:r>
              <a:rPr lang="cs-CZ" dirty="0"/>
              <a:t> správa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93426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923678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Rakúsko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(AT)</a:t>
            </a:r>
          </a:p>
        </p:txBody>
      </p:sp>
    </p:spTree>
    <p:extLst>
      <p:ext uri="{BB962C8B-B14F-4D97-AF65-F5344CB8AC3E}">
        <p14:creationId xmlns:p14="http://schemas.microsoft.com/office/powerpoint/2010/main" val="3126577207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obsahu klasického parlamentarizmu vybočuje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postavenie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predsedu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vlády,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síce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kópiou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nemeckého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kancelára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avšak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napriek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tomu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rozsahom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svojich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právomocí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hlavne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faktickým politickým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vplyvom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spolu so spolkovým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prezidentom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k dominantám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rakúskeho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politického života.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Rakúsky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kancelár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má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rozhodujúcu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úlohu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personálnom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zložení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fungovaní vlády, formuje zásady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vnútornej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zahraničnej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politiky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rozhodujúcim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činiteľom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praktického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uskutočňovania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Význam jeho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zvýrazňuje ústava aj tým, že stanovuje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prípady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situácie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keď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kancelár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zastupuje spolkového prezidenta,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zvoláva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zasadnutie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Spolkového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zhromaždenia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podpisuje jeho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rozhodnutia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zabezpečuje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publikáciu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6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Vláda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440974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Ústavný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rámec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právomocí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spolkovej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kolektívneho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síce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veľký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Maďarsku, či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Poľsku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o to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väčší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však jej faktický dopad na ekonomický, sociálny,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hospodársky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či politický život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krajine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Deje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tak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hlavne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prostredníctvom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spolkového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zákonodarstva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 rámci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má vláda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rozhodujúce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postavenie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Predkladá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totiž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väčšinu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návrhov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tieto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spravidla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prechádzajú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zákonodarným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podobe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predložila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6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Vláda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823971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Kancelára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menuje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spolkový prezident,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spravidla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ním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predseda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politickej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strany,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získala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voľbách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Národnej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rady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dolná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komora Spolkového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zhromaždenia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parlamentu)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najviac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hlasov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návrh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kancelára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menuje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následne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prezident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ďalších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vlády.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skladá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spolkového prezidenta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sľub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má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konštitutívny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význam.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Novovytvorenú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predstaví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kancelár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Národnej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Možno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konštatovať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že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zásade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ide 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klasickú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tvorbu vlády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parlamentnej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Rovnaké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tvrdenie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vzťahuje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aj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vyslovenie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nedôvery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prináleží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Národnej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K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uzneseniu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Národnej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rady,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vyslovuje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nedôvera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spolkovej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potrebná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prítomnosť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aspoň polovice jej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absolútna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nadpolovičná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väčšina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odovzdaných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hlasov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6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Kreovanie</a:t>
            </a:r>
            <a:r>
              <a:rPr lang="cs-CZ" dirty="0"/>
              <a:t> vlády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389477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Rakúsko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spolková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pozostávajúci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9 samostatných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subjektov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8 spolkových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krajín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hlavného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mesta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Viedeň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má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pozíciu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mesta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subjektu Spolku.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Dôvody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vzniku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federácie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hľadať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hlavne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historických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tradíciách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ale aj geografických,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hospodárskych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ekonomických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aspektoch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hľadiska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vzťahu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Spolku a jeho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štátoprávnych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častí možno aj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Rakúsku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sledovať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oblasti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kompetencií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hoci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reálne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obsahové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zameranie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vykazuje určité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rozdiely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oproti SRN.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zásade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však ide 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výlučnú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kompetenciu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Spolku,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spoločnú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kompetenciu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Spolku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krajín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výlučnú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zostatkovú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kompetenciu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spolkových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krajín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6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Krajinské vlády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69854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Výkonnými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tým aj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spravujúcimi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krajín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sú krajinské vlády, na čele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stojí krajinský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hajtman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predseda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nástupom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skladá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sľub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spolkového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kancelára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členovia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krajinských vlád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skladajú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sľub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svojho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predsedu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Naznačený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spôsob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kreovania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krajinských vlád avizuje, že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zodpovednosť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krajinských vlád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realizuje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dvoch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rovinách.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niektorých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veciach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sú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zodpovedané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spolkovej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veciach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krajinským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snemom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parlamentom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Krajinské vlády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504340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Ústrednými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na 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úrovni Spolku 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podobne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SRN) sú 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spolkové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ministerstvá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riadia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určené oblasti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správy. 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Spolkové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ministerstvá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pôsobia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hlavne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tých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oblastiach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patria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výlučnej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pôsobnosti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Spolku, resp.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vykonávajú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správu v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tých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častiach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spoločnej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kompetencie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kde to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výslovne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zakotvuje ústava.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Ústrednými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na 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úrovni spolkových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krajín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 krajinské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ministerstvá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vykonávajú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správu v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oblastiach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nepatriacich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právomocí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Spolku (jeho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ministerstiev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t. j.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ísť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situácie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kde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pôsobia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klen krajinské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ministerstvá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Štátna</a:t>
            </a:r>
            <a:r>
              <a:rPr lang="cs-CZ" dirty="0"/>
              <a:t> správa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652024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923678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SRN</a:t>
            </a:r>
          </a:p>
        </p:txBody>
      </p:sp>
    </p:spTree>
    <p:extLst>
      <p:ext uri="{BB962C8B-B14F-4D97-AF65-F5344CB8AC3E}">
        <p14:creationId xmlns:p14="http://schemas.microsoft.com/office/powerpoint/2010/main" val="3334572944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Územie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spolkových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krajín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administratívno-teritoriálne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jednotky 	– obce a okresy.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Predstaviteľom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rozhodujúcim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okrese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okresný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okresné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hajtmanstvo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na čele s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prednostom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hajtmanom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menuje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krajinská vláda a jej je za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svoju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činnosť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zodpovedný</a:t>
            </a:r>
            <a:r>
              <a:rPr lang="cs-CZ" altLang="cs-CZ" sz="1800" b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Prednosta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okresného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hajtman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okresného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hajtmanstva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má široké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právomoci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robia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predstaviteľa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okrese.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Štátna</a:t>
            </a:r>
            <a:r>
              <a:rPr lang="cs-CZ" dirty="0"/>
              <a:t> správa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645643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923678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Ďakujem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pozornosť</a:t>
            </a:r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19906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923678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PhDr. Matúš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Vyrostko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PhD. </a:t>
            </a:r>
          </a:p>
          <a:p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matus.vyrostko@fvp.slu.cz</a:t>
            </a:r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453511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Spolková vláda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najvyšším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výkonným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moci v SRN.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Jej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ústavné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faktické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postavenie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vymyká 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rámca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tradičného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parlamentarizmu.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Vláda je organizovaná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predovšetkým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základe tzv.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kancelárskeho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(„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Kanzler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prinzip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“),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spočíva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silnom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postavení spolkového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kancelára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predsedu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vlády)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v systéme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najvyšších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štátnych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spolku.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Spolková vláda SRN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318064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Spolkový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kancelár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má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výsadne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postavenie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aj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vnútri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vlády,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keďže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nielen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menovať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odvolávať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ministrov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formálne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však realizuje spolkový prezident na návrh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kancelára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ale jemu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prislúcha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aj právo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určovať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zásadnú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líniu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politiky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ňu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zodpovednosť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Kancelárovi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pomáha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plnení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úloh a organizovaní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riadiacej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činnosti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spolkového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kancelára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plní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funkciu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spojnice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medzi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kancelárom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jednotlivými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ministrami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(obdobný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existuje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pomocný orgán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predsedu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vlády aj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Poľsku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Maďarsku).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Spolková vláda SRN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770587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spolkový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kancelár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volený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priamo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bez rozpravy, Spolkovým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snemom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návrh spolkového prezidenta.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Tento navrhuje za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kancelára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spravidla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predsedu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politickej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strany,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vyhrala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parlamentné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voľby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kancelár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zvolený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hneď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kole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žiada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súhlas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nadpolovičnej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väčšiny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všetkých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poslancov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prebiehajú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ešte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vrámci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kandidáta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funkciu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kancelára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navrhuje Spolkový snem (jeho poslanci).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nebol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kancelár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zvolený ani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treťom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kole,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riešenie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takejto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situácie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v rukách spolkového prezidenta (v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zásade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rozhodnúť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medzi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vytvorením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menšinovej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vlády,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alebo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rozpustením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Spolkového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snemu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kancelár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bol zvolený,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vymenovanie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vlády jeho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vecou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Ním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vytvorená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vláda už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nepredstupuje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Spolkový snem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nežiada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vyslovenie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dôvery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Kreácia</a:t>
            </a:r>
            <a:r>
              <a:rPr lang="cs-CZ" dirty="0"/>
              <a:t> </a:t>
            </a:r>
            <a:r>
              <a:rPr lang="cs-CZ" dirty="0" err="1"/>
              <a:t>spolkovej</a:t>
            </a:r>
            <a:r>
              <a:rPr lang="cs-CZ" dirty="0"/>
              <a:t> vlády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018948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Vyslovenie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nedôvery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realizuje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prostredníctvom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inštitútu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tzv.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konštruktívneho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vyslovenia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nedôvery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spolkovému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kancelárovi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Jeho podstata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spočíva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tom, že v SRN vláda stojí a padá s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kancelárom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aj otázka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vyslovenia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nedôvery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vlastne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otázkou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vyslovenia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nedôvery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kancelárovi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Spolkový snem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podľa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ústavy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vysloviť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nedôveru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kancelárovi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len tým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spôsobom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že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väčšinou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svojich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zvolí jeho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nástupcu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spolkového prezidenta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požiada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aby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doterajšieho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kancelára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uvoľnil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Spolkový prezident je povinný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žiadosti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vyhovieť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následne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vymenovať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zvoleného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kancelára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Kreácia</a:t>
            </a:r>
            <a:r>
              <a:rPr lang="cs-CZ" dirty="0"/>
              <a:t> </a:t>
            </a:r>
            <a:r>
              <a:rPr lang="cs-CZ" dirty="0" err="1"/>
              <a:t>spolkovej</a:t>
            </a:r>
            <a:r>
              <a:rPr lang="cs-CZ" dirty="0"/>
              <a:t> vlády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356843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Spolkovú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republiku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Nemecko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tvorí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subjektov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(13 spolkových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krajín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mestá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Berlín, Brémy, Hamburg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majúce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status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spolkovej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krajiny),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odlišujú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veľkosťou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počtom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obyvateľov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aj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dosiahnutým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stupňom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hospodárskeho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rozvoja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Rozdelenie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kompetencie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medzi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Spolok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jeho subjekty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vychádza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všeobecného modelu,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podľa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ústava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vypočítava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jednotlivé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oprávnenia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Spolku,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kým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nepridelený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zvyšok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zostáva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kompetencii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krajín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tejto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súvislosti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hovoríme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výlučnej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kompetencii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Spolku,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spoločnej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kompetencii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Spolku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krajín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výlučnej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kompetencii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krajín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Krajinské vlády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004214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Výkonná moc a tým aj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riadenie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v spolkových krajinách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krajským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vládam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sú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priamo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podriadené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spolkovej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Krajinské vlády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zákony Spolku, ale aj zákony,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prijímajú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krajinské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snemy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zákonodarné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krajín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Dôležitá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však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skutočnosť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že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všetkých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prípadoch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sú krajinské vlády,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ministri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aj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krajinské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(orgány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správy) vždy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podriadené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príslušným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spolkovým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príkazy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rešpektovať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Výrazom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tejto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podriadenosti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právo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spolkovej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vlády (jej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ministerstiev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vysielať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ku krajinským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dohliadajúci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zvláštnych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zmocnencov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Krajinské vlády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355411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Ústrednými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na 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úrovni Spolku 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 spolkové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ministerstvá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riadia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určené oblasti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správy. 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Spolkové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ministerstvá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pôsobia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hlavne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tých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oblastiach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patria</a:t>
            </a:r>
            <a:r>
              <a:rPr lang="cs-CZ" altLang="cs-CZ" sz="14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altLang="cs-CZ" sz="14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výlučnej</a:t>
            </a:r>
            <a:r>
              <a:rPr lang="cs-CZ" altLang="cs-CZ" sz="14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pôsobnosti</a:t>
            </a:r>
            <a:r>
              <a:rPr lang="cs-CZ" altLang="cs-CZ" sz="14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Spolku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obrany,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zahraničná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politika a pod.), resp.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vykonávajú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správu v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tých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častiach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spoločnej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kompetencie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kde to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výslovne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určuje ústava SRN.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Ústrednými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na 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úrovni spolkových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krajín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 krajinské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ministerstvá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lvl="1"/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vykonávajú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správu </a:t>
            </a:r>
            <a:r>
              <a:rPr lang="cs-CZ" altLang="cs-CZ" sz="14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4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tých</a:t>
            </a:r>
            <a:r>
              <a:rPr lang="cs-CZ" altLang="cs-CZ" sz="14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oblastiach</a:t>
            </a:r>
            <a:r>
              <a:rPr lang="cs-CZ" altLang="cs-CZ" sz="14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4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4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nepatria</a:t>
            </a:r>
            <a:r>
              <a:rPr lang="cs-CZ" altLang="cs-CZ" sz="14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altLang="cs-CZ" sz="14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právomoci</a:t>
            </a:r>
            <a:r>
              <a:rPr lang="cs-CZ" altLang="cs-CZ" sz="14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Spolku (jeho </a:t>
            </a:r>
            <a:r>
              <a:rPr lang="cs-CZ" altLang="cs-CZ" sz="14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ministerstiev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t. j.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ísť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situáciu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keď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určitej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oblasti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pôsobia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ministerstvá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Spolku i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krajín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situácie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kde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pôsobia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len krajinské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ministerstvá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Štátna</a:t>
            </a:r>
            <a:r>
              <a:rPr lang="cs-CZ" dirty="0"/>
              <a:t> správa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96089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SLU">
  <a:themeElements>
    <a:clrScheme name="FVP">
      <a:dk1>
        <a:srgbClr val="65548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2627</TotalTime>
  <Words>1697</Words>
  <Application>Microsoft Macintosh PowerPoint</Application>
  <PresentationFormat>On-screen Show (16:9)</PresentationFormat>
  <Paragraphs>146</Paragraphs>
  <Slides>22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Enriqueta</vt:lpstr>
      <vt:lpstr>Times New Roman</vt:lpstr>
      <vt:lpstr>SLU</vt:lpstr>
      <vt:lpstr>Vlády a orgány štátnej správy v SRN a AT</vt:lpstr>
      <vt:lpstr>PowerPoint Presentation</vt:lpstr>
      <vt:lpstr>Spolková vláda SRN</vt:lpstr>
      <vt:lpstr>Spolková vláda SRN</vt:lpstr>
      <vt:lpstr>Kreácia spolkovej vlády</vt:lpstr>
      <vt:lpstr>Kreácia spolkovej vlády</vt:lpstr>
      <vt:lpstr>Krajinské vlády</vt:lpstr>
      <vt:lpstr>Krajinské vlády</vt:lpstr>
      <vt:lpstr>Štátna správa </vt:lpstr>
      <vt:lpstr>Štátna správa </vt:lpstr>
      <vt:lpstr>Štátna správa </vt:lpstr>
      <vt:lpstr>Štátna správa </vt:lpstr>
      <vt:lpstr>PowerPoint Presentation</vt:lpstr>
      <vt:lpstr>Vláda</vt:lpstr>
      <vt:lpstr>Vláda</vt:lpstr>
      <vt:lpstr>Kreovanie vlády</vt:lpstr>
      <vt:lpstr>Krajinské vlády</vt:lpstr>
      <vt:lpstr>Krajinské vlády</vt:lpstr>
      <vt:lpstr>Štátna správa</vt:lpstr>
      <vt:lpstr>Štátna správa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Matúš Vyrostko</cp:lastModifiedBy>
  <cp:revision>66</cp:revision>
  <dcterms:created xsi:type="dcterms:W3CDTF">2016-07-06T15:42:34Z</dcterms:created>
  <dcterms:modified xsi:type="dcterms:W3CDTF">2020-11-26T17:30:07Z</dcterms:modified>
</cp:coreProperties>
</file>