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79" r:id="rId3"/>
    <p:sldId id="291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369" r:id="rId14"/>
    <p:sldId id="370" r:id="rId15"/>
    <p:sldId id="371" r:id="rId16"/>
    <p:sldId id="372" r:id="rId17"/>
    <p:sldId id="359" r:id="rId18"/>
    <p:sldId id="374" r:id="rId19"/>
    <p:sldId id="375" r:id="rId20"/>
    <p:sldId id="376" r:id="rId21"/>
    <p:sldId id="377" r:id="rId22"/>
    <p:sldId id="378" r:id="rId23"/>
    <p:sldId id="379" r:id="rId24"/>
    <p:sldId id="380" r:id="rId25"/>
    <p:sldId id="381" r:id="rId26"/>
    <p:sldId id="382" r:id="rId27"/>
    <p:sldId id="373" r:id="rId28"/>
    <p:sldId id="301" r:id="rId2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9"/>
    <p:restoredTop sz="94781"/>
  </p:normalViewPr>
  <p:slideViewPr>
    <p:cSldViewPr>
      <p:cViewPr varScale="1">
        <p:scale>
          <a:sx n="140" d="100"/>
          <a:sy n="140" d="100"/>
        </p:scale>
        <p:origin x="200" y="1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744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793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531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6644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971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4768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1462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1810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7568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8786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325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1679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0720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3188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7344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98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02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114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700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810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937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356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968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Územná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samospráva v ČR a SR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VYROSTKO, PhD.</a:t>
            </a:r>
          </a:p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prednáška</a:t>
            </a: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Starosta obce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volí ho obecné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4 roky.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nezvolí starostu do 6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mesiacov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ustanovujúceho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zasadnutia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uplatní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voči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obci tzv. správcovský režim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výkon rozhodnutí v oblasti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starosta obecnému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Za výkon rozhodnutí v oblasti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prenesenej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zákona.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kedykoľvek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odvolať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 stať aj bez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uvedenie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dôvodu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Starosta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štatutárom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obce: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majetkoprávnych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pracovnoprávnych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zastupovaní obce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navonok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603351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Obecný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 starosta obce,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zástupca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tajomník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obecného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obciach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II. a III.)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ďalší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zamestnanci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oblasti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samostatnej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zabezpečuje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 uloží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rada obce, v oblasti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prenesenej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nepatrí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inému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orgánu obce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zákona).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Tajomník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obecného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zúčastňuje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zasadnutiach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rady, kde má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poradný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hlas.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Tajomníka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starosta obce so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súhlasom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riaditeľa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krajského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452054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republike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vyšší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celok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nazýva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kraj,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 rámci republiky 14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vrátane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Prahy,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pozíciu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Samostatná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vymedzená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taxatívne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zákone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(zák. č. 129/2000 Sb.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znení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ale aj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Prenesená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vyplýva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upravujúcich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jednotlivé úseky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tejto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kraje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podriadené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príslušným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ministerstvám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Krajské </a:t>
            </a:r>
            <a:r>
              <a:rPr lang="cs-CZ" dirty="0" err="1"/>
              <a:t>zriadenie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012051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vrcholný orgán samosprávy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len to,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explicitne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vyplýva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rozdiel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nepatrí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pracuje formou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zasadnutí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ustanovujúce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mimoriadne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zvoláva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hajtman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právo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prijímať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všeobecne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záväzná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vyhlášky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právo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navrhovať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zákony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Poslanecnej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snemovni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navrnúť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ústavnému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súdu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zrušenie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nezákonného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právneho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predpisu</a:t>
            </a:r>
            <a:endParaRPr lang="cs-CZ" altLang="cs-CZ" sz="1800" b="1" dirty="0">
              <a:solidFill>
                <a:srgbClr val="65548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podobne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poslanci obecných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zastupiteľstiev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tzv.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reprezentatívneho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voľného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poslaneckého mandátu.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reprezentatívny</a:t>
            </a:r>
            <a:r>
              <a:rPr lang="cs-CZ" altLang="cs-CZ" sz="14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vs. </a:t>
            </a:r>
            <a:r>
              <a:rPr lang="cs-CZ" altLang="cs-CZ" sz="14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imperatívny</a:t>
            </a:r>
            <a:r>
              <a:rPr lang="cs-CZ" altLang="cs-CZ" sz="14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mandát !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obyvatelia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4 roky. Počet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pohybuje v závislosti od počtu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takto: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- 45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do 600000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- 55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od 600000 do 900000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- 65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nad 900000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kraja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387213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Rada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je výkonným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samostatnej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Počet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pohybuje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počtu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takto: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- 9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do 600000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- 11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nad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túto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hranicu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 volí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rešpektuje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politické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zloženie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rady. Rada pracuje formou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schôdzí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zvoláva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hajtman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schôdze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neverejné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považuje za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kľúčový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dôvodov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jej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dôveru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jej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aj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hajtman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jeho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zástupca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permanentne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má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zákona široký okruh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kraja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302590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Hajtman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individuálnu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hlavu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 o tom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výslovne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nehovorí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zastupuje kraj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navonok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ale fakticky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narastajú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dovnútra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Volí 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(snahu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voľbu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preferuje –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zatiaľ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pozitívneho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výsledku – laická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hajtmana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zahrňujem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organizuje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rady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má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sistačné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voči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uzneseniam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rady, t. j.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pozastaviť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uznesenia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tým, že 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nepodpíše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domnieva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odporuje zákonu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menuje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súhlasom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ministra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vnútra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menuje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odvoláva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riaditeľa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krajského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rozhoduje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samostatnej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prenesenej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zmysle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zákona).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kraja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45427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Krajský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výkonný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administratívne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zabezpečuje chod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 rámci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kontroluje výkon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prenesenej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poskytuje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metodickú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pomoc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druhoinštančný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 oblasti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samostatnej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plní úlohy uložené mu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radou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hajtmanom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organizuje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riaditeľ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odvoláva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hajtman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zamestnanci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zadelení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oddelení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Krajský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sebe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spája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kraja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657223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</a:t>
            </a:r>
          </a:p>
        </p:txBody>
      </p:sp>
    </p:spTree>
    <p:extLst>
      <p:ext uri="{BB962C8B-B14F-4D97-AF65-F5344CB8AC3E}">
        <p14:creationId xmlns:p14="http://schemas.microsoft.com/office/powerpoint/2010/main" val="348619906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republike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obec.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Toho času je na Slovenku 2890 obcí,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tohto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počtu je asi 1100 obcí,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500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z toho 400 obcí má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veľké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malých obcí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jeden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závažných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hľadiska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kompetencií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totiž existuje -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rozdiel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republiky –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obcí,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praxi znamená, že mnohé malé obce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schopné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personálne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úlohy a služby,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procese reformy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na ne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prešli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 o problém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pretrvávajúci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praxi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prejavuje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problém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vzťahu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demokracie a odbornosti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obecné </a:t>
            </a:r>
            <a:r>
              <a:rPr lang="cs-CZ" dirty="0" err="1"/>
              <a:t>zriadenie</a:t>
            </a:r>
            <a:r>
              <a:rPr lang="cs-CZ" dirty="0"/>
              <a:t> v SR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301618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Obecné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zastupiteľským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a zároveň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moci v rámci obce.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Skladá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počet zákon určuje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rozpätí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3 – 41.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Osobitné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určujú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počet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obecných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mestských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zastupiteľstiev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Bratislave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Košice.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obyvatelia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na 4 roky.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považujú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SR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cudzinci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obci trvalý pobyt.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zastupiteľstiev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reprezentatívneho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voľného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mandátu, t. j. nemožno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príkazy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odvolať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91251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ČR</a:t>
            </a:r>
          </a:p>
        </p:txBody>
      </p:sp>
    </p:spTree>
    <p:extLst>
      <p:ext uri="{BB962C8B-B14F-4D97-AF65-F5344CB8AC3E}">
        <p14:creationId xmlns:p14="http://schemas.microsoft.com/office/powerpoint/2010/main" val="3334572944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prelína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samostatnou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vymedzuje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zriadení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 o tzv.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vyhradenú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vyplývajú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skutočnosti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Prvá, 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patriacich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vyhradenej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iba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druhá,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týchto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otázkach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nemôže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preniesť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obce, resp. orgán obecného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Dôležitou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súčasťou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jeho právo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prijímať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záväzné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povahu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normatívnych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735436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pracuje formou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zasadnutí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 pozná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druhy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zasadnutí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ustanovujúce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musí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uskutočniť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30 dní od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vyhlásenia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volieb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obce,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riadne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koná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raz za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mesiace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inak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mimoriadne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koná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základe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požiadavky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najmenej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1/3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073632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volí dva svoje orgány –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radu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komisie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Obecná rada plní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dvojjedinú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iniciatívnym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výkonným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akontrolným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poradným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starostu obce.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Volí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počet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najviac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1/3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malých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obecná rada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nevytvára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organizuje starosta obce.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Komisie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obecného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skladajú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921508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Starosta obce –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najvyšším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výkonným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Starosta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byť odvolaný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formou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referenda,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iniciovať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obyvatelia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prostredníctvom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petície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(musí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podpísať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aspoň 30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oprávnených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obce).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obyvatelia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na 4 roky.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možno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vymedziť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troch rovinách: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správu obce (platí zásada, že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správu obce,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štatút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nezveruje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uplatňuje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vzťahu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obecnému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voči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uzneseniam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tzv.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sistačné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právo)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zastupuje obec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navonok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podpisuje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zmluvy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prenájme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majetku)</a:t>
            </a: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151715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celok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republike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nazýva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kraj.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zákona existuje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Slovensku 8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sú: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predseda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samosprávneho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samosprávneho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krajské </a:t>
            </a:r>
            <a:r>
              <a:rPr lang="cs-CZ" dirty="0" err="1"/>
              <a:t>zriadenie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636491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samosprávneho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zastupiteľský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samosprávy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skladá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volených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4 roky.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určuje na základe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kľúča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jeden poslanec na 12000 až 15000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Volebnými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obvodmi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rámci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pracuje formou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zasadnutí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ustanovujúce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mimoriadne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zvoláva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Rozsah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normotvornej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je užší, než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akým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disponuje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v Česku.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slovenských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podmienkach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prijíma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záväzné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vzťahuje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kraja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717711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Predseda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samosprávneho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najvyšším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výkonným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obyvatelia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4 roky. V rámci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samostatnej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plnení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 v rámci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prenesenej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zákona.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odvolať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obyvatelia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formou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referenda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dôvodov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určuje zákon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hrubo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opakovane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porušuje povinnosti a tým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ujmu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kraja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23316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811029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 </a:t>
            </a: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5351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 je základnou jednotkou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v Česku, toho času je okolo 6250 obcí,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veľký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počet obcí má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500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hľadiska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možno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rozoznávať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stupne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obcí: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klasickom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poňatí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 II.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 s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povereným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obecným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t.j. obecný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jednej obce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poverený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obecný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základe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zmluvy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prenesenú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za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obce,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 III.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 s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rozšírenou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prešla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rámci reformy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kompetencií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zrušených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roku 2002.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Obecné </a:t>
            </a:r>
            <a:r>
              <a:rPr lang="cs-CZ" dirty="0" err="1"/>
              <a:t>zriadenie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31806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aspoň 3000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 stanoví Poslanecká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snemovňa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návrh vlády.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Špecifické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19 tzv.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štatutárnych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nimi aj Opava),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mestské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obvody, resp. časti 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vlastnými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samosprávnymi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Personálny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základ obce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obyvatelia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obci trvalý pobyt (t. j.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republiky, ale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cudzinci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ustanoví zákon).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Obecné </a:t>
            </a:r>
            <a:r>
              <a:rPr lang="cs-CZ" dirty="0" err="1"/>
              <a:t>zriadenie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93816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obce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akoby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parlament“.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obyvatelia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na 4 roky. Počet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obecných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zastupiteľstiev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pohybuje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rozpätí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– 55, v závislosti od počtu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Špecifickú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pozíciu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hľadiska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počtu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Praha.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rozhoduje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otázkach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patriacich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samostatnej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obce. V rámci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prenesenej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rozhoduje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kde to určí zákon.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pracuje formou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zasadnutí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48468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pozná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druhy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zasadnutí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obecného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ustanovujúce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uskutoční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30 dní od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vyhlásenia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volieb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obcí,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riadne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koná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raz za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mesiace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inak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mimoriadne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to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požiada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najmenej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1/3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hajtman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64167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 dobu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dlhšiu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mesiacov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nezíde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tak, aby bolo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uznášaniaschopné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(t. j. musí byť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prítomná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nadpolovičná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riaditeľ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zamestnancov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vymenuje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správcu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vrámci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normotvornej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prijíma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záväzné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vyhlášky obce. Zároveň si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zriaďuje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svoje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iniciatívne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výbory.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byť 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neposlanci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19239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Rada obce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je výkonným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 v oblasti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Volí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počte 5 -11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veľkosti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počtu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aj starosta a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zástupca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obecné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rada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nevytvára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jej právo moci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starosta obce.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Pracuje formou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schôdzí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zvoláva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starosta.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Rada obce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oblasti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prenesenej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nazývané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len na základe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zmocňovacieho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zákona a v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obciach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kde rada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obecné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457533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Starosta obce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volí ho obecné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4 roky.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nezvolí starostu do 6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mesiacov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ustanovujúceho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zasadnutia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uplatní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voči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obci tzv. správcovský režim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Zastupiteľstvo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kedykoľvek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odvolať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 stať aj bez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uvedenie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dôvodu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Starosta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štatutárom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obce: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majetkoprávnych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pracovnoprávnych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zastupovaní obce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navonok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01448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2650</TotalTime>
  <Words>2336</Words>
  <Application>Microsoft Macintosh PowerPoint</Application>
  <PresentationFormat>On-screen Show (16:9)</PresentationFormat>
  <Paragraphs>233</Paragraphs>
  <Slides>28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Enriqueta</vt:lpstr>
      <vt:lpstr>Times New Roman</vt:lpstr>
      <vt:lpstr>SLU</vt:lpstr>
      <vt:lpstr>Územná samospráva v ČR a SR</vt:lpstr>
      <vt:lpstr>PowerPoint Presentation</vt:lpstr>
      <vt:lpstr>Obecné zriadenie</vt:lpstr>
      <vt:lpstr>Obecné zriadenie</vt:lpstr>
      <vt:lpstr>Orgány obce</vt:lpstr>
      <vt:lpstr>Orgány obce</vt:lpstr>
      <vt:lpstr>Orgány obce</vt:lpstr>
      <vt:lpstr>Orgány obce</vt:lpstr>
      <vt:lpstr>Orgány obce</vt:lpstr>
      <vt:lpstr>Orgány obce</vt:lpstr>
      <vt:lpstr>Orgány obce</vt:lpstr>
      <vt:lpstr>Krajské zriadenie</vt:lpstr>
      <vt:lpstr>Orgány kraja</vt:lpstr>
      <vt:lpstr>Orgány kraja</vt:lpstr>
      <vt:lpstr>Orgány kraja</vt:lpstr>
      <vt:lpstr>Orgány kraja</vt:lpstr>
      <vt:lpstr>PowerPoint Presentation</vt:lpstr>
      <vt:lpstr>obecné zriadenie v SR</vt:lpstr>
      <vt:lpstr>Orgány obce</vt:lpstr>
      <vt:lpstr>Orgány obce</vt:lpstr>
      <vt:lpstr>Orgány obce</vt:lpstr>
      <vt:lpstr>Orgány obce</vt:lpstr>
      <vt:lpstr>Orgány obce</vt:lpstr>
      <vt:lpstr>krajské zriadenie</vt:lpstr>
      <vt:lpstr>orgány kraja</vt:lpstr>
      <vt:lpstr>orgány kraja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69</cp:revision>
  <dcterms:created xsi:type="dcterms:W3CDTF">2016-07-06T15:42:34Z</dcterms:created>
  <dcterms:modified xsi:type="dcterms:W3CDTF">2020-11-26T17:53:22Z</dcterms:modified>
</cp:coreProperties>
</file>