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9" r:id="rId3"/>
    <p:sldId id="291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73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0" r:id="rId21"/>
    <p:sldId id="301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506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071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469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73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222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018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111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128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557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817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42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80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51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80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0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PL a HUN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opakovaného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porušovania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dopúšťa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starosta, vojvoda ho vyzve,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porušovať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nedôjde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náprave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predloží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návrh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tento po odvolaní starostu určí osobu,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dočasne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starostu)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vojvoda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okresu, resp. vojvodstva.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žalobu,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Dozor </a:t>
            </a:r>
            <a:r>
              <a:rPr lang="cs-CZ" dirty="0" err="1"/>
              <a:t>štátu</a:t>
            </a:r>
            <a:r>
              <a:rPr lang="cs-CZ" dirty="0"/>
              <a:t> nad samosprávou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2058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</a:p>
        </p:txBody>
      </p:sp>
    </p:spTree>
    <p:extLst>
      <p:ext uri="{BB962C8B-B14F-4D97-AF65-F5344CB8AC3E}">
        <p14:creationId xmlns:p14="http://schemas.microsoft.com/office/powerpoint/2010/main" val="199881102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Maďarska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dva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župy.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Maďarsku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asi 2900 obcí + 195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22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štatút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(za župné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sídla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žúp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50 000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Žúp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toho času 19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Budapešť).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US v </a:t>
            </a:r>
            <a:r>
              <a:rPr lang="cs-CZ" dirty="0" err="1"/>
              <a:t>obciach</a:t>
            </a:r>
            <a:r>
              <a:rPr lang="cs-CZ" dirty="0"/>
              <a:t> a župách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9124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6-krát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obce.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preskúmava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tento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nesúhlasí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nápravu.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župným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si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neposlanci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100 do 1000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33374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povinné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jedenkrát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uskutočniť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verejné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vypočutie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zástupcovia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združení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klásť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otázky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predkladať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dotýkajúce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záležitostí.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jeho poslanci,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predloženým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nastoleným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písomne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najneskôr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15 dní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Malé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susedia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združené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Podrobnosti upravuje zákon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3449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–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väčšinového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relatívnou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zúčastnených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voličov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Napriek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starosta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výrazné, okrem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disponuje,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stanovených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taktiež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pozastaviť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sistačné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časti obce.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903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Župné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 na 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pohybuje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rozpätí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až 80 v závislosti 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 a počtu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najvýznamnejším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legislatívnou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župy.</a:t>
            </a:r>
          </a:p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Župan, resp.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župného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predstaveným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 a zastupuje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legitimitu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nezískava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župy, volí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totožné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funkčným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obdobím župného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žúp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35012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období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Uhorska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kvalifikovaný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zamestnanec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starosta obce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výberového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dobu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absolvovanie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vysokoškolského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vzdelania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zodboru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správy,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vysokoškolské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vzdelanie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ekonomického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doplnené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úväzku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činiteľom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err="1"/>
              <a:t>Notár</a:t>
            </a:r>
            <a:r>
              <a:rPr lang="cs-CZ" dirty="0"/>
              <a:t> v </a:t>
            </a:r>
            <a:r>
              <a:rPr lang="cs-CZ" dirty="0" err="1"/>
              <a:t>územnej</a:t>
            </a:r>
            <a:r>
              <a:rPr lang="cs-CZ" dirty="0"/>
              <a:t> </a:t>
            </a:r>
            <a:r>
              <a:rPr lang="cs-CZ" dirty="0" err="1"/>
              <a:t>samospráve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1728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župy stojí na čele župného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obdobné úlohy na úrovni župy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obce.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župné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dobu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pripravuje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vydané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dbá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vyššími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spolupodpisuje.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 odborný garant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aobecné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všade, kde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ichrozhodnutie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nejakú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err="1"/>
              <a:t>Notár</a:t>
            </a:r>
            <a:r>
              <a:rPr lang="cs-CZ" dirty="0"/>
              <a:t> v </a:t>
            </a:r>
            <a:r>
              <a:rPr lang="cs-CZ" dirty="0" err="1"/>
              <a:t>územnej</a:t>
            </a:r>
            <a:r>
              <a:rPr lang="cs-CZ" dirty="0"/>
              <a:t> </a:t>
            </a:r>
            <a:r>
              <a:rPr lang="cs-CZ" dirty="0" err="1"/>
              <a:t>samospráve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60964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rovinách.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Prvú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rovinu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predpokladaná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(obecného, resp. župného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ukončením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(parlament)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predloženého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vyžiadaní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stanoviska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pôsobiaci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rozpore s ústavou.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Naviac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svoje (samo)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Pritom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avyhlásenie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ruší na úrovni obce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(primátora).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Druhú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rovinu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obce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porušenia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zákona,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rozhodne župný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návrh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rozhodne, či starosta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porušil zákon a tým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obce.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Dozor </a:t>
            </a:r>
            <a:r>
              <a:rPr lang="cs-CZ" dirty="0" err="1"/>
              <a:t>štátu</a:t>
            </a:r>
            <a:r>
              <a:rPr lang="cs-CZ" dirty="0"/>
              <a:t> nad ÚS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2912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7357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teória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rozlišuje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vidiecke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Platí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pritom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zásada, že každá obec musí mať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sú rada obce (v našich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obce) a starosta obce.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Rada obce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obce,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volený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 Rada si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organizuje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–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mandátu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zúčastnených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voličov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žiaden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kandidát, koná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druhé kolo,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postúpia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najlepší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prvého kola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zvíťazí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 kandidát,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nepodarí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 takto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nekandiduje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žiaden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kandidát, starostu zvolí rada obce.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nedokáže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určí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kým nebude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zvolený starosta obce.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Zaujímavé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že starosta nemusí mať trvalý pobyt v obci, musí však byť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občanom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Poľska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055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 – toho času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308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+ 64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okresu.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okresu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okresu.</a:t>
            </a:r>
          </a:p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Rada okresu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rozhodovací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okresu volený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okresu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výkonný orgán,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3 – 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volených radou.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volí náčelníka okresu,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organizuje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imperatívneho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mandátu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rada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kedykoľvek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okresoch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101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Vojvodstvo –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samosprávnou jednotkou. Toho času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 sú: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rozhodovací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vojvodstva.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 mu garantuje sféru výlučných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podpredsedov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vojvodstva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výkonným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čele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maršálkom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vojvodstva. Maršálka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na jeho návrh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maršálka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nemusia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poslancami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maršálka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poslancami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chce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maršálka, musí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maršálka.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konštruktívneho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maršálka má 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vojvodstvách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81042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zákonným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platnosti. O zákonnosti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rozhoduje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Obce, okresy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neznesú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odklad a nemožno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čakať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schválené –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najbližšom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obce, či rady okresu,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dodatočného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strácajú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err="1"/>
              <a:t>právomoci</a:t>
            </a:r>
            <a:r>
              <a:rPr lang="cs-CZ" dirty="0"/>
              <a:t> </a:t>
            </a:r>
            <a:r>
              <a:rPr lang="cs-CZ" dirty="0" err="1"/>
              <a:t>územnej</a:t>
            </a:r>
            <a:r>
              <a:rPr lang="cs-CZ" dirty="0"/>
              <a:t> samosprávy v PL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0823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zákonným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platnosti. O zákonnosti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rozhoduje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Obce, okresy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neznesú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odklad a nemožno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čakať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schválené –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najbližšom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obce, či rady okresu,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dodatočného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strácajú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err="1"/>
              <a:t>nariaďovacia</a:t>
            </a:r>
            <a:r>
              <a:rPr lang="cs-CZ" dirty="0"/>
              <a:t> </a:t>
            </a:r>
            <a:r>
              <a:rPr lang="cs-CZ" dirty="0" err="1"/>
              <a:t>právomoc</a:t>
            </a:r>
            <a:r>
              <a:rPr lang="cs-CZ" dirty="0"/>
              <a:t> </a:t>
            </a:r>
            <a:r>
              <a:rPr lang="cs-CZ" dirty="0" err="1"/>
              <a:t>územnej</a:t>
            </a:r>
            <a:r>
              <a:rPr lang="cs-CZ" dirty="0"/>
              <a:t> samosprávy v PL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3230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 nad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nim: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vojvoda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 nad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zákonnosti.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Najtvrdším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rukách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dozoru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sejmiku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tento závažným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opakovane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porušuje ústavu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a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Sejm.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má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Dozor </a:t>
            </a:r>
            <a:r>
              <a:rPr lang="cs-CZ" dirty="0" err="1"/>
              <a:t>štátu</a:t>
            </a:r>
            <a:r>
              <a:rPr lang="cs-CZ" dirty="0"/>
              <a:t> nad samosprávou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905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1831</Words>
  <Application>Microsoft Macintosh PowerPoint</Application>
  <PresentationFormat>On-screen Show (16:9)</PresentationFormat>
  <Paragraphs>166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Územná samospráva v PL a HUN</vt:lpstr>
      <vt:lpstr>PowerPoint Presentation</vt:lpstr>
      <vt:lpstr>Orgány územnej samosprávy v obciach</vt:lpstr>
      <vt:lpstr>Orgány územnej samosprávy v obciach</vt:lpstr>
      <vt:lpstr>Orgány územnej samosprávy v okresoch</vt:lpstr>
      <vt:lpstr>Orgány územnej samosprávy vo vojvodstvách</vt:lpstr>
      <vt:lpstr>právomoci územnej samosprávy v PL</vt:lpstr>
      <vt:lpstr>nariaďovacia právomoc územnej samosprávy v PL</vt:lpstr>
      <vt:lpstr>Dozor štátu nad samosprávou</vt:lpstr>
      <vt:lpstr>Dozor štátu nad samosprávou</vt:lpstr>
      <vt:lpstr>PowerPoint Presentation</vt:lpstr>
      <vt:lpstr>Orgány US v obciach a župách</vt:lpstr>
      <vt:lpstr>Orgány obce</vt:lpstr>
      <vt:lpstr>Orgány obce</vt:lpstr>
      <vt:lpstr>Orgány obce</vt:lpstr>
      <vt:lpstr>Orgány žúp</vt:lpstr>
      <vt:lpstr>Notár v územnej samospráve</vt:lpstr>
      <vt:lpstr>Notár v územnej samospráve</vt:lpstr>
      <vt:lpstr>Dozor štátu nad ÚS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71</cp:revision>
  <dcterms:created xsi:type="dcterms:W3CDTF">2016-07-06T15:42:34Z</dcterms:created>
  <dcterms:modified xsi:type="dcterms:W3CDTF">2020-11-26T18:11:43Z</dcterms:modified>
</cp:coreProperties>
</file>