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9" r:id="rId3"/>
    <p:sldId id="291" r:id="rId4"/>
    <p:sldId id="399" r:id="rId5"/>
    <p:sldId id="400" r:id="rId6"/>
    <p:sldId id="401" r:id="rId7"/>
    <p:sldId id="402" r:id="rId8"/>
    <p:sldId id="403" r:id="rId9"/>
    <p:sldId id="404" r:id="rId10"/>
    <p:sldId id="405" r:id="rId11"/>
    <p:sldId id="390" r:id="rId12"/>
    <p:sldId id="407" r:id="rId13"/>
    <p:sldId id="408" r:id="rId14"/>
    <p:sldId id="409" r:id="rId15"/>
    <p:sldId id="410" r:id="rId16"/>
    <p:sldId id="411" r:id="rId17"/>
    <p:sldId id="412" r:id="rId18"/>
    <p:sldId id="406" r:id="rId19"/>
    <p:sldId id="301" r:id="rId2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548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69"/>
    <p:restoredTop sz="94781"/>
  </p:normalViewPr>
  <p:slideViewPr>
    <p:cSldViewPr>
      <p:cViewPr varScale="1">
        <p:scale>
          <a:sx n="140" d="100"/>
          <a:sy n="140" d="100"/>
        </p:scale>
        <p:origin x="200" y="13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7440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99420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67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13112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5307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061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101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73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737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2086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33587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608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3520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0054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226939"/>
            <a:ext cx="956040" cy="745711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 baseline="0">
                <a:solidFill>
                  <a:srgbClr val="655481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65548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555526"/>
            <a:ext cx="1699500" cy="132560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Územná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samospráva v SRN a AT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VYROSTKO, PhD.</a:t>
            </a:r>
          </a:p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cs-CZ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prednáška</a:t>
            </a:r>
            <a:endParaRPr lang="cs-CZ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Najvyšším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samosprávnym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úrovni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krajský snem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volený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vykonávajúci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rozsahu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zákonodarstva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spolkových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krajín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kraj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samosprávna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jednotka funguje.</a:t>
            </a:r>
            <a:endParaRPr lang="cs-CZ" altLang="cs-CZ" sz="1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Orgány </a:t>
            </a:r>
            <a:r>
              <a:rPr lang="cs-CZ" dirty="0" err="1"/>
              <a:t>územnej</a:t>
            </a:r>
            <a:r>
              <a:rPr lang="cs-CZ" dirty="0"/>
              <a:t> samosprávy v </a:t>
            </a:r>
            <a:r>
              <a:rPr lang="cs-CZ" dirty="0" err="1"/>
              <a:t>krajoch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422912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Rakúsko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(AT)</a:t>
            </a:r>
          </a:p>
        </p:txBody>
      </p:sp>
    </p:spTree>
    <p:extLst>
      <p:ext uri="{BB962C8B-B14F-4D97-AF65-F5344CB8AC3E}">
        <p14:creationId xmlns:p14="http://schemas.microsoft.com/office/powerpoint/2010/main" val="69077357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Rakúsku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Dnes je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krajine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asi 2350 obcí,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zhruba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stovky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500. Počet obcí v spolkových krajinách závisí od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veľkosti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ale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tiež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od geografických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podmienok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historických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tradícií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minimálne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20000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podľa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ústavy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stať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mestom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vlastným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štatútom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tzv.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štatutárnym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mestom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Stadt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eigenem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Statut),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okrem úloh obce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úlohy okresu.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súčasnej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Rakúsku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takých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zaujímavosťou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je, že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spomínanou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pätnástkou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štatutárnych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aj také,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nedosiahli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ústavou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predpokladaný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počet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altLang="cs-CZ" sz="1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93394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rakúskych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podmienkach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obecná samospráva jedinou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úrovňou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samosprávy,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neobvykle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podrobne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upravená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samostatnej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ústave (na úrovni okresu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vyššej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administratívno-teritoriálnej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jednotke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orgány samosprávy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sú)</a:t>
            </a:r>
            <a:endParaRPr lang="cs-CZ" altLang="cs-CZ" sz="1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85033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úrovni obce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 – obecné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obecné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predstavenstvo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mestách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štatútu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mestská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rada,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štatutárnych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mestách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mestský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senát ) a starosta obce.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Orgány </a:t>
            </a:r>
            <a:r>
              <a:rPr lang="cs-CZ" dirty="0" err="1"/>
              <a:t>obecnej</a:t>
            </a:r>
            <a:r>
              <a:rPr lang="cs-CZ" dirty="0"/>
              <a:t> samosprávy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961751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Obecné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volené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 na základe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proporcionálneho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volebného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systému.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Počet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závisí od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veľkosti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 a pohybuje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rozsahu od 7 do 39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štatutárnych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mestách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40 do 60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Viedni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najvyšším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obce, rozhoduje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zásadných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otázkach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patriacich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prijíma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všeobecne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záväzné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nariadenia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úlohy v rámci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prenesenej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pokiaľ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ktomu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zmocnené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spolkovým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krajinským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zákonodarstvom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Pracuje formou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zasadnutí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Orgány </a:t>
            </a:r>
            <a:r>
              <a:rPr lang="cs-CZ" dirty="0" err="1"/>
              <a:t>obecnej</a:t>
            </a:r>
            <a:r>
              <a:rPr lang="cs-CZ" dirty="0"/>
              <a:t> samosprávy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107089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Obecné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predstavenstvo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volené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tak, aby bola zachovaná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proporcia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zastúpenia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politických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strán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prítomných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vzastupiteľstve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Počet jeho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spravidla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1/3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obecného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aj starosta obce.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základným úlohám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predstavenstva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príprava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zasadnutí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realizácia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nariadení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uznesení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Orgány </a:t>
            </a:r>
            <a:r>
              <a:rPr lang="cs-CZ" dirty="0" err="1"/>
              <a:t>obecnej</a:t>
            </a:r>
            <a:r>
              <a:rPr lang="cs-CZ" dirty="0"/>
              <a:t> samosprávy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42908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Starosta obce –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ustanovený do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dvoma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spôsobmi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piatich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spolkových krajinách je volený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priamo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obyvateľmi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obce,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spolkových krajinách ho volí obecné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Špecifická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situácia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Viedni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kde je primátor zároveň krajinským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hajtmanom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volený 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mestským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avšak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jeho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Starosta je výkonný orgán obce, zastupuje obec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navonok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zvoláva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zasadnutia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predstavenstva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podpisuje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rozhodnutia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plnenie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patriacich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splnenie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prenesených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úrovne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Spolku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krajinskému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hajtmanovi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úlohy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prenesené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úrovne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spolkovej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krajiny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krajinskej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Zaujímavé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je, že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pokiaľ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starosta poruší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inštrukcie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krajinského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hajtmana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krajinskej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byť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odvolaný.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Orgány </a:t>
            </a:r>
            <a:r>
              <a:rPr lang="cs-CZ" dirty="0" err="1"/>
              <a:t>obecnej</a:t>
            </a:r>
            <a:r>
              <a:rPr lang="cs-CZ" dirty="0"/>
              <a:t> samosprávy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692080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Ďakujem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pozornosť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092895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Vyrostko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PhD. </a:t>
            </a: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matus.vyrostko@fvp.slu.cz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453511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SRN</a:t>
            </a:r>
          </a:p>
        </p:txBody>
      </p:sp>
    </p:spTree>
    <p:extLst>
      <p:ext uri="{BB962C8B-B14F-4D97-AF65-F5344CB8AC3E}">
        <p14:creationId xmlns:p14="http://schemas.microsoft.com/office/powerpoint/2010/main" val="333457294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Obce sú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podľa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nemeckej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legislatívnej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chápané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jednotky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körperhaften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jednotky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zvláštneho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druhu. </a:t>
            </a:r>
          </a:p>
          <a:p>
            <a:pPr marL="0" indent="0">
              <a:buNone/>
            </a:pP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Obce sú zároveň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ponímané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“, resp.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krajinskej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“, sú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súčasťou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disponujúce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súčasne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samosprávu.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však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prostredníctvom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nadriadených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štruktúr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nad touto samosprávou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dohľad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SRN, resp. jej spolkových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krajín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účely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organizácie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člení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stupne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obce (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zväzky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obcí), okresy a kraje. </a:t>
            </a:r>
          </a:p>
          <a:p>
            <a:pPr marL="0" indent="0">
              <a:buNone/>
            </a:pP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tejto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súvislosti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platí, už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spomínané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konštatovanie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 kraje sú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vytvorené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len v 6 spolkových krajinách.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Orgány </a:t>
            </a:r>
            <a:r>
              <a:rPr lang="cs-CZ" dirty="0" err="1"/>
              <a:t>územnej</a:t>
            </a:r>
            <a:r>
              <a:rPr lang="cs-CZ" dirty="0"/>
              <a:t> samosprávy v </a:t>
            </a:r>
            <a:r>
              <a:rPr lang="cs-CZ" dirty="0" err="1"/>
              <a:t>obciach</a:t>
            </a:r>
            <a:r>
              <a:rPr lang="cs-CZ" dirty="0"/>
              <a:t>, </a:t>
            </a:r>
            <a:r>
              <a:rPr lang="cs-CZ" dirty="0" err="1"/>
              <a:t>okresoch</a:t>
            </a:r>
            <a:r>
              <a:rPr lang="cs-CZ" dirty="0"/>
              <a:t> a </a:t>
            </a:r>
            <a:r>
              <a:rPr lang="cs-CZ" dirty="0" err="1"/>
              <a:t>krajoch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31806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Mnohotvárnu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samosprávu možno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vzásade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keď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značnou dávkou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zovšeobecnenia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redukovať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štyri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základné modely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spoločnou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črtou je to, že 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každom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z nich je obecná rada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(synonymum obecného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volebná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obyvateľstvom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mesta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avšak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dĺžka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jej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funkčného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obdobia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rôzna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Fakt jej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priamej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voľby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obyvateľstvom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však budeme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štyroch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modeloch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považovať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konštantný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Orgány </a:t>
            </a:r>
            <a:r>
              <a:rPr lang="cs-CZ" dirty="0" err="1"/>
              <a:t>územnej</a:t>
            </a:r>
            <a:r>
              <a:rPr lang="cs-CZ" dirty="0"/>
              <a:t> samosprávy v </a:t>
            </a:r>
            <a:r>
              <a:rPr lang="cs-CZ" dirty="0" err="1"/>
              <a:t>obciach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9007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Juhonemecký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model –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hovorí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 bavorský) je typický tým, že starostu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priamo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obyvatelia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obce, avšak na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dlhšie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časové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obdobie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radu.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Starosta 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počas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svojho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funkčného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obdobia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neodvolateľný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Zastupuje obec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navonok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rady a zároveň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vedúcim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predstaviteľom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v obci.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Inak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povedané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starostu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spája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správa i samospráva.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Orgány </a:t>
            </a:r>
            <a:r>
              <a:rPr lang="cs-CZ" dirty="0" err="1"/>
              <a:t>územnej</a:t>
            </a:r>
            <a:r>
              <a:rPr lang="cs-CZ" dirty="0"/>
              <a:t> samosprávy v </a:t>
            </a:r>
            <a:r>
              <a:rPr lang="cs-CZ" dirty="0" err="1"/>
              <a:t>obciach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53648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Severonemecký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model –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vyznačuje tým, že starostu volí obecná rada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Starosta je zároveň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rady a zastupuje obec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navonok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Obecná rada však zároveň volí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 (obecného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riaditeľa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stojí na čele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a 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právnym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zástupcom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obce.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Obecná rada 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rovnako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starostu –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odvolať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tomto systéme je vplyv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rady na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komunálnu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politiku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oveľa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väčší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než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umožňuje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juhonemecký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model, na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existencia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dvoch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„obecných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vodcov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spôsobuje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časté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napätie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možné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kolízie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Tento model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vznikol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svetovej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obvodoch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patriacich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pod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britskú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okupačnú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zónu,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preto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niekedy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zvykne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nazývať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„anglickým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  <a:endParaRPr lang="cs-CZ" altLang="cs-CZ" sz="1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Orgány </a:t>
            </a:r>
            <a:r>
              <a:rPr lang="cs-CZ" dirty="0" err="1"/>
              <a:t>územnej</a:t>
            </a:r>
            <a:r>
              <a:rPr lang="cs-CZ" dirty="0"/>
              <a:t> samosprávy v </a:t>
            </a:r>
            <a:r>
              <a:rPr lang="cs-CZ" dirty="0" err="1"/>
              <a:t>obciach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02824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Starostenský model –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založený na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voľbe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starostu obecnou radou,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pričom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starosta 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rady a zároveň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správu.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Počas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svojho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funkčného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obdobia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obecnou radou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odvolateľný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starostu 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pomerne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široká.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Historický tento model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vznikol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počas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napoleonských vojen na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územiach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hraničiacich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Francúzskom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k jeho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upevneniu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prispelo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pôsobenie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francúzskych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okupačných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svetovej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Hovorí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tiež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rýnsky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model“.</a:t>
            </a:r>
            <a:endParaRPr lang="cs-CZ" altLang="cs-CZ" sz="6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Orgány </a:t>
            </a:r>
            <a:r>
              <a:rPr lang="cs-CZ" dirty="0" err="1"/>
              <a:t>územnej</a:t>
            </a:r>
            <a:r>
              <a:rPr lang="cs-CZ" dirty="0"/>
              <a:t> samosprávy v </a:t>
            </a:r>
            <a:r>
              <a:rPr lang="cs-CZ" dirty="0" err="1"/>
              <a:t>obciach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353923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Magistrátny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model –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špecifický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tým, že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vytvára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kolektívny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(magistrát).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Obecná rada totiž volí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nielen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starostu, ale aj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vedúcich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najdôležitejších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odborov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stojacich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čele jednotlivých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úsekov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komunálnej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títo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predstavujú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spolu so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starostom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jeho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zástupcami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magistrát.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Obecná rada volí magistrát, určuje jeho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ciele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kontroluje jeho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ale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postavenie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magistrátu 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napriek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tomu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veľmi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silné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najmä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postavením starostu,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obecnou radou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odvolateľný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Korene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tohoto modelu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siahajú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ku pruskému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kráľovskému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ediktu z roku 1808,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preto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niekedy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označovaný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„pruský model“.</a:t>
            </a:r>
            <a:endParaRPr lang="cs-CZ" altLang="cs-CZ" sz="2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Orgány </a:t>
            </a:r>
            <a:r>
              <a:rPr lang="cs-CZ" dirty="0" err="1"/>
              <a:t>územnej</a:t>
            </a:r>
            <a:r>
              <a:rPr lang="cs-CZ" dirty="0"/>
              <a:t> samosprávy v </a:t>
            </a:r>
            <a:r>
              <a:rPr lang="cs-CZ" dirty="0" err="1"/>
              <a:t>obciach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28816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úrovni okresu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samosprávnym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okresný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snem (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okresné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zhromaždenie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 volí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výkonný orgán nazývaný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výbor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predsedníctvo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hľadiska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výkonu správy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článok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veľmi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dôležitý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pretože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jeho úrovni,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konkrétne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snemu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spája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a samosprávy (platí to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spolkových krajinách, kde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predstaviteľa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okresu volí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snem).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Rozsah úloh,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okresná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samospráva zabezpečuje je upravený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zákonodarstve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spolkových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krajín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 však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zovšeobecňujúco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konštatovať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 okresy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zásade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zabezpečujú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služby,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presahujú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možnosti obcí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zároveň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koordinujú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kontrolujú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činnosti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patriace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správy. </a:t>
            </a:r>
            <a:endParaRPr lang="cs-CZ" altLang="cs-CZ" sz="1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Orgány </a:t>
            </a:r>
            <a:r>
              <a:rPr lang="cs-CZ" dirty="0" err="1"/>
              <a:t>územnej</a:t>
            </a:r>
            <a:r>
              <a:rPr lang="cs-CZ" dirty="0"/>
              <a:t> samosprávy v </a:t>
            </a:r>
            <a:r>
              <a:rPr lang="cs-CZ" dirty="0" err="1"/>
              <a:t>okresoch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04921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LU">
  <a:themeElements>
    <a:clrScheme name="FVP">
      <a:dk1>
        <a:srgbClr val="65548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2680</TotalTime>
  <Words>1352</Words>
  <Application>Microsoft Macintosh PowerPoint</Application>
  <PresentationFormat>On-screen Show (16:9)</PresentationFormat>
  <Paragraphs>123</Paragraphs>
  <Slides>19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Enriqueta</vt:lpstr>
      <vt:lpstr>Times New Roman</vt:lpstr>
      <vt:lpstr>SLU</vt:lpstr>
      <vt:lpstr>Územná samospráva v SRN a AT</vt:lpstr>
      <vt:lpstr>PowerPoint Presentation</vt:lpstr>
      <vt:lpstr>Orgány územnej samosprávy v obciach, okresoch a krajoch</vt:lpstr>
      <vt:lpstr>Orgány územnej samosprávy v obciach</vt:lpstr>
      <vt:lpstr>Orgány územnej samosprávy v obciach</vt:lpstr>
      <vt:lpstr>Orgány územnej samosprávy v obciach</vt:lpstr>
      <vt:lpstr>Orgány územnej samosprávy v obciach</vt:lpstr>
      <vt:lpstr>Orgány územnej samosprávy v obciach</vt:lpstr>
      <vt:lpstr>Orgány územnej samosprávy v okresoch</vt:lpstr>
      <vt:lpstr>Orgány územnej samosprávy v krajoch</vt:lpstr>
      <vt:lpstr>PowerPoint Presentation</vt:lpstr>
      <vt:lpstr>PowerPoint Presentation</vt:lpstr>
      <vt:lpstr>PowerPoint Presentation</vt:lpstr>
      <vt:lpstr>Orgány obecnej samosprávy</vt:lpstr>
      <vt:lpstr>Orgány obecnej samosprávy</vt:lpstr>
      <vt:lpstr>Orgány obecnej samosprávy</vt:lpstr>
      <vt:lpstr>Orgány obecnej samosprávy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Matúš Vyrostko</cp:lastModifiedBy>
  <cp:revision>73</cp:revision>
  <dcterms:created xsi:type="dcterms:W3CDTF">2016-07-06T15:42:34Z</dcterms:created>
  <dcterms:modified xsi:type="dcterms:W3CDTF">2020-11-26T18:22:40Z</dcterms:modified>
</cp:coreProperties>
</file>