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91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390" r:id="rId12"/>
    <p:sldId id="407" r:id="rId13"/>
    <p:sldId id="408" r:id="rId14"/>
    <p:sldId id="409" r:id="rId15"/>
    <p:sldId id="410" r:id="rId16"/>
    <p:sldId id="411" r:id="rId17"/>
    <p:sldId id="412" r:id="rId18"/>
    <p:sldId id="406" r:id="rId19"/>
    <p:sldId id="301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942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311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530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06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10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73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08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358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608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352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05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v SRN a 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úrovni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krajský snem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rozsahu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jednotka funguje.</a:t>
            </a:r>
            <a:endParaRPr lang="cs-CZ" altLang="cs-CZ" sz="1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krajoch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2291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(AT)</a:t>
            </a:r>
          </a:p>
        </p:txBody>
      </p:sp>
    </p:spTree>
    <p:extLst>
      <p:ext uri="{BB962C8B-B14F-4D97-AF65-F5344CB8AC3E}">
        <p14:creationId xmlns:p14="http://schemas.microsoft.com/office/powerpoint/2010/main" val="6907735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Dnes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asi 2350 obcí,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zhruba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stovky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500. Počet obcí v spolkových krajinách závisí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od geografických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historických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tradícií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štatútom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tzv.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eigenem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Statut),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okrem úloh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úlohy okresu.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zaujímavosťou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spomínanou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pätnástkou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aj také,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nedosiahli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predpokladaný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33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rakúskych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obecná samospráva jedinou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úrovňou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samosprávy,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neobvykle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podrobne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upravená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ústave (na úrovni okresu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administratívno-teritoriálnej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orgány samosprávy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sú)</a:t>
            </a:r>
            <a:endParaRPr lang="cs-CZ" altLang="cs-CZ" sz="1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503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úrovni obce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–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obecné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štatútu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senát ) a starosta obce.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obecnej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6175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volené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na základe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proporcionálneho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závisí od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a pohybuje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rozsahu od 7 do 39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štatutárnych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mestách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40 do 60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poslancov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Viedni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rozhoduje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otázkach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pokiaľ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zmocnené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zákonodarstvom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 formou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obecnej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0708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Obecné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volené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tak, aby bola zachovaná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zastúpenia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vzastupiteľstve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spravidla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1/3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aj starosta obce.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základným úlohám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príprava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realizácia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obecnej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290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obce –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ustanovený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piatich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krajinách je volený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ostatných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krajinách ho volí obecné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situácia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Viedni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je primátor zároveň krajinským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volený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mestským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avšak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je výkonný orgán obce, zastupuje obec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zvoláva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predstavenstva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podpisuje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krajinskému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hajtmanovi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úlohy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spolkovej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zodpovedá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krajinskej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Zaujímavé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pokiaľ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poruší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inštrukcie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krajinského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hajtmana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odvolaný.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obecnej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9208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9289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SRN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nemeckej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legislatívnej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chápané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körperhaften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druhu. </a:t>
            </a: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Obce sú zároveň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ponímané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resp.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krajinskej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disponujúce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samosprávu.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nad touto samosprávou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dohľad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SRN, resp. jej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člení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obce (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zväzky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obcí), okresy a kraje. </a:t>
            </a: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tejto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súvislosti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platí, už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spomínané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kraje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v 6 spolkových krajinách.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r>
              <a:rPr lang="cs-CZ" dirty="0"/>
              <a:t>, </a:t>
            </a:r>
            <a:r>
              <a:rPr lang="cs-CZ" dirty="0" err="1"/>
              <a:t>okresoch</a:t>
            </a:r>
            <a:r>
              <a:rPr lang="cs-CZ" dirty="0"/>
              <a:t> a </a:t>
            </a:r>
            <a:r>
              <a:rPr lang="cs-CZ" dirty="0" err="1"/>
              <a:t>krajoch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Mnohotvárnu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samosprávu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značnou dávkou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zovšeobecnenia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redukovať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štyri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základné modely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spoločnou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črtou je to, že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každom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z nich je obecná rada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(synonymum obecného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zastupiteľstva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obyvateľstvom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avšak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dĺžka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jej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funkčného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obdobia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rôzna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Fakt jej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obyvateľstvom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však budeme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štyroch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konštantný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00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Juhonemecký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bavorský) je typický tým, že starostu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priamo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obce, avšak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dlhšie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časové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radu.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počas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neodvolateľný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Zastupuje obec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a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obci.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i samospráva.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3648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Severonemecký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–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vyznačuje tým, že starostu volí obecná rada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Starosta je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a zastupuje obec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navonok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Obecná rada však zároveň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(obecného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riaditeľa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stojí na čele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rada 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starostu –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systéme je vplyv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komunálnu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väčší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než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umožňuje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juhonemecký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model,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„obecných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vodcov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spôsobuje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napätie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možné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kolízie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model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vznikol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svetovej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obvodoch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britskú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okupačnú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zónu,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niekedy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zvykne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nazývať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„anglickým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282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Starostenský model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založený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obecnou radou,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starosta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a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Počas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funkčného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obecnou radou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odvolateľný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pomerne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široká.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tento model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vznikol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počas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napoleonských vojen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hraničiacich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Francúzskom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upevneniu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prispelo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francúzskych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okupačných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svetovej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rýnsky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model“.</a:t>
            </a:r>
            <a:endParaRPr lang="cs-CZ" altLang="cs-CZ" sz="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5392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Magistrátny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–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tým, že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(magistrát).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rada totiž volí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ale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najdôležitejších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stojacich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čele jednotlivých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úsekov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komunálnej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spolu so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starostom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zástupcami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magistrát.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rada volí magistrát, určuje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ciele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kontroluje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magistrátu 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napriek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silné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postavením starostu,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obecnou radou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odvolateľný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Korene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tohoto modelu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siahajú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 pruskému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kráľovskému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ediktu z roku 1808,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niekedy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označovaný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„pruský model“.</a:t>
            </a:r>
            <a:endParaRPr lang="cs-CZ" altLang="cs-CZ" sz="2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obciach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8816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úrovni okresu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snem (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zhromaždenie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výkonný orgán nazývaný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výbor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predsedníctvo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výkonu správy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článok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dôležitý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jeho úrovni,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snemu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spája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a samosprávy (platí 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krajinách, kde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predstaviteľa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okresu volí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snem).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úloh,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samospráva zabezpečuje je upravený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zákonodarstve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spolkových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 však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zovšeobecňujúco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konštatovať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okresy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presahujú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možnosti obcí 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zároveň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kontrolujú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patriace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  <a:endParaRPr lang="cs-CZ" altLang="cs-CZ" sz="1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 v </a:t>
            </a:r>
            <a:r>
              <a:rPr lang="cs-CZ" dirty="0" err="1"/>
              <a:t>okresoch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4921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1352</Words>
  <Application>Microsoft Macintosh PowerPoint</Application>
  <PresentationFormat>On-screen Show (16:9)</PresentationFormat>
  <Paragraphs>123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Územná samospráva v SRN a AT</vt:lpstr>
      <vt:lpstr>PowerPoint Presentation</vt:lpstr>
      <vt:lpstr>Orgány územnej samosprávy v obciach, okresoch a krajoch</vt:lpstr>
      <vt:lpstr>Orgány územnej samosprávy v obciach</vt:lpstr>
      <vt:lpstr>Orgány územnej samosprávy v obciach</vt:lpstr>
      <vt:lpstr>Orgány územnej samosprávy v obciach</vt:lpstr>
      <vt:lpstr>Orgány územnej samosprávy v obciach</vt:lpstr>
      <vt:lpstr>Orgány územnej samosprávy v obciach</vt:lpstr>
      <vt:lpstr>Orgány územnej samosprávy v okresoch</vt:lpstr>
      <vt:lpstr>Orgány územnej samosprávy v krajoch</vt:lpstr>
      <vt:lpstr>PowerPoint Presentation</vt:lpstr>
      <vt:lpstr>PowerPoint Presentation</vt:lpstr>
      <vt:lpstr>PowerPoint Presentation</vt:lpstr>
      <vt:lpstr>Orgány obecnej samosprávy</vt:lpstr>
      <vt:lpstr>Orgány obecnej samosprávy</vt:lpstr>
      <vt:lpstr>Orgány obecnej samosprávy</vt:lpstr>
      <vt:lpstr>Orgány obecnej samosprávy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73</cp:revision>
  <dcterms:created xsi:type="dcterms:W3CDTF">2016-07-06T15:42:34Z</dcterms:created>
  <dcterms:modified xsi:type="dcterms:W3CDTF">2020-11-26T18:22:40Z</dcterms:modified>
</cp:coreProperties>
</file>