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?idsada=6&amp;zobrazeni=0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právní teorie a praxe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691322"/>
            <a:ext cx="10515600" cy="4488815"/>
          </a:xfrm>
        </p:spPr>
        <p:txBody>
          <a:bodyPr>
            <a:noAutofit/>
          </a:bodyPr>
          <a:lstStyle/>
          <a:p>
            <a:r>
              <a:rPr lang="cs-CZ" sz="2400" dirty="0"/>
              <a:t>Právní řád České republiky</a:t>
            </a:r>
          </a:p>
          <a:p>
            <a:r>
              <a:rPr lang="cs-CZ" sz="2400" dirty="0"/>
              <a:t>Ústavní právo</a:t>
            </a:r>
          </a:p>
          <a:p>
            <a:r>
              <a:rPr lang="cs-CZ" sz="2400" dirty="0"/>
              <a:t>Občanské právo </a:t>
            </a:r>
            <a:r>
              <a:rPr lang="cs-CZ" sz="2400" dirty="0" smtClean="0"/>
              <a:t>hmotné</a:t>
            </a:r>
            <a:endParaRPr lang="cs-CZ" sz="2400" dirty="0"/>
          </a:p>
          <a:p>
            <a:r>
              <a:rPr lang="pt-BR" sz="2400" dirty="0"/>
              <a:t>Občanské právo procesní</a:t>
            </a:r>
          </a:p>
          <a:p>
            <a:r>
              <a:rPr lang="cs-CZ" sz="2400" dirty="0"/>
              <a:t>Rodinné právo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07576"/>
            <a:ext cx="8596668" cy="60511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874643"/>
            <a:ext cx="10059519" cy="5727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korespondenčního úkolu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Vybrat lze téma z jednotlivých kap. studijní opory v rozsahu: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Název tématu,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 (vlastní stanovisko k tématu)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Termín odevzdání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korespondenčního úkolu (e-mail příp. </a:t>
            </a:r>
            <a:r>
              <a:rPr 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odevzdárná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IS SU)</a:t>
            </a: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11.12.2022</a:t>
            </a: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bude písemná: 3 okruhy, výběr z kap.1, 5, 6, 7, 8, 9, 11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Sciskalová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Základy práva, studijní opora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Máte ji k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dispozici v  IS SU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Právo, 2012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http://media.slu.cz/videolist.php?idsada=6&amp;zobrazeni=0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si můžete přehrát  po zadání univerzitního uživatelského jména a hesla.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82</TotalTime>
  <Words>134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Úvod do právní teorie a praxe </vt:lpstr>
      <vt:lpstr>Témata přednášek</vt:lpstr>
      <vt:lpstr>Požadavky k absolvování zkoušky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User</dc:creator>
  <cp:lastModifiedBy>sci0001</cp:lastModifiedBy>
  <cp:revision>14</cp:revision>
  <dcterms:created xsi:type="dcterms:W3CDTF">2017-02-19T15:00:22Z</dcterms:created>
  <dcterms:modified xsi:type="dcterms:W3CDTF">2022-11-26T14:38:59Z</dcterms:modified>
</cp:coreProperties>
</file>