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sldIdLst>
    <p:sldId id="256" r:id="rId5"/>
    <p:sldId id="311" r:id="rId6"/>
    <p:sldId id="257" r:id="rId7"/>
    <p:sldId id="258" r:id="rId8"/>
    <p:sldId id="321" r:id="rId9"/>
    <p:sldId id="264" r:id="rId10"/>
    <p:sldId id="259" r:id="rId11"/>
    <p:sldId id="263" r:id="rId12"/>
    <p:sldId id="265" r:id="rId13"/>
    <p:sldId id="323" r:id="rId14"/>
    <p:sldId id="260" r:id="rId15"/>
    <p:sldId id="267" r:id="rId16"/>
    <p:sldId id="275" r:id="rId17"/>
    <p:sldId id="268" r:id="rId18"/>
    <p:sldId id="327" r:id="rId19"/>
    <p:sldId id="282" r:id="rId20"/>
    <p:sldId id="283" r:id="rId21"/>
    <p:sldId id="261" r:id="rId22"/>
    <p:sldId id="280" r:id="rId23"/>
    <p:sldId id="269" r:id="rId24"/>
    <p:sldId id="281" r:id="rId25"/>
    <p:sldId id="284" r:id="rId26"/>
    <p:sldId id="286" r:id="rId27"/>
    <p:sldId id="270" r:id="rId28"/>
    <p:sldId id="289" r:id="rId29"/>
    <p:sldId id="291" r:id="rId30"/>
    <p:sldId id="290" r:id="rId31"/>
    <p:sldId id="273" r:id="rId32"/>
    <p:sldId id="292" r:id="rId33"/>
    <p:sldId id="296" r:id="rId34"/>
    <p:sldId id="293" r:id="rId35"/>
    <p:sldId id="328" r:id="rId36"/>
    <p:sldId id="298" r:id="rId37"/>
    <p:sldId id="271" r:id="rId38"/>
    <p:sldId id="300" r:id="rId39"/>
    <p:sldId id="310" r:id="rId40"/>
    <p:sldId id="317" r:id="rId41"/>
    <p:sldId id="303" r:id="rId42"/>
    <p:sldId id="304" r:id="rId43"/>
    <p:sldId id="305" r:id="rId44"/>
    <p:sldId id="326" r:id="rId45"/>
    <p:sldId id="318" r:id="rId46"/>
    <p:sldId id="307" r:id="rId4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1" autoAdjust="0"/>
    <p:restoredTop sz="96374" autoAdjust="0"/>
  </p:normalViewPr>
  <p:slideViewPr>
    <p:cSldViewPr snapToGrid="0">
      <p:cViewPr varScale="1">
        <p:scale>
          <a:sx n="130" d="100"/>
          <a:sy n="130" d="100"/>
        </p:scale>
        <p:origin x="768" y="72"/>
      </p:cViewPr>
      <p:guideLst/>
    </p:cSldViewPr>
  </p:slideViewPr>
  <p:outlineViewPr>
    <p:cViewPr>
      <p:scale>
        <a:sx n="33" d="100"/>
        <a:sy n="33" d="100"/>
      </p:scale>
      <p:origin x="0" y="-168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ita Ondřejová" userId="99072d20-5cbd-4150-9310-6c4cecc9938d" providerId="ADAL" clId="{574A9FAA-22A4-45B5-B155-DB6BFE310D2B}"/>
    <pc:docChg chg="undo custSel addSld delSld modSld">
      <pc:chgData name="Edita Ondřejová" userId="99072d20-5cbd-4150-9310-6c4cecc9938d" providerId="ADAL" clId="{574A9FAA-22A4-45B5-B155-DB6BFE310D2B}" dt="2023-12-13T12:18:11.315" v="590" actId="27636"/>
      <pc:docMkLst>
        <pc:docMk/>
      </pc:docMkLst>
      <pc:sldChg chg="modSp">
        <pc:chgData name="Edita Ondřejová" userId="99072d20-5cbd-4150-9310-6c4cecc9938d" providerId="ADAL" clId="{574A9FAA-22A4-45B5-B155-DB6BFE310D2B}" dt="2023-12-11T13:47:32.142" v="394" actId="6549"/>
        <pc:sldMkLst>
          <pc:docMk/>
          <pc:sldMk cId="4217611765" sldId="256"/>
        </pc:sldMkLst>
        <pc:spChg chg="mod">
          <ac:chgData name="Edita Ondřejová" userId="99072d20-5cbd-4150-9310-6c4cecc9938d" providerId="ADAL" clId="{574A9FAA-22A4-45B5-B155-DB6BFE310D2B}" dt="2023-12-11T13:47:32.142" v="394" actId="6549"/>
          <ac:spMkLst>
            <pc:docMk/>
            <pc:sldMk cId="4217611765" sldId="256"/>
            <ac:spMk id="3" creationId="{088ED8A4-C6DA-4DFA-8488-1AAD76550BA1}"/>
          </ac:spMkLst>
        </pc:spChg>
      </pc:sldChg>
      <pc:sldChg chg="modSp">
        <pc:chgData name="Edita Ondřejová" userId="99072d20-5cbd-4150-9310-6c4cecc9938d" providerId="ADAL" clId="{574A9FAA-22A4-45B5-B155-DB6BFE310D2B}" dt="2023-12-11T13:47:44.801" v="395" actId="948"/>
        <pc:sldMkLst>
          <pc:docMk/>
          <pc:sldMk cId="481114264" sldId="257"/>
        </pc:sldMkLst>
        <pc:spChg chg="mod">
          <ac:chgData name="Edita Ondřejová" userId="99072d20-5cbd-4150-9310-6c4cecc9938d" providerId="ADAL" clId="{574A9FAA-22A4-45B5-B155-DB6BFE310D2B}" dt="2023-12-11T13:47:44.801" v="395" actId="948"/>
          <ac:spMkLst>
            <pc:docMk/>
            <pc:sldMk cId="481114264" sldId="257"/>
            <ac:spMk id="3" creationId="{5F52A6DA-B721-4015-B62E-1E8A7F0EEEFF}"/>
          </ac:spMkLst>
        </pc:spChg>
      </pc:sldChg>
      <pc:sldChg chg="modSp">
        <pc:chgData name="Edita Ondřejová" userId="99072d20-5cbd-4150-9310-6c4cecc9938d" providerId="ADAL" clId="{574A9FAA-22A4-45B5-B155-DB6BFE310D2B}" dt="2023-12-11T13:49:37.075" v="461" actId="6549"/>
        <pc:sldMkLst>
          <pc:docMk/>
          <pc:sldMk cId="1246691921" sldId="260"/>
        </pc:sldMkLst>
        <pc:spChg chg="mod">
          <ac:chgData name="Edita Ondřejová" userId="99072d20-5cbd-4150-9310-6c4cecc9938d" providerId="ADAL" clId="{574A9FAA-22A4-45B5-B155-DB6BFE310D2B}" dt="2023-12-11T13:49:37.075" v="461" actId="6549"/>
          <ac:spMkLst>
            <pc:docMk/>
            <pc:sldMk cId="1246691921" sldId="260"/>
            <ac:spMk id="3" creationId="{A578CAF2-E7A4-46A9-9532-CD9A51D540AF}"/>
          </ac:spMkLst>
        </pc:spChg>
      </pc:sldChg>
      <pc:sldChg chg="modSp">
        <pc:chgData name="Edita Ondřejová" userId="99072d20-5cbd-4150-9310-6c4cecc9938d" providerId="ADAL" clId="{574A9FAA-22A4-45B5-B155-DB6BFE310D2B}" dt="2023-12-11T13:50:45.631" v="511" actId="20577"/>
        <pc:sldMkLst>
          <pc:docMk/>
          <pc:sldMk cId="174369774" sldId="268"/>
        </pc:sldMkLst>
        <pc:spChg chg="mod">
          <ac:chgData name="Edita Ondřejová" userId="99072d20-5cbd-4150-9310-6c4cecc9938d" providerId="ADAL" clId="{574A9FAA-22A4-45B5-B155-DB6BFE310D2B}" dt="2023-12-11T13:50:45.631" v="511" actId="20577"/>
          <ac:spMkLst>
            <pc:docMk/>
            <pc:sldMk cId="174369774" sldId="268"/>
            <ac:spMk id="2" creationId="{C03F29EA-C89A-4E29-9BAE-EBDCE032001E}"/>
          </ac:spMkLst>
        </pc:spChg>
      </pc:sldChg>
      <pc:sldChg chg="modSp">
        <pc:chgData name="Edita Ondřejová" userId="99072d20-5cbd-4150-9310-6c4cecc9938d" providerId="ADAL" clId="{574A9FAA-22A4-45B5-B155-DB6BFE310D2B}" dt="2023-12-11T13:51:57.098" v="529" actId="6549"/>
        <pc:sldMkLst>
          <pc:docMk/>
          <pc:sldMk cId="1494962441" sldId="269"/>
        </pc:sldMkLst>
        <pc:spChg chg="mod">
          <ac:chgData name="Edita Ondřejová" userId="99072d20-5cbd-4150-9310-6c4cecc9938d" providerId="ADAL" clId="{574A9FAA-22A4-45B5-B155-DB6BFE310D2B}" dt="2023-12-11T13:51:57.098" v="529" actId="6549"/>
          <ac:spMkLst>
            <pc:docMk/>
            <pc:sldMk cId="1494962441" sldId="269"/>
            <ac:spMk id="3" creationId="{886BB630-5D71-4530-9F8B-E28086D069BF}"/>
          </ac:spMkLst>
        </pc:spChg>
      </pc:sldChg>
      <pc:sldChg chg="modSp">
        <pc:chgData name="Edita Ondřejová" userId="99072d20-5cbd-4150-9310-6c4cecc9938d" providerId="ADAL" clId="{574A9FAA-22A4-45B5-B155-DB6BFE310D2B}" dt="2023-12-11T10:42:57.961" v="45" actId="20577"/>
        <pc:sldMkLst>
          <pc:docMk/>
          <pc:sldMk cId="2494151842" sldId="270"/>
        </pc:sldMkLst>
        <pc:spChg chg="mod">
          <ac:chgData name="Edita Ondřejová" userId="99072d20-5cbd-4150-9310-6c4cecc9938d" providerId="ADAL" clId="{574A9FAA-22A4-45B5-B155-DB6BFE310D2B}" dt="2023-12-11T10:42:57.961" v="45" actId="20577"/>
          <ac:spMkLst>
            <pc:docMk/>
            <pc:sldMk cId="2494151842" sldId="270"/>
            <ac:spMk id="3" creationId="{9CD71746-5680-4E56-B872-E01903E885AA}"/>
          </ac:spMkLst>
        </pc:spChg>
      </pc:sldChg>
      <pc:sldChg chg="modSp">
        <pc:chgData name="Edita Ondřejová" userId="99072d20-5cbd-4150-9310-6c4cecc9938d" providerId="ADAL" clId="{574A9FAA-22A4-45B5-B155-DB6BFE310D2B}" dt="2023-12-11T10:45:02.355" v="170" actId="6549"/>
        <pc:sldMkLst>
          <pc:docMk/>
          <pc:sldMk cId="1892128257" sldId="273"/>
        </pc:sldMkLst>
        <pc:spChg chg="mod">
          <ac:chgData name="Edita Ondřejová" userId="99072d20-5cbd-4150-9310-6c4cecc9938d" providerId="ADAL" clId="{574A9FAA-22A4-45B5-B155-DB6BFE310D2B}" dt="2023-12-11T10:45:02.355" v="170" actId="6549"/>
          <ac:spMkLst>
            <pc:docMk/>
            <pc:sldMk cId="1892128257" sldId="273"/>
            <ac:spMk id="3" creationId="{86EDB991-677A-49E5-BB6E-6D4A4250E8E9}"/>
          </ac:spMkLst>
        </pc:spChg>
      </pc:sldChg>
      <pc:sldChg chg="modSp">
        <pc:chgData name="Edita Ondřejová" userId="99072d20-5cbd-4150-9310-6c4cecc9938d" providerId="ADAL" clId="{574A9FAA-22A4-45B5-B155-DB6BFE310D2B}" dt="2023-12-11T13:50:36.672" v="510" actId="6549"/>
        <pc:sldMkLst>
          <pc:docMk/>
          <pc:sldMk cId="633715818" sldId="275"/>
        </pc:sldMkLst>
        <pc:spChg chg="mod">
          <ac:chgData name="Edita Ondřejová" userId="99072d20-5cbd-4150-9310-6c4cecc9938d" providerId="ADAL" clId="{574A9FAA-22A4-45B5-B155-DB6BFE310D2B}" dt="2023-12-11T13:50:36.672" v="510" actId="6549"/>
          <ac:spMkLst>
            <pc:docMk/>
            <pc:sldMk cId="633715818" sldId="275"/>
            <ac:spMk id="3" creationId="{1CC8FD02-6BD8-41C2-BF47-2BC5FF30D524}"/>
          </ac:spMkLst>
        </pc:spChg>
      </pc:sldChg>
      <pc:sldChg chg="modSp">
        <pc:chgData name="Edita Ondřejová" userId="99072d20-5cbd-4150-9310-6c4cecc9938d" providerId="ADAL" clId="{574A9FAA-22A4-45B5-B155-DB6BFE310D2B}" dt="2023-12-11T13:51:43.683" v="522" actId="6549"/>
        <pc:sldMkLst>
          <pc:docMk/>
          <pc:sldMk cId="2980961368" sldId="280"/>
        </pc:sldMkLst>
        <pc:spChg chg="mod">
          <ac:chgData name="Edita Ondřejová" userId="99072d20-5cbd-4150-9310-6c4cecc9938d" providerId="ADAL" clId="{574A9FAA-22A4-45B5-B155-DB6BFE310D2B}" dt="2023-12-11T13:51:43.683" v="522" actId="6549"/>
          <ac:spMkLst>
            <pc:docMk/>
            <pc:sldMk cId="2980961368" sldId="280"/>
            <ac:spMk id="3" creationId="{AF6315B8-1B7D-412B-ACFC-3AA14FBD0E50}"/>
          </ac:spMkLst>
        </pc:spChg>
      </pc:sldChg>
      <pc:sldChg chg="modSp">
        <pc:chgData name="Edita Ondřejová" userId="99072d20-5cbd-4150-9310-6c4cecc9938d" providerId="ADAL" clId="{574A9FAA-22A4-45B5-B155-DB6BFE310D2B}" dt="2023-12-11T10:41:14.119" v="5" actId="27636"/>
        <pc:sldMkLst>
          <pc:docMk/>
          <pc:sldMk cId="4049146372" sldId="282"/>
        </pc:sldMkLst>
        <pc:spChg chg="mod">
          <ac:chgData name="Edita Ondřejová" userId="99072d20-5cbd-4150-9310-6c4cecc9938d" providerId="ADAL" clId="{574A9FAA-22A4-45B5-B155-DB6BFE310D2B}" dt="2023-12-11T10:41:14.119" v="5" actId="27636"/>
          <ac:spMkLst>
            <pc:docMk/>
            <pc:sldMk cId="4049146372" sldId="282"/>
            <ac:spMk id="3" creationId="{9B0CF3B0-0679-44E0-A073-1CABFBD31802}"/>
          </ac:spMkLst>
        </pc:spChg>
      </pc:sldChg>
      <pc:sldChg chg="modSp">
        <pc:chgData name="Edita Ondřejová" userId="99072d20-5cbd-4150-9310-6c4cecc9938d" providerId="ADAL" clId="{574A9FAA-22A4-45B5-B155-DB6BFE310D2B}" dt="2023-12-11T10:42:21.808" v="17" actId="255"/>
        <pc:sldMkLst>
          <pc:docMk/>
          <pc:sldMk cId="2183268184" sldId="286"/>
        </pc:sldMkLst>
        <pc:graphicFrameChg chg="mod">
          <ac:chgData name="Edita Ondřejová" userId="99072d20-5cbd-4150-9310-6c4cecc9938d" providerId="ADAL" clId="{574A9FAA-22A4-45B5-B155-DB6BFE310D2B}" dt="2023-12-11T10:42:21.808" v="17" actId="255"/>
          <ac:graphicFrameMkLst>
            <pc:docMk/>
            <pc:sldMk cId="2183268184" sldId="286"/>
            <ac:graphicFrameMk id="4" creationId="{D8AD6637-2558-4265-9E3C-9D047D6A091F}"/>
          </ac:graphicFrameMkLst>
        </pc:graphicFrameChg>
      </pc:sldChg>
      <pc:sldChg chg="modSp">
        <pc:chgData name="Edita Ondřejová" userId="99072d20-5cbd-4150-9310-6c4cecc9938d" providerId="ADAL" clId="{574A9FAA-22A4-45B5-B155-DB6BFE310D2B}" dt="2023-12-11T10:44:24.634" v="134" actId="6549"/>
        <pc:sldMkLst>
          <pc:docMk/>
          <pc:sldMk cId="970993001" sldId="289"/>
        </pc:sldMkLst>
        <pc:spChg chg="mod">
          <ac:chgData name="Edita Ondřejová" userId="99072d20-5cbd-4150-9310-6c4cecc9938d" providerId="ADAL" clId="{574A9FAA-22A4-45B5-B155-DB6BFE310D2B}" dt="2023-12-11T10:44:24.634" v="134" actId="6549"/>
          <ac:spMkLst>
            <pc:docMk/>
            <pc:sldMk cId="970993001" sldId="289"/>
            <ac:spMk id="3" creationId="{E3907E2C-769D-4A84-BE82-409775679E48}"/>
          </ac:spMkLst>
        </pc:spChg>
      </pc:sldChg>
      <pc:sldChg chg="modSp">
        <pc:chgData name="Edita Ondřejová" userId="99072d20-5cbd-4150-9310-6c4cecc9938d" providerId="ADAL" clId="{574A9FAA-22A4-45B5-B155-DB6BFE310D2B}" dt="2023-12-11T10:44:32.549" v="135" actId="6549"/>
        <pc:sldMkLst>
          <pc:docMk/>
          <pc:sldMk cId="1805950895" sldId="291"/>
        </pc:sldMkLst>
        <pc:spChg chg="mod">
          <ac:chgData name="Edita Ondřejová" userId="99072d20-5cbd-4150-9310-6c4cecc9938d" providerId="ADAL" clId="{574A9FAA-22A4-45B5-B155-DB6BFE310D2B}" dt="2023-12-11T10:44:32.549" v="135" actId="6549"/>
          <ac:spMkLst>
            <pc:docMk/>
            <pc:sldMk cId="1805950895" sldId="291"/>
            <ac:spMk id="3" creationId="{740C4FE4-1A1B-45A8-ACB8-A0174AF99A2F}"/>
          </ac:spMkLst>
        </pc:spChg>
      </pc:sldChg>
      <pc:sldChg chg="modSp">
        <pc:chgData name="Edita Ondřejová" userId="99072d20-5cbd-4150-9310-6c4cecc9938d" providerId="ADAL" clId="{574A9FAA-22A4-45B5-B155-DB6BFE310D2B}" dt="2023-12-11T10:45:29.413" v="179" actId="20577"/>
        <pc:sldMkLst>
          <pc:docMk/>
          <pc:sldMk cId="2883027273" sldId="296"/>
        </pc:sldMkLst>
        <pc:spChg chg="mod">
          <ac:chgData name="Edita Ondřejová" userId="99072d20-5cbd-4150-9310-6c4cecc9938d" providerId="ADAL" clId="{574A9FAA-22A4-45B5-B155-DB6BFE310D2B}" dt="2023-12-11T10:45:29.413" v="179" actId="20577"/>
          <ac:spMkLst>
            <pc:docMk/>
            <pc:sldMk cId="2883027273" sldId="296"/>
            <ac:spMk id="3" creationId="{DB7DB88D-F0FE-441A-B552-363C41194A6F}"/>
          </ac:spMkLst>
        </pc:spChg>
      </pc:sldChg>
      <pc:sldChg chg="modSp">
        <pc:chgData name="Edita Ondřejová" userId="99072d20-5cbd-4150-9310-6c4cecc9938d" providerId="ADAL" clId="{574A9FAA-22A4-45B5-B155-DB6BFE310D2B}" dt="2023-12-11T10:49:39.336" v="319" actId="20577"/>
        <pc:sldMkLst>
          <pc:docMk/>
          <pc:sldMk cId="1238420796" sldId="298"/>
        </pc:sldMkLst>
        <pc:spChg chg="mod">
          <ac:chgData name="Edita Ondřejová" userId="99072d20-5cbd-4150-9310-6c4cecc9938d" providerId="ADAL" clId="{574A9FAA-22A4-45B5-B155-DB6BFE310D2B}" dt="2023-12-11T10:49:39.336" v="319" actId="20577"/>
          <ac:spMkLst>
            <pc:docMk/>
            <pc:sldMk cId="1238420796" sldId="298"/>
            <ac:spMk id="3" creationId="{697944B1-401E-48CF-9D30-6DDD72180BA6}"/>
          </ac:spMkLst>
        </pc:spChg>
      </pc:sldChg>
      <pc:sldChg chg="modSp add del">
        <pc:chgData name="Edita Ondřejová" userId="99072d20-5cbd-4150-9310-6c4cecc9938d" providerId="ADAL" clId="{574A9FAA-22A4-45B5-B155-DB6BFE310D2B}" dt="2023-12-11T10:50:35.196" v="338" actId="6549"/>
        <pc:sldMkLst>
          <pc:docMk/>
          <pc:sldMk cId="15097631" sldId="300"/>
        </pc:sldMkLst>
        <pc:spChg chg="mod">
          <ac:chgData name="Edita Ondřejová" userId="99072d20-5cbd-4150-9310-6c4cecc9938d" providerId="ADAL" clId="{574A9FAA-22A4-45B5-B155-DB6BFE310D2B}" dt="2023-12-11T10:50:35.196" v="338" actId="6549"/>
          <ac:spMkLst>
            <pc:docMk/>
            <pc:sldMk cId="15097631" sldId="300"/>
            <ac:spMk id="3" creationId="{AD164749-239B-4AD2-9E91-CCD33F75EFCA}"/>
          </ac:spMkLst>
        </pc:spChg>
      </pc:sldChg>
      <pc:sldChg chg="modSp add del">
        <pc:chgData name="Edita Ondřejová" userId="99072d20-5cbd-4150-9310-6c4cecc9938d" providerId="ADAL" clId="{574A9FAA-22A4-45B5-B155-DB6BFE310D2B}" dt="2023-12-11T10:52:39.593" v="391" actId="20577"/>
        <pc:sldMkLst>
          <pc:docMk/>
          <pc:sldMk cId="195184784" sldId="303"/>
        </pc:sldMkLst>
        <pc:spChg chg="mod">
          <ac:chgData name="Edita Ondřejová" userId="99072d20-5cbd-4150-9310-6c4cecc9938d" providerId="ADAL" clId="{574A9FAA-22A4-45B5-B155-DB6BFE310D2B}" dt="2023-12-11T10:52:39.593" v="391" actId="20577"/>
          <ac:spMkLst>
            <pc:docMk/>
            <pc:sldMk cId="195184784" sldId="303"/>
            <ac:spMk id="3" creationId="{4BAC9EF1-4A3F-4A82-BD50-9A75520A3966}"/>
          </ac:spMkLst>
        </pc:spChg>
      </pc:sldChg>
      <pc:sldChg chg="modSp">
        <pc:chgData name="Edita Ondřejová" userId="99072d20-5cbd-4150-9310-6c4cecc9938d" providerId="ADAL" clId="{574A9FAA-22A4-45B5-B155-DB6BFE310D2B}" dt="2023-12-13T12:18:11.315" v="590" actId="27636"/>
        <pc:sldMkLst>
          <pc:docMk/>
          <pc:sldMk cId="3736002968" sldId="307"/>
        </pc:sldMkLst>
        <pc:spChg chg="mod">
          <ac:chgData name="Edita Ondřejová" userId="99072d20-5cbd-4150-9310-6c4cecc9938d" providerId="ADAL" clId="{574A9FAA-22A4-45B5-B155-DB6BFE310D2B}" dt="2023-12-13T12:17:59.614" v="588" actId="113"/>
          <ac:spMkLst>
            <pc:docMk/>
            <pc:sldMk cId="3736002968" sldId="307"/>
            <ac:spMk id="2" creationId="{FFDC0C4E-1C2B-4EE6-9134-AC5104ADAB0D}"/>
          </ac:spMkLst>
        </pc:spChg>
        <pc:spChg chg="mod">
          <ac:chgData name="Edita Ondřejová" userId="99072d20-5cbd-4150-9310-6c4cecc9938d" providerId="ADAL" clId="{574A9FAA-22A4-45B5-B155-DB6BFE310D2B}" dt="2023-12-13T12:18:11.315" v="590" actId="27636"/>
          <ac:spMkLst>
            <pc:docMk/>
            <pc:sldMk cId="3736002968" sldId="307"/>
            <ac:spMk id="3" creationId="{53538388-B422-442F-8821-5737C5B86F2F}"/>
          </ac:spMkLst>
        </pc:spChg>
      </pc:sldChg>
      <pc:sldChg chg="modSp add del">
        <pc:chgData name="Edita Ondřejová" userId="99072d20-5cbd-4150-9310-6c4cecc9938d" providerId="ADAL" clId="{574A9FAA-22A4-45B5-B155-DB6BFE310D2B}" dt="2023-12-11T10:51:59.300" v="367" actId="20577"/>
        <pc:sldMkLst>
          <pc:docMk/>
          <pc:sldMk cId="228341711" sldId="310"/>
        </pc:sldMkLst>
        <pc:spChg chg="mod">
          <ac:chgData name="Edita Ondřejová" userId="99072d20-5cbd-4150-9310-6c4cecc9938d" providerId="ADAL" clId="{574A9FAA-22A4-45B5-B155-DB6BFE310D2B}" dt="2023-12-11T10:51:59.300" v="367" actId="20577"/>
          <ac:spMkLst>
            <pc:docMk/>
            <pc:sldMk cId="228341711" sldId="310"/>
            <ac:spMk id="3" creationId="{4F145B22-2962-4FD1-AD61-34ED69EDD078}"/>
          </ac:spMkLst>
        </pc:spChg>
      </pc:sldChg>
      <pc:sldChg chg="add del">
        <pc:chgData name="Edita Ondřejová" userId="99072d20-5cbd-4150-9310-6c4cecc9938d" providerId="ADAL" clId="{574A9FAA-22A4-45B5-B155-DB6BFE310D2B}" dt="2023-12-11T10:51:14.974" v="350" actId="2696"/>
        <pc:sldMkLst>
          <pc:docMk/>
          <pc:sldMk cId="300257657" sldId="317"/>
        </pc:sldMkLst>
      </pc:sldChg>
      <pc:sldChg chg="modSp">
        <pc:chgData name="Edita Ondřejová" userId="99072d20-5cbd-4150-9310-6c4cecc9938d" providerId="ADAL" clId="{574A9FAA-22A4-45B5-B155-DB6BFE310D2B}" dt="2023-12-11T10:52:54.155" v="392" actId="6549"/>
        <pc:sldMkLst>
          <pc:docMk/>
          <pc:sldMk cId="2596763817" sldId="326"/>
        </pc:sldMkLst>
        <pc:spChg chg="mod">
          <ac:chgData name="Edita Ondřejová" userId="99072d20-5cbd-4150-9310-6c4cecc9938d" providerId="ADAL" clId="{574A9FAA-22A4-45B5-B155-DB6BFE310D2B}" dt="2023-12-11T10:52:54.155" v="392" actId="6549"/>
          <ac:spMkLst>
            <pc:docMk/>
            <pc:sldMk cId="2596763817" sldId="326"/>
            <ac:spMk id="3" creationId="{9A8751B7-335E-436F-A683-13C326985659}"/>
          </ac:spMkLst>
        </pc:spChg>
      </pc:sldChg>
      <pc:sldChg chg="modSp">
        <pc:chgData name="Edita Ondřejová" userId="99072d20-5cbd-4150-9310-6c4cecc9938d" providerId="ADAL" clId="{574A9FAA-22A4-45B5-B155-DB6BFE310D2B}" dt="2023-12-11T13:51:12.503" v="516" actId="6549"/>
        <pc:sldMkLst>
          <pc:docMk/>
          <pc:sldMk cId="2735564618" sldId="327"/>
        </pc:sldMkLst>
        <pc:spChg chg="mod">
          <ac:chgData name="Edita Ondřejová" userId="99072d20-5cbd-4150-9310-6c4cecc9938d" providerId="ADAL" clId="{574A9FAA-22A4-45B5-B155-DB6BFE310D2B}" dt="2023-12-11T13:51:12.503" v="516" actId="6549"/>
          <ac:spMkLst>
            <pc:docMk/>
            <pc:sldMk cId="2735564618" sldId="327"/>
            <ac:spMk id="3" creationId="{E1FF044C-2BE6-4699-BC76-CD62F55FA7DF}"/>
          </ac:spMkLst>
        </pc:spChg>
      </pc:sldChg>
      <pc:sldChg chg="modSp add">
        <pc:chgData name="Edita Ondřejová" userId="99072d20-5cbd-4150-9310-6c4cecc9938d" providerId="ADAL" clId="{574A9FAA-22A4-45B5-B155-DB6BFE310D2B}" dt="2023-12-11T10:48:47.689" v="277" actId="207"/>
        <pc:sldMkLst>
          <pc:docMk/>
          <pc:sldMk cId="704473233" sldId="328"/>
        </pc:sldMkLst>
        <pc:spChg chg="mod">
          <ac:chgData name="Edita Ondřejová" userId="99072d20-5cbd-4150-9310-6c4cecc9938d" providerId="ADAL" clId="{574A9FAA-22A4-45B5-B155-DB6BFE310D2B}" dt="2023-12-11T10:48:47.689" v="277" actId="207"/>
          <ac:spMkLst>
            <pc:docMk/>
            <pc:sldMk cId="704473233" sldId="328"/>
            <ac:spMk id="3" creationId="{8AC19C14-7D8A-46A1-9061-9CEEFF09E756}"/>
          </ac:spMkLst>
        </pc:spChg>
      </pc:sldChg>
    </pc:docChg>
  </pc:docChgLst>
  <pc:docChgLst>
    <pc:chgData name="Edita Ondřejová" userId="99072d20-5cbd-4150-9310-6c4cecc9938d" providerId="ADAL" clId="{7286EE41-5525-4E35-8E8F-1725FF46B0E9}"/>
    <pc:docChg chg="undo custSel addSld delSld modSld">
      <pc:chgData name="Edita Ondřejová" userId="99072d20-5cbd-4150-9310-6c4cecc9938d" providerId="ADAL" clId="{7286EE41-5525-4E35-8E8F-1725FF46B0E9}" dt="2023-12-04T06:48:39.506" v="182" actId="2696"/>
      <pc:docMkLst>
        <pc:docMk/>
      </pc:docMkLst>
      <pc:sldChg chg="modSp">
        <pc:chgData name="Edita Ondřejová" userId="99072d20-5cbd-4150-9310-6c4cecc9938d" providerId="ADAL" clId="{7286EE41-5525-4E35-8E8F-1725FF46B0E9}" dt="2023-12-04T06:45:08.927" v="39" actId="20577"/>
        <pc:sldMkLst>
          <pc:docMk/>
          <pc:sldMk cId="481114264" sldId="257"/>
        </pc:sldMkLst>
        <pc:graphicFrameChg chg="mod">
          <ac:chgData name="Edita Ondřejová" userId="99072d20-5cbd-4150-9310-6c4cecc9938d" providerId="ADAL" clId="{7286EE41-5525-4E35-8E8F-1725FF46B0E9}" dt="2023-12-04T06:45:08.927" v="39" actId="20577"/>
          <ac:graphicFrameMkLst>
            <pc:docMk/>
            <pc:sldMk cId="481114264" sldId="257"/>
            <ac:graphicFrameMk id="5" creationId="{A69EC4A1-DE25-4823-872A-D8D4A779CAC5}"/>
          </ac:graphicFrameMkLst>
        </pc:graphicFrameChg>
      </pc:sldChg>
      <pc:sldChg chg="add del">
        <pc:chgData name="Edita Ondřejová" userId="99072d20-5cbd-4150-9310-6c4cecc9938d" providerId="ADAL" clId="{7286EE41-5525-4E35-8E8F-1725FF46B0E9}" dt="2023-12-04T06:48:39.506" v="182" actId="2696"/>
        <pc:sldMkLst>
          <pc:docMk/>
          <pc:sldMk cId="1246691921" sldId="260"/>
        </pc:sldMkLst>
      </pc:sldChg>
      <pc:sldChg chg="modSp">
        <pc:chgData name="Edita Ondřejová" userId="99072d20-5cbd-4150-9310-6c4cecc9938d" providerId="ADAL" clId="{7286EE41-5525-4E35-8E8F-1725FF46B0E9}" dt="2023-12-04T06:47:11.309" v="114" actId="6549"/>
        <pc:sldMkLst>
          <pc:docMk/>
          <pc:sldMk cId="3099709664" sldId="263"/>
        </pc:sldMkLst>
        <pc:graphicFrameChg chg="mod modGraphic">
          <ac:chgData name="Edita Ondřejová" userId="99072d20-5cbd-4150-9310-6c4cecc9938d" providerId="ADAL" clId="{7286EE41-5525-4E35-8E8F-1725FF46B0E9}" dt="2023-12-04T06:47:11.309" v="114" actId="6549"/>
          <ac:graphicFrameMkLst>
            <pc:docMk/>
            <pc:sldMk cId="3099709664" sldId="263"/>
            <ac:graphicFrameMk id="4" creationId="{34C9FC32-8031-4EDA-9022-134E01FC8C2A}"/>
          </ac:graphicFrameMkLst>
        </pc:graphicFrameChg>
      </pc:sldChg>
      <pc:sldChg chg="modSp">
        <pc:chgData name="Edita Ondřejová" userId="99072d20-5cbd-4150-9310-6c4cecc9938d" providerId="ADAL" clId="{7286EE41-5525-4E35-8E8F-1725FF46B0E9}" dt="2023-12-04T06:46:02.832" v="68" actId="5793"/>
        <pc:sldMkLst>
          <pc:docMk/>
          <pc:sldMk cId="3279288538" sldId="264"/>
        </pc:sldMkLst>
        <pc:spChg chg="mod">
          <ac:chgData name="Edita Ondřejová" userId="99072d20-5cbd-4150-9310-6c4cecc9938d" providerId="ADAL" clId="{7286EE41-5525-4E35-8E8F-1725FF46B0E9}" dt="2023-12-04T06:46:02.832" v="68" actId="5793"/>
          <ac:spMkLst>
            <pc:docMk/>
            <pc:sldMk cId="3279288538" sldId="264"/>
            <ac:spMk id="3" creationId="{92F3E0C1-1089-446D-A1A8-F5F9364CA4DE}"/>
          </ac:spMkLst>
        </pc:spChg>
      </pc:sldChg>
      <pc:sldChg chg="modSp">
        <pc:chgData name="Edita Ondřejová" userId="99072d20-5cbd-4150-9310-6c4cecc9938d" providerId="ADAL" clId="{7286EE41-5525-4E35-8E8F-1725FF46B0E9}" dt="2023-12-04T06:48:24.136" v="176" actId="6549"/>
        <pc:sldMkLst>
          <pc:docMk/>
          <pc:sldMk cId="1473185398" sldId="265"/>
        </pc:sldMkLst>
        <pc:spChg chg="mod">
          <ac:chgData name="Edita Ondřejová" userId="99072d20-5cbd-4150-9310-6c4cecc9938d" providerId="ADAL" clId="{7286EE41-5525-4E35-8E8F-1725FF46B0E9}" dt="2023-12-04T06:48:24.136" v="176" actId="6549"/>
          <ac:spMkLst>
            <pc:docMk/>
            <pc:sldMk cId="1473185398" sldId="265"/>
            <ac:spMk id="3" creationId="{9660203D-F015-4CDC-AF86-EC9FF66FB923}"/>
          </ac:spMkLst>
        </pc:spChg>
      </pc:sldChg>
      <pc:sldChg chg="modSp">
        <pc:chgData name="Edita Ondřejová" userId="99072d20-5cbd-4150-9310-6c4cecc9938d" providerId="ADAL" clId="{7286EE41-5525-4E35-8E8F-1725FF46B0E9}" dt="2023-12-04T06:44:57.488" v="30" actId="6549"/>
        <pc:sldMkLst>
          <pc:docMk/>
          <pc:sldMk cId="1861951475" sldId="311"/>
        </pc:sldMkLst>
        <pc:spChg chg="mod">
          <ac:chgData name="Edita Ondřejová" userId="99072d20-5cbd-4150-9310-6c4cecc9938d" providerId="ADAL" clId="{7286EE41-5525-4E35-8E8F-1725FF46B0E9}" dt="2023-12-04T06:44:57.488" v="30" actId="6549"/>
          <ac:spMkLst>
            <pc:docMk/>
            <pc:sldMk cId="1861951475" sldId="311"/>
            <ac:spMk id="2" creationId="{9CE8B149-E0CC-4855-A511-6A112C5C9FD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5CCE3C-B4C1-43A3-99F8-3E703DED2094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A5D5FF1B-7D92-4B83-B731-B8519B468899}">
      <dgm:prSet custT="1"/>
      <dgm:spPr/>
      <dgm:t>
        <a:bodyPr/>
        <a:lstStyle/>
        <a:p>
          <a:r>
            <a:rPr lang="cs-CZ" sz="3200" b="1" dirty="0">
              <a:solidFill>
                <a:schemeClr val="tx1"/>
              </a:solidFill>
            </a:rPr>
            <a:t>Rodina s jedním rodičem:</a:t>
          </a:r>
          <a:endParaRPr lang="cs-CZ" sz="3200" dirty="0">
            <a:solidFill>
              <a:schemeClr val="tx1"/>
            </a:solidFill>
          </a:endParaRPr>
        </a:p>
      </dgm:t>
    </dgm:pt>
    <dgm:pt modelId="{F7D1A018-23B2-4923-8460-87F2BBADB31D}" type="parTrans" cxnId="{078D3E69-D9DB-47BB-9D4E-4E0A80F9B1DD}">
      <dgm:prSet/>
      <dgm:spPr/>
      <dgm:t>
        <a:bodyPr/>
        <a:lstStyle/>
        <a:p>
          <a:endParaRPr lang="cs-CZ"/>
        </a:p>
      </dgm:t>
    </dgm:pt>
    <dgm:pt modelId="{0077D6EF-BA9D-4867-AD80-8E663E11FC60}" type="sibTrans" cxnId="{078D3E69-D9DB-47BB-9D4E-4E0A80F9B1DD}">
      <dgm:prSet/>
      <dgm:spPr/>
      <dgm:t>
        <a:bodyPr/>
        <a:lstStyle/>
        <a:p>
          <a:endParaRPr lang="cs-CZ"/>
        </a:p>
      </dgm:t>
    </dgm:pt>
    <dgm:pt modelId="{667D7034-A69F-427D-AA36-F2212C1DA02F}">
      <dgm:prSet custT="1"/>
      <dgm:spPr/>
      <dgm:t>
        <a:bodyPr/>
        <a:lstStyle/>
        <a:p>
          <a:pPr algn="just"/>
          <a:r>
            <a:rPr lang="cs-CZ" sz="2800" b="1" dirty="0">
              <a:solidFill>
                <a:srgbClr val="FF0000"/>
              </a:solidFill>
            </a:rPr>
            <a:t>Vdova s dětmi</a:t>
          </a:r>
        </a:p>
      </dgm:t>
    </dgm:pt>
    <dgm:pt modelId="{316E6B5F-86D6-452A-9596-BD1DE9AE5599}" type="parTrans" cxnId="{C1E9ECA3-EFE6-43EC-B08C-4BD400CFFF0F}">
      <dgm:prSet/>
      <dgm:spPr/>
      <dgm:t>
        <a:bodyPr/>
        <a:lstStyle/>
        <a:p>
          <a:endParaRPr lang="cs-CZ"/>
        </a:p>
      </dgm:t>
    </dgm:pt>
    <dgm:pt modelId="{224B67E7-2899-4EDE-87DA-A85E95DC5B1E}" type="sibTrans" cxnId="{C1E9ECA3-EFE6-43EC-B08C-4BD400CFFF0F}">
      <dgm:prSet/>
      <dgm:spPr/>
      <dgm:t>
        <a:bodyPr/>
        <a:lstStyle/>
        <a:p>
          <a:endParaRPr lang="cs-CZ"/>
        </a:p>
      </dgm:t>
    </dgm:pt>
    <dgm:pt modelId="{7F9FDE33-7D20-4816-B095-0A7CF4FE883E}">
      <dgm:prSet custT="1"/>
      <dgm:spPr/>
      <dgm:t>
        <a:bodyPr/>
        <a:lstStyle/>
        <a:p>
          <a:pPr algn="just"/>
          <a:r>
            <a:rPr lang="cs-CZ" sz="2800" b="1" dirty="0">
              <a:solidFill>
                <a:srgbClr val="FF0000"/>
              </a:solidFill>
            </a:rPr>
            <a:t>Svobodné osamělé matky</a:t>
          </a:r>
          <a:r>
            <a:rPr lang="cs-CZ" sz="2800" dirty="0">
              <a:solidFill>
                <a:srgbClr val="FF0000"/>
              </a:solidFill>
            </a:rPr>
            <a:t> </a:t>
          </a:r>
          <a:r>
            <a:rPr lang="cs-CZ" sz="2800" dirty="0"/>
            <a:t>– chtějí být svobodné a dítě mají s mužem – vztah s ním neplánovaly</a:t>
          </a:r>
        </a:p>
      </dgm:t>
    </dgm:pt>
    <dgm:pt modelId="{51A4B18B-0B24-4A23-8286-F7375CA2971F}" type="parTrans" cxnId="{869AA796-CBC3-4EBB-8649-DF193AFF4409}">
      <dgm:prSet/>
      <dgm:spPr/>
      <dgm:t>
        <a:bodyPr/>
        <a:lstStyle/>
        <a:p>
          <a:endParaRPr lang="cs-CZ"/>
        </a:p>
      </dgm:t>
    </dgm:pt>
    <dgm:pt modelId="{6AE98DAD-656B-4F21-A11B-7F34E2F878D8}" type="sibTrans" cxnId="{869AA796-CBC3-4EBB-8649-DF193AFF4409}">
      <dgm:prSet/>
      <dgm:spPr/>
      <dgm:t>
        <a:bodyPr/>
        <a:lstStyle/>
        <a:p>
          <a:endParaRPr lang="cs-CZ"/>
        </a:p>
      </dgm:t>
    </dgm:pt>
    <dgm:pt modelId="{75905E3A-F92C-4A0E-9673-8B85A5023E1B}">
      <dgm:prSet custT="1"/>
      <dgm:spPr/>
      <dgm:t>
        <a:bodyPr/>
        <a:lstStyle/>
        <a:p>
          <a:pPr algn="just"/>
          <a:r>
            <a:rPr lang="cs-CZ" sz="2800" b="1" dirty="0">
              <a:solidFill>
                <a:srgbClr val="FF0000"/>
              </a:solidFill>
            </a:rPr>
            <a:t>Osamělá matka </a:t>
          </a:r>
          <a:r>
            <a:rPr lang="cs-CZ" sz="2800" dirty="0"/>
            <a:t>– vztah se rozpadl (rozvod, rozchod) </a:t>
          </a:r>
        </a:p>
      </dgm:t>
    </dgm:pt>
    <dgm:pt modelId="{AA7501F5-9838-4A7D-87E1-DDB6CF52D022}" type="parTrans" cxnId="{9F012DDD-25F5-4246-9A4D-ADDDC1CC3FE8}">
      <dgm:prSet/>
      <dgm:spPr/>
      <dgm:t>
        <a:bodyPr/>
        <a:lstStyle/>
        <a:p>
          <a:endParaRPr lang="cs-CZ"/>
        </a:p>
      </dgm:t>
    </dgm:pt>
    <dgm:pt modelId="{98AE82EB-70DF-4F0C-B918-82AD82E24387}" type="sibTrans" cxnId="{9F012DDD-25F5-4246-9A4D-ADDDC1CC3FE8}">
      <dgm:prSet/>
      <dgm:spPr/>
      <dgm:t>
        <a:bodyPr/>
        <a:lstStyle/>
        <a:p>
          <a:endParaRPr lang="cs-CZ"/>
        </a:p>
      </dgm:t>
    </dgm:pt>
    <dgm:pt modelId="{BBEBE8BD-1808-405B-AF22-D2C1840BFFCF}" type="pres">
      <dgm:prSet presAssocID="{B45CCE3C-B4C1-43A3-99F8-3E703DED2094}" presName="linear" presStyleCnt="0">
        <dgm:presLayoutVars>
          <dgm:animLvl val="lvl"/>
          <dgm:resizeHandles val="exact"/>
        </dgm:presLayoutVars>
      </dgm:prSet>
      <dgm:spPr/>
    </dgm:pt>
    <dgm:pt modelId="{5B8D398C-34D8-422D-9228-0FD8AD96068F}" type="pres">
      <dgm:prSet presAssocID="{A5D5FF1B-7D92-4B83-B731-B8519B468899}" presName="parentText" presStyleLbl="node1" presStyleIdx="0" presStyleCnt="1" custLinFactNeighborX="1395" custLinFactNeighborY="-2402">
        <dgm:presLayoutVars>
          <dgm:chMax val="0"/>
          <dgm:bulletEnabled val="1"/>
        </dgm:presLayoutVars>
      </dgm:prSet>
      <dgm:spPr/>
    </dgm:pt>
    <dgm:pt modelId="{0F6E60A8-3C71-42E0-9AE3-0EBCA2DF5CAD}" type="pres">
      <dgm:prSet presAssocID="{A5D5FF1B-7D92-4B83-B731-B8519B46889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FEECE39-ACAF-4801-AF51-F11084FDF350}" type="presOf" srcId="{75905E3A-F92C-4A0E-9673-8B85A5023E1B}" destId="{0F6E60A8-3C71-42E0-9AE3-0EBCA2DF5CAD}" srcOrd="0" destOrd="2" presId="urn:microsoft.com/office/officeart/2005/8/layout/vList2"/>
    <dgm:cxn modelId="{078D3E69-D9DB-47BB-9D4E-4E0A80F9B1DD}" srcId="{B45CCE3C-B4C1-43A3-99F8-3E703DED2094}" destId="{A5D5FF1B-7D92-4B83-B731-B8519B468899}" srcOrd="0" destOrd="0" parTransId="{F7D1A018-23B2-4923-8460-87F2BBADB31D}" sibTransId="{0077D6EF-BA9D-4867-AD80-8E663E11FC60}"/>
    <dgm:cxn modelId="{9CE7EE77-482B-4506-A715-427D909CA9BF}" type="presOf" srcId="{667D7034-A69F-427D-AA36-F2212C1DA02F}" destId="{0F6E60A8-3C71-42E0-9AE3-0EBCA2DF5CAD}" srcOrd="0" destOrd="0" presId="urn:microsoft.com/office/officeart/2005/8/layout/vList2"/>
    <dgm:cxn modelId="{D2725F8A-E8FF-4D9F-AB65-238362367089}" type="presOf" srcId="{A5D5FF1B-7D92-4B83-B731-B8519B468899}" destId="{5B8D398C-34D8-422D-9228-0FD8AD96068F}" srcOrd="0" destOrd="0" presId="urn:microsoft.com/office/officeart/2005/8/layout/vList2"/>
    <dgm:cxn modelId="{85DC528C-295D-49A8-8AE6-B3D0C4A5445D}" type="presOf" srcId="{B45CCE3C-B4C1-43A3-99F8-3E703DED2094}" destId="{BBEBE8BD-1808-405B-AF22-D2C1840BFFCF}" srcOrd="0" destOrd="0" presId="urn:microsoft.com/office/officeart/2005/8/layout/vList2"/>
    <dgm:cxn modelId="{869AA796-CBC3-4EBB-8649-DF193AFF4409}" srcId="{A5D5FF1B-7D92-4B83-B731-B8519B468899}" destId="{7F9FDE33-7D20-4816-B095-0A7CF4FE883E}" srcOrd="1" destOrd="0" parTransId="{51A4B18B-0B24-4A23-8286-F7375CA2971F}" sibTransId="{6AE98DAD-656B-4F21-A11B-7F34E2F878D8}"/>
    <dgm:cxn modelId="{C1E9ECA3-EFE6-43EC-B08C-4BD400CFFF0F}" srcId="{A5D5FF1B-7D92-4B83-B731-B8519B468899}" destId="{667D7034-A69F-427D-AA36-F2212C1DA02F}" srcOrd="0" destOrd="0" parTransId="{316E6B5F-86D6-452A-9596-BD1DE9AE5599}" sibTransId="{224B67E7-2899-4EDE-87DA-A85E95DC5B1E}"/>
    <dgm:cxn modelId="{8F0EDFC3-6F14-4852-AB28-53DFA23C7418}" type="presOf" srcId="{7F9FDE33-7D20-4816-B095-0A7CF4FE883E}" destId="{0F6E60A8-3C71-42E0-9AE3-0EBCA2DF5CAD}" srcOrd="0" destOrd="1" presId="urn:microsoft.com/office/officeart/2005/8/layout/vList2"/>
    <dgm:cxn modelId="{9F012DDD-25F5-4246-9A4D-ADDDC1CC3FE8}" srcId="{A5D5FF1B-7D92-4B83-B731-B8519B468899}" destId="{75905E3A-F92C-4A0E-9673-8B85A5023E1B}" srcOrd="2" destOrd="0" parTransId="{AA7501F5-9838-4A7D-87E1-DDB6CF52D022}" sibTransId="{98AE82EB-70DF-4F0C-B918-82AD82E24387}"/>
    <dgm:cxn modelId="{DB0E72AF-0F08-4338-8C39-B3DA92D79095}" type="presParOf" srcId="{BBEBE8BD-1808-405B-AF22-D2C1840BFFCF}" destId="{5B8D398C-34D8-422D-9228-0FD8AD96068F}" srcOrd="0" destOrd="0" presId="urn:microsoft.com/office/officeart/2005/8/layout/vList2"/>
    <dgm:cxn modelId="{149531D8-1065-4BC4-8480-42E2B89717D3}" type="presParOf" srcId="{BBEBE8BD-1808-405B-AF22-D2C1840BFFCF}" destId="{0F6E60A8-3C71-42E0-9AE3-0EBCA2DF5CA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0A5B70-762C-48A5-9484-36C40FCF9BD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623AED3A-16A6-435C-B329-3037B4B67D60}">
      <dgm:prSet/>
      <dgm:spPr/>
      <dgm:t>
        <a:bodyPr/>
        <a:lstStyle/>
        <a:p>
          <a:pPr algn="just"/>
          <a:r>
            <a:rPr lang="cs-CZ" dirty="0"/>
            <a:t>Ztrátu ekonomického zajištění </a:t>
          </a:r>
        </a:p>
      </dgm:t>
    </dgm:pt>
    <dgm:pt modelId="{C452CD2A-FEE0-4426-A7EC-B3184A702299}" type="parTrans" cxnId="{789BB4F2-FB9A-4225-8CE2-93E2D51893E4}">
      <dgm:prSet/>
      <dgm:spPr/>
      <dgm:t>
        <a:bodyPr/>
        <a:lstStyle/>
        <a:p>
          <a:endParaRPr lang="cs-CZ"/>
        </a:p>
      </dgm:t>
    </dgm:pt>
    <dgm:pt modelId="{854B935E-34CB-42A8-9594-297FF75B61C9}" type="sibTrans" cxnId="{789BB4F2-FB9A-4225-8CE2-93E2D51893E4}">
      <dgm:prSet/>
      <dgm:spPr/>
      <dgm:t>
        <a:bodyPr/>
        <a:lstStyle/>
        <a:p>
          <a:endParaRPr lang="cs-CZ"/>
        </a:p>
      </dgm:t>
    </dgm:pt>
    <dgm:pt modelId="{B40F928B-1C73-4EB2-B1E1-3136B6113824}">
      <dgm:prSet/>
      <dgm:spPr/>
      <dgm:t>
        <a:bodyPr/>
        <a:lstStyle/>
        <a:p>
          <a:pPr algn="just"/>
          <a:r>
            <a:rPr lang="cs-CZ" dirty="0"/>
            <a:t>Ztrátu společenské, fyzické ochrany</a:t>
          </a:r>
        </a:p>
      </dgm:t>
    </dgm:pt>
    <dgm:pt modelId="{C79EC0E7-7D23-4FD5-81A3-48491EC394FD}" type="parTrans" cxnId="{5B57C854-1D90-4321-B505-A738FBEB9278}">
      <dgm:prSet/>
      <dgm:spPr/>
      <dgm:t>
        <a:bodyPr/>
        <a:lstStyle/>
        <a:p>
          <a:endParaRPr lang="cs-CZ"/>
        </a:p>
      </dgm:t>
    </dgm:pt>
    <dgm:pt modelId="{C767DBC0-8E0B-450E-A006-4A9C18D89A7B}" type="sibTrans" cxnId="{5B57C854-1D90-4321-B505-A738FBEB9278}">
      <dgm:prSet/>
      <dgm:spPr/>
      <dgm:t>
        <a:bodyPr/>
        <a:lstStyle/>
        <a:p>
          <a:endParaRPr lang="cs-CZ"/>
        </a:p>
      </dgm:t>
    </dgm:pt>
    <dgm:pt modelId="{802572F2-5975-435B-910C-A01385D6D606}">
      <dgm:prSet/>
      <dgm:spPr/>
      <dgm:t>
        <a:bodyPr/>
        <a:lstStyle/>
        <a:p>
          <a:pPr algn="just"/>
          <a:r>
            <a:rPr lang="cs-CZ" dirty="0"/>
            <a:t>Změnil se i společenský status</a:t>
          </a:r>
        </a:p>
      </dgm:t>
    </dgm:pt>
    <dgm:pt modelId="{17BFE61E-2AA6-43A3-AB70-16D414F7EFFE}" type="parTrans" cxnId="{32B0A652-E62E-4746-B47E-06F99E70B6EE}">
      <dgm:prSet/>
      <dgm:spPr/>
      <dgm:t>
        <a:bodyPr/>
        <a:lstStyle/>
        <a:p>
          <a:endParaRPr lang="cs-CZ"/>
        </a:p>
      </dgm:t>
    </dgm:pt>
    <dgm:pt modelId="{CA3FDA78-6EBF-4CBA-8599-E77D42C18D7C}" type="sibTrans" cxnId="{32B0A652-E62E-4746-B47E-06F99E70B6EE}">
      <dgm:prSet/>
      <dgm:spPr/>
      <dgm:t>
        <a:bodyPr/>
        <a:lstStyle/>
        <a:p>
          <a:endParaRPr lang="cs-CZ"/>
        </a:p>
      </dgm:t>
    </dgm:pt>
    <dgm:pt modelId="{109ADE1C-A61F-42AE-9F81-D1D4DCEC9E6E}">
      <dgm:prSet/>
      <dgm:spPr/>
      <dgm:t>
        <a:bodyPr/>
        <a:lstStyle/>
        <a:p>
          <a:pPr algn="just"/>
          <a:r>
            <a:rPr lang="cs-CZ" dirty="0"/>
            <a:t>Dětem situace přinášela znevýhodněné postavení (sirota)</a:t>
          </a:r>
        </a:p>
      </dgm:t>
    </dgm:pt>
    <dgm:pt modelId="{9891EC24-062A-435D-8863-1DE12792EE96}" type="parTrans" cxnId="{CBD2A745-BD45-4660-B4EE-C6B1130DBA1C}">
      <dgm:prSet/>
      <dgm:spPr/>
      <dgm:t>
        <a:bodyPr/>
        <a:lstStyle/>
        <a:p>
          <a:endParaRPr lang="cs-CZ"/>
        </a:p>
      </dgm:t>
    </dgm:pt>
    <dgm:pt modelId="{7C5BA2DD-8110-42C5-A872-21938FFECB48}" type="sibTrans" cxnId="{CBD2A745-BD45-4660-B4EE-C6B1130DBA1C}">
      <dgm:prSet/>
      <dgm:spPr/>
      <dgm:t>
        <a:bodyPr/>
        <a:lstStyle/>
        <a:p>
          <a:endParaRPr lang="cs-CZ"/>
        </a:p>
      </dgm:t>
    </dgm:pt>
    <dgm:pt modelId="{481893D4-CAE0-432F-A4E6-571D17447F69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Úmrtí manžela</a:t>
          </a:r>
          <a:r>
            <a:rPr lang="cs-CZ" b="1" dirty="0">
              <a:solidFill>
                <a:srgbClr val="FF0000"/>
              </a:solidFill>
            </a:rPr>
            <a:t> </a:t>
          </a:r>
          <a:r>
            <a:rPr lang="cs-CZ" dirty="0">
              <a:solidFill>
                <a:schemeClr val="tx1"/>
              </a:solidFill>
            </a:rPr>
            <a:t>znamenalo pro ženu:</a:t>
          </a:r>
        </a:p>
      </dgm:t>
    </dgm:pt>
    <dgm:pt modelId="{CF068F18-D8F1-451C-9615-366EA2EBE2E9}" type="sibTrans" cxnId="{7AE4FB6A-29C0-4629-A503-F970EE129E71}">
      <dgm:prSet/>
      <dgm:spPr/>
      <dgm:t>
        <a:bodyPr/>
        <a:lstStyle/>
        <a:p>
          <a:endParaRPr lang="cs-CZ"/>
        </a:p>
      </dgm:t>
    </dgm:pt>
    <dgm:pt modelId="{E1F4D4E0-140D-4624-84BA-394FAE8239FC}" type="parTrans" cxnId="{7AE4FB6A-29C0-4629-A503-F970EE129E71}">
      <dgm:prSet/>
      <dgm:spPr/>
      <dgm:t>
        <a:bodyPr/>
        <a:lstStyle/>
        <a:p>
          <a:endParaRPr lang="cs-CZ"/>
        </a:p>
      </dgm:t>
    </dgm:pt>
    <dgm:pt modelId="{B3F8B8FC-FB07-4793-9DB2-94829CC9C8C6}" type="pres">
      <dgm:prSet presAssocID="{300A5B70-762C-48A5-9484-36C40FCF9BD1}" presName="linear" presStyleCnt="0">
        <dgm:presLayoutVars>
          <dgm:animLvl val="lvl"/>
          <dgm:resizeHandles val="exact"/>
        </dgm:presLayoutVars>
      </dgm:prSet>
      <dgm:spPr/>
    </dgm:pt>
    <dgm:pt modelId="{200E4DE0-0D08-45FF-8F64-120709354369}" type="pres">
      <dgm:prSet presAssocID="{481893D4-CAE0-432F-A4E6-571D17447F6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59C486F0-735A-4EB3-BF01-95A76563D479}" type="pres">
      <dgm:prSet presAssocID="{481893D4-CAE0-432F-A4E6-571D17447F6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929360D-8281-470F-A85F-52BE89311926}" type="presOf" srcId="{481893D4-CAE0-432F-A4E6-571D17447F69}" destId="{200E4DE0-0D08-45FF-8F64-120709354369}" srcOrd="0" destOrd="0" presId="urn:microsoft.com/office/officeart/2005/8/layout/vList2"/>
    <dgm:cxn modelId="{CBD2A745-BD45-4660-B4EE-C6B1130DBA1C}" srcId="{481893D4-CAE0-432F-A4E6-571D17447F69}" destId="{109ADE1C-A61F-42AE-9F81-D1D4DCEC9E6E}" srcOrd="3" destOrd="0" parTransId="{9891EC24-062A-435D-8863-1DE12792EE96}" sibTransId="{7C5BA2DD-8110-42C5-A872-21938FFECB48}"/>
    <dgm:cxn modelId="{7AE4FB6A-29C0-4629-A503-F970EE129E71}" srcId="{300A5B70-762C-48A5-9484-36C40FCF9BD1}" destId="{481893D4-CAE0-432F-A4E6-571D17447F69}" srcOrd="0" destOrd="0" parTransId="{E1F4D4E0-140D-4624-84BA-394FAE8239FC}" sibTransId="{CF068F18-D8F1-451C-9615-366EA2EBE2E9}"/>
    <dgm:cxn modelId="{32B0A652-E62E-4746-B47E-06F99E70B6EE}" srcId="{481893D4-CAE0-432F-A4E6-571D17447F69}" destId="{802572F2-5975-435B-910C-A01385D6D606}" srcOrd="2" destOrd="0" parTransId="{17BFE61E-2AA6-43A3-AB70-16D414F7EFFE}" sibTransId="{CA3FDA78-6EBF-4CBA-8599-E77D42C18D7C}"/>
    <dgm:cxn modelId="{5B57C854-1D90-4321-B505-A738FBEB9278}" srcId="{481893D4-CAE0-432F-A4E6-571D17447F69}" destId="{B40F928B-1C73-4EB2-B1E1-3136B6113824}" srcOrd="1" destOrd="0" parTransId="{C79EC0E7-7D23-4FD5-81A3-48491EC394FD}" sibTransId="{C767DBC0-8E0B-450E-A006-4A9C18D89A7B}"/>
    <dgm:cxn modelId="{1AB79C8B-B7F9-4B1E-B8F9-3E6C1C34DC06}" type="presOf" srcId="{B40F928B-1C73-4EB2-B1E1-3136B6113824}" destId="{59C486F0-735A-4EB3-BF01-95A76563D479}" srcOrd="0" destOrd="1" presId="urn:microsoft.com/office/officeart/2005/8/layout/vList2"/>
    <dgm:cxn modelId="{CB51A0A7-CC00-4FCD-96AF-7D1F887A55A9}" type="presOf" srcId="{109ADE1C-A61F-42AE-9F81-D1D4DCEC9E6E}" destId="{59C486F0-735A-4EB3-BF01-95A76563D479}" srcOrd="0" destOrd="3" presId="urn:microsoft.com/office/officeart/2005/8/layout/vList2"/>
    <dgm:cxn modelId="{D31CBFC5-3E4B-4896-B362-FD6FD09012DB}" type="presOf" srcId="{300A5B70-762C-48A5-9484-36C40FCF9BD1}" destId="{B3F8B8FC-FB07-4793-9DB2-94829CC9C8C6}" srcOrd="0" destOrd="0" presId="urn:microsoft.com/office/officeart/2005/8/layout/vList2"/>
    <dgm:cxn modelId="{8CB810C6-8096-40CE-B9C1-46005634CE0E}" type="presOf" srcId="{802572F2-5975-435B-910C-A01385D6D606}" destId="{59C486F0-735A-4EB3-BF01-95A76563D479}" srcOrd="0" destOrd="2" presId="urn:microsoft.com/office/officeart/2005/8/layout/vList2"/>
    <dgm:cxn modelId="{F0F7F8EE-BA22-464E-9586-DC20AE4622CA}" type="presOf" srcId="{623AED3A-16A6-435C-B329-3037B4B67D60}" destId="{59C486F0-735A-4EB3-BF01-95A76563D479}" srcOrd="0" destOrd="0" presId="urn:microsoft.com/office/officeart/2005/8/layout/vList2"/>
    <dgm:cxn modelId="{789BB4F2-FB9A-4225-8CE2-93E2D51893E4}" srcId="{481893D4-CAE0-432F-A4E6-571D17447F69}" destId="{623AED3A-16A6-435C-B329-3037B4B67D60}" srcOrd="0" destOrd="0" parTransId="{C452CD2A-FEE0-4426-A7EC-B3184A702299}" sibTransId="{854B935E-34CB-42A8-9594-297FF75B61C9}"/>
    <dgm:cxn modelId="{18F524D2-701E-4063-9982-75BC6FF8EF3C}" type="presParOf" srcId="{B3F8B8FC-FB07-4793-9DB2-94829CC9C8C6}" destId="{200E4DE0-0D08-45FF-8F64-120709354369}" srcOrd="0" destOrd="0" presId="urn:microsoft.com/office/officeart/2005/8/layout/vList2"/>
    <dgm:cxn modelId="{2C3BCBE1-3903-46D0-83A7-439C812B44D3}" type="presParOf" srcId="{B3F8B8FC-FB07-4793-9DB2-94829CC9C8C6}" destId="{59C486F0-735A-4EB3-BF01-95A76563D47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3BF7F9-3673-49C1-A374-87AD7F262E43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EBD684BD-6C32-4ABF-AD27-F1368019C792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Svobodné mateřství</a:t>
          </a:r>
          <a:endParaRPr lang="cs-CZ" dirty="0">
            <a:solidFill>
              <a:schemeClr val="tx1"/>
            </a:solidFill>
          </a:endParaRPr>
        </a:p>
      </dgm:t>
    </dgm:pt>
    <dgm:pt modelId="{4E7595AB-AFE6-416E-9E84-550396217928}" type="parTrans" cxnId="{D7C31C9F-8549-4CD6-813B-1FE5AE052B6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DEE7991-6200-4F97-9ED0-4CB4533F04E0}" type="sibTrans" cxnId="{D7C31C9F-8549-4CD6-813B-1FE5AE052B6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47F6D75-B0AD-43CD-9852-4BA8C9F3EB62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Svobodné mateřství – </a:t>
          </a:r>
          <a:r>
            <a:rPr lang="cs-CZ" dirty="0">
              <a:solidFill>
                <a:schemeClr val="tx1"/>
              </a:solidFill>
            </a:rPr>
            <a:t> </a:t>
          </a:r>
          <a:r>
            <a:rPr lang="cs-CZ" b="1" dirty="0">
              <a:solidFill>
                <a:schemeClr val="tx1"/>
              </a:solidFill>
            </a:rPr>
            <a:t>výsledek rezignace</a:t>
          </a:r>
          <a:r>
            <a:rPr lang="cs-CZ" dirty="0">
              <a:solidFill>
                <a:schemeClr val="tx1"/>
              </a:solidFill>
            </a:rPr>
            <a:t> </a:t>
          </a:r>
        </a:p>
      </dgm:t>
    </dgm:pt>
    <dgm:pt modelId="{06DD396F-E4A3-432E-BE9B-A969F6C598D5}" type="parTrans" cxnId="{19259495-C1BD-444F-801E-0D39157D50F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B1AC5EB-03D4-4D9F-87D1-322201DCA80A}" type="sibTrans" cxnId="{19259495-C1BD-444F-801E-0D39157D50F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518FF6F-C1D9-4C20-97F2-A594A5992FD5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Svobodné mateřství –řešení z nouze</a:t>
          </a:r>
          <a:r>
            <a:rPr lang="cs-CZ" dirty="0">
              <a:solidFill>
                <a:schemeClr val="tx1"/>
              </a:solidFill>
            </a:rPr>
            <a:t> 	</a:t>
          </a:r>
        </a:p>
      </dgm:t>
    </dgm:pt>
    <dgm:pt modelId="{CFF567DB-6B2D-4F79-A54C-9D6A055C9C70}" type="parTrans" cxnId="{71ACF0C4-895E-4549-AFCC-916B5DC6C6D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AE66F28B-4CD8-41AB-BFF6-8AC510B652B3}" type="sibTrans" cxnId="{71ACF0C4-895E-4549-AFCC-916B5DC6C6D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2E4A2EC-476E-4735-80C9-C1F200EFF800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Ženy, které se rozhodnou mít dítě, ale nemají stálého partnera</a:t>
          </a:r>
          <a:endParaRPr lang="cs-CZ" dirty="0">
            <a:solidFill>
              <a:schemeClr val="tx1"/>
            </a:solidFill>
          </a:endParaRPr>
        </a:p>
      </dgm:t>
    </dgm:pt>
    <dgm:pt modelId="{CE2C79A1-1B9A-482E-B115-F9ADAA8005BE}" type="parTrans" cxnId="{EE88F193-E9D1-4484-956C-206CF8B2A95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0835589-5105-4FF5-BC0C-294DA1CBE91F}" type="sibTrans" cxnId="{EE88F193-E9D1-4484-956C-206CF8B2A95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8753957-ADB2-47DB-B07F-30B957C3CB30}" type="pres">
      <dgm:prSet presAssocID="{8F3BF7F9-3673-49C1-A374-87AD7F262E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C10769B-5CD8-4B0E-93E3-D9C80A54125A}" type="pres">
      <dgm:prSet presAssocID="{EBD684BD-6C32-4ABF-AD27-F1368019C792}" presName="hierRoot1" presStyleCnt="0">
        <dgm:presLayoutVars>
          <dgm:hierBranch val="init"/>
        </dgm:presLayoutVars>
      </dgm:prSet>
      <dgm:spPr/>
    </dgm:pt>
    <dgm:pt modelId="{A89A57C9-6F2F-4103-BB3F-3A13B616D4AD}" type="pres">
      <dgm:prSet presAssocID="{EBD684BD-6C32-4ABF-AD27-F1368019C792}" presName="rootComposite1" presStyleCnt="0"/>
      <dgm:spPr/>
    </dgm:pt>
    <dgm:pt modelId="{CD0F3446-B088-4AEA-8584-06148C7DD9DB}" type="pres">
      <dgm:prSet presAssocID="{EBD684BD-6C32-4ABF-AD27-F1368019C792}" presName="rootText1" presStyleLbl="node0" presStyleIdx="0" presStyleCnt="1">
        <dgm:presLayoutVars>
          <dgm:chPref val="3"/>
        </dgm:presLayoutVars>
      </dgm:prSet>
      <dgm:spPr/>
    </dgm:pt>
    <dgm:pt modelId="{172B1543-523E-442A-8AC9-9726F984D86F}" type="pres">
      <dgm:prSet presAssocID="{EBD684BD-6C32-4ABF-AD27-F1368019C792}" presName="rootConnector1" presStyleLbl="node1" presStyleIdx="0" presStyleCnt="0"/>
      <dgm:spPr/>
    </dgm:pt>
    <dgm:pt modelId="{CACFAAB6-B337-4ACC-BDF5-1FC5EA0BA76F}" type="pres">
      <dgm:prSet presAssocID="{EBD684BD-6C32-4ABF-AD27-F1368019C792}" presName="hierChild2" presStyleCnt="0"/>
      <dgm:spPr/>
    </dgm:pt>
    <dgm:pt modelId="{60645555-0580-4C5D-AD63-946738599B6F}" type="pres">
      <dgm:prSet presAssocID="{06DD396F-E4A3-432E-BE9B-A969F6C598D5}" presName="Name64" presStyleLbl="parChTrans1D2" presStyleIdx="0" presStyleCnt="3"/>
      <dgm:spPr/>
    </dgm:pt>
    <dgm:pt modelId="{1E427537-BD2B-4B99-8AB8-897BE5496DD2}" type="pres">
      <dgm:prSet presAssocID="{347F6D75-B0AD-43CD-9852-4BA8C9F3EB62}" presName="hierRoot2" presStyleCnt="0">
        <dgm:presLayoutVars>
          <dgm:hierBranch val="init"/>
        </dgm:presLayoutVars>
      </dgm:prSet>
      <dgm:spPr/>
    </dgm:pt>
    <dgm:pt modelId="{00DCC865-47CE-4791-B1FA-7828562936E4}" type="pres">
      <dgm:prSet presAssocID="{347F6D75-B0AD-43CD-9852-4BA8C9F3EB62}" presName="rootComposite" presStyleCnt="0"/>
      <dgm:spPr/>
    </dgm:pt>
    <dgm:pt modelId="{E22C6CED-0492-405B-BA5D-D4311A244E8F}" type="pres">
      <dgm:prSet presAssocID="{347F6D75-B0AD-43CD-9852-4BA8C9F3EB62}" presName="rootText" presStyleLbl="node2" presStyleIdx="0" presStyleCnt="3">
        <dgm:presLayoutVars>
          <dgm:chPref val="3"/>
        </dgm:presLayoutVars>
      </dgm:prSet>
      <dgm:spPr/>
    </dgm:pt>
    <dgm:pt modelId="{BC263751-02BC-4598-B7CC-684DD6AAF902}" type="pres">
      <dgm:prSet presAssocID="{347F6D75-B0AD-43CD-9852-4BA8C9F3EB62}" presName="rootConnector" presStyleLbl="node2" presStyleIdx="0" presStyleCnt="3"/>
      <dgm:spPr/>
    </dgm:pt>
    <dgm:pt modelId="{31B6CD89-6199-422E-8AFC-33EBD47DDC4C}" type="pres">
      <dgm:prSet presAssocID="{347F6D75-B0AD-43CD-9852-4BA8C9F3EB62}" presName="hierChild4" presStyleCnt="0"/>
      <dgm:spPr/>
    </dgm:pt>
    <dgm:pt modelId="{9CDAA396-2CAF-4E24-A707-7C326A9FB30B}" type="pres">
      <dgm:prSet presAssocID="{347F6D75-B0AD-43CD-9852-4BA8C9F3EB62}" presName="hierChild5" presStyleCnt="0"/>
      <dgm:spPr/>
    </dgm:pt>
    <dgm:pt modelId="{D582C1E3-1FB5-4377-9F7D-D4D2F114A218}" type="pres">
      <dgm:prSet presAssocID="{CFF567DB-6B2D-4F79-A54C-9D6A055C9C70}" presName="Name64" presStyleLbl="parChTrans1D2" presStyleIdx="1" presStyleCnt="3"/>
      <dgm:spPr/>
    </dgm:pt>
    <dgm:pt modelId="{A012373F-F105-401A-9725-85A0DAEEBB2F}" type="pres">
      <dgm:prSet presAssocID="{C518FF6F-C1D9-4C20-97F2-A594A5992FD5}" presName="hierRoot2" presStyleCnt="0">
        <dgm:presLayoutVars>
          <dgm:hierBranch val="init"/>
        </dgm:presLayoutVars>
      </dgm:prSet>
      <dgm:spPr/>
    </dgm:pt>
    <dgm:pt modelId="{F4EB122A-6BE6-492C-B1F8-AC0C70FD6998}" type="pres">
      <dgm:prSet presAssocID="{C518FF6F-C1D9-4C20-97F2-A594A5992FD5}" presName="rootComposite" presStyleCnt="0"/>
      <dgm:spPr/>
    </dgm:pt>
    <dgm:pt modelId="{40C826F4-396A-40F9-AC38-473966EBCD06}" type="pres">
      <dgm:prSet presAssocID="{C518FF6F-C1D9-4C20-97F2-A594A5992FD5}" presName="rootText" presStyleLbl="node2" presStyleIdx="1" presStyleCnt="3">
        <dgm:presLayoutVars>
          <dgm:chPref val="3"/>
        </dgm:presLayoutVars>
      </dgm:prSet>
      <dgm:spPr/>
    </dgm:pt>
    <dgm:pt modelId="{18C30FA7-B458-44E7-B80B-F738E05B274E}" type="pres">
      <dgm:prSet presAssocID="{C518FF6F-C1D9-4C20-97F2-A594A5992FD5}" presName="rootConnector" presStyleLbl="node2" presStyleIdx="1" presStyleCnt="3"/>
      <dgm:spPr/>
    </dgm:pt>
    <dgm:pt modelId="{359D4651-9E96-4CF1-856B-3ABFA3815E0F}" type="pres">
      <dgm:prSet presAssocID="{C518FF6F-C1D9-4C20-97F2-A594A5992FD5}" presName="hierChild4" presStyleCnt="0"/>
      <dgm:spPr/>
    </dgm:pt>
    <dgm:pt modelId="{053C5543-F6BE-4EC7-91DD-D8990CD62358}" type="pres">
      <dgm:prSet presAssocID="{C518FF6F-C1D9-4C20-97F2-A594A5992FD5}" presName="hierChild5" presStyleCnt="0"/>
      <dgm:spPr/>
    </dgm:pt>
    <dgm:pt modelId="{A97D984A-5B61-4CE5-BF93-0F10E324492F}" type="pres">
      <dgm:prSet presAssocID="{CE2C79A1-1B9A-482E-B115-F9ADAA8005BE}" presName="Name64" presStyleLbl="parChTrans1D2" presStyleIdx="2" presStyleCnt="3"/>
      <dgm:spPr/>
    </dgm:pt>
    <dgm:pt modelId="{26069057-EB9C-4743-AEC8-186DFF337572}" type="pres">
      <dgm:prSet presAssocID="{E2E4A2EC-476E-4735-80C9-C1F200EFF800}" presName="hierRoot2" presStyleCnt="0">
        <dgm:presLayoutVars>
          <dgm:hierBranch val="init"/>
        </dgm:presLayoutVars>
      </dgm:prSet>
      <dgm:spPr/>
    </dgm:pt>
    <dgm:pt modelId="{1219F765-B533-4F39-8B3A-65878DA3722E}" type="pres">
      <dgm:prSet presAssocID="{E2E4A2EC-476E-4735-80C9-C1F200EFF800}" presName="rootComposite" presStyleCnt="0"/>
      <dgm:spPr/>
    </dgm:pt>
    <dgm:pt modelId="{E7BA7761-3769-4B55-AAD0-C65DADE42FD7}" type="pres">
      <dgm:prSet presAssocID="{E2E4A2EC-476E-4735-80C9-C1F200EFF800}" presName="rootText" presStyleLbl="node2" presStyleIdx="2" presStyleCnt="3">
        <dgm:presLayoutVars>
          <dgm:chPref val="3"/>
        </dgm:presLayoutVars>
      </dgm:prSet>
      <dgm:spPr/>
    </dgm:pt>
    <dgm:pt modelId="{2B29DAA0-3DA4-4E96-8038-6BF621709C12}" type="pres">
      <dgm:prSet presAssocID="{E2E4A2EC-476E-4735-80C9-C1F200EFF800}" presName="rootConnector" presStyleLbl="node2" presStyleIdx="2" presStyleCnt="3"/>
      <dgm:spPr/>
    </dgm:pt>
    <dgm:pt modelId="{1118BB30-0877-47F6-9DA4-EA949F3B3613}" type="pres">
      <dgm:prSet presAssocID="{E2E4A2EC-476E-4735-80C9-C1F200EFF800}" presName="hierChild4" presStyleCnt="0"/>
      <dgm:spPr/>
    </dgm:pt>
    <dgm:pt modelId="{62655CE1-F4BB-43DA-9575-E9773AE55EB8}" type="pres">
      <dgm:prSet presAssocID="{E2E4A2EC-476E-4735-80C9-C1F200EFF800}" presName="hierChild5" presStyleCnt="0"/>
      <dgm:spPr/>
    </dgm:pt>
    <dgm:pt modelId="{DA2F9201-F878-4B8C-8756-7C73217EB56C}" type="pres">
      <dgm:prSet presAssocID="{EBD684BD-6C32-4ABF-AD27-F1368019C792}" presName="hierChild3" presStyleCnt="0"/>
      <dgm:spPr/>
    </dgm:pt>
  </dgm:ptLst>
  <dgm:cxnLst>
    <dgm:cxn modelId="{4922F966-69CC-4AA3-814A-4AA671BBEFC9}" type="presOf" srcId="{EBD684BD-6C32-4ABF-AD27-F1368019C792}" destId="{CD0F3446-B088-4AEA-8584-06148C7DD9DB}" srcOrd="0" destOrd="0" presId="urn:microsoft.com/office/officeart/2009/3/layout/HorizontalOrganizationChart"/>
    <dgm:cxn modelId="{83AF0A6E-A4E2-472A-BCE1-565FBF1E9351}" type="presOf" srcId="{E2E4A2EC-476E-4735-80C9-C1F200EFF800}" destId="{E7BA7761-3769-4B55-AAD0-C65DADE42FD7}" srcOrd="0" destOrd="0" presId="urn:microsoft.com/office/officeart/2009/3/layout/HorizontalOrganizationChart"/>
    <dgm:cxn modelId="{006C4A4E-4971-4859-A2C1-E75A561BBAF6}" type="presOf" srcId="{CFF567DB-6B2D-4F79-A54C-9D6A055C9C70}" destId="{D582C1E3-1FB5-4377-9F7D-D4D2F114A218}" srcOrd="0" destOrd="0" presId="urn:microsoft.com/office/officeart/2009/3/layout/HorizontalOrganizationChart"/>
    <dgm:cxn modelId="{0051FD70-AEA6-4F19-AF7B-80CC484F90E3}" type="presOf" srcId="{E2E4A2EC-476E-4735-80C9-C1F200EFF800}" destId="{2B29DAA0-3DA4-4E96-8038-6BF621709C12}" srcOrd="1" destOrd="0" presId="urn:microsoft.com/office/officeart/2009/3/layout/HorizontalOrganizationChart"/>
    <dgm:cxn modelId="{7CA18E80-1FE6-4FE9-AC66-C4C9197222AD}" type="presOf" srcId="{8F3BF7F9-3673-49C1-A374-87AD7F262E43}" destId="{48753957-ADB2-47DB-B07F-30B957C3CB30}" srcOrd="0" destOrd="0" presId="urn:microsoft.com/office/officeart/2009/3/layout/HorizontalOrganizationChart"/>
    <dgm:cxn modelId="{9E4A7887-637F-48FE-BEC4-C0088F1BACFF}" type="presOf" srcId="{06DD396F-E4A3-432E-BE9B-A969F6C598D5}" destId="{60645555-0580-4C5D-AD63-946738599B6F}" srcOrd="0" destOrd="0" presId="urn:microsoft.com/office/officeart/2009/3/layout/HorizontalOrganizationChart"/>
    <dgm:cxn modelId="{2A63E08B-42F7-40AB-B0E7-AEE930C048A0}" type="presOf" srcId="{347F6D75-B0AD-43CD-9852-4BA8C9F3EB62}" destId="{BC263751-02BC-4598-B7CC-684DD6AAF902}" srcOrd="1" destOrd="0" presId="urn:microsoft.com/office/officeart/2009/3/layout/HorizontalOrganizationChart"/>
    <dgm:cxn modelId="{7B6EBE93-43FE-4211-B751-AC2E9B92327F}" type="presOf" srcId="{C518FF6F-C1D9-4C20-97F2-A594A5992FD5}" destId="{18C30FA7-B458-44E7-B80B-F738E05B274E}" srcOrd="1" destOrd="0" presId="urn:microsoft.com/office/officeart/2009/3/layout/HorizontalOrganizationChart"/>
    <dgm:cxn modelId="{EE88F193-E9D1-4484-956C-206CF8B2A950}" srcId="{EBD684BD-6C32-4ABF-AD27-F1368019C792}" destId="{E2E4A2EC-476E-4735-80C9-C1F200EFF800}" srcOrd="2" destOrd="0" parTransId="{CE2C79A1-1B9A-482E-B115-F9ADAA8005BE}" sibTransId="{40835589-5105-4FF5-BC0C-294DA1CBE91F}"/>
    <dgm:cxn modelId="{19259495-C1BD-444F-801E-0D39157D50F2}" srcId="{EBD684BD-6C32-4ABF-AD27-F1368019C792}" destId="{347F6D75-B0AD-43CD-9852-4BA8C9F3EB62}" srcOrd="0" destOrd="0" parTransId="{06DD396F-E4A3-432E-BE9B-A969F6C598D5}" sibTransId="{8B1AC5EB-03D4-4D9F-87D1-322201DCA80A}"/>
    <dgm:cxn modelId="{D7C31C9F-8549-4CD6-813B-1FE5AE052B64}" srcId="{8F3BF7F9-3673-49C1-A374-87AD7F262E43}" destId="{EBD684BD-6C32-4ABF-AD27-F1368019C792}" srcOrd="0" destOrd="0" parTransId="{4E7595AB-AFE6-416E-9E84-550396217928}" sibTransId="{5DEE7991-6200-4F97-9ED0-4CB4533F04E0}"/>
    <dgm:cxn modelId="{71ACF0C4-895E-4549-AFCC-916B5DC6C6D8}" srcId="{EBD684BD-6C32-4ABF-AD27-F1368019C792}" destId="{C518FF6F-C1D9-4C20-97F2-A594A5992FD5}" srcOrd="1" destOrd="0" parTransId="{CFF567DB-6B2D-4F79-A54C-9D6A055C9C70}" sibTransId="{AE66F28B-4CD8-41AB-BFF6-8AC510B652B3}"/>
    <dgm:cxn modelId="{EA3B2FD4-F555-4C86-BD40-4294322F534B}" type="presOf" srcId="{C518FF6F-C1D9-4C20-97F2-A594A5992FD5}" destId="{40C826F4-396A-40F9-AC38-473966EBCD06}" srcOrd="0" destOrd="0" presId="urn:microsoft.com/office/officeart/2009/3/layout/HorizontalOrganizationChart"/>
    <dgm:cxn modelId="{91119ADB-795C-4C46-93FA-B228E23A8EFC}" type="presOf" srcId="{EBD684BD-6C32-4ABF-AD27-F1368019C792}" destId="{172B1543-523E-442A-8AC9-9726F984D86F}" srcOrd="1" destOrd="0" presId="urn:microsoft.com/office/officeart/2009/3/layout/HorizontalOrganizationChart"/>
    <dgm:cxn modelId="{C88FBDDF-9D0E-4267-8D5D-0CEC8034123B}" type="presOf" srcId="{CE2C79A1-1B9A-482E-B115-F9ADAA8005BE}" destId="{A97D984A-5B61-4CE5-BF93-0F10E324492F}" srcOrd="0" destOrd="0" presId="urn:microsoft.com/office/officeart/2009/3/layout/HorizontalOrganizationChart"/>
    <dgm:cxn modelId="{E16600F9-984F-4F07-AF70-D85CD3F894E4}" type="presOf" srcId="{347F6D75-B0AD-43CD-9852-4BA8C9F3EB62}" destId="{E22C6CED-0492-405B-BA5D-D4311A244E8F}" srcOrd="0" destOrd="0" presId="urn:microsoft.com/office/officeart/2009/3/layout/HorizontalOrganizationChart"/>
    <dgm:cxn modelId="{680AEA93-03A8-416E-B41D-8D186BA9D742}" type="presParOf" srcId="{48753957-ADB2-47DB-B07F-30B957C3CB30}" destId="{5C10769B-5CD8-4B0E-93E3-D9C80A54125A}" srcOrd="0" destOrd="0" presId="urn:microsoft.com/office/officeart/2009/3/layout/HorizontalOrganizationChart"/>
    <dgm:cxn modelId="{3FBE341C-9C96-4DDC-BB45-5CB76F38B3FD}" type="presParOf" srcId="{5C10769B-5CD8-4B0E-93E3-D9C80A54125A}" destId="{A89A57C9-6F2F-4103-BB3F-3A13B616D4AD}" srcOrd="0" destOrd="0" presId="urn:microsoft.com/office/officeart/2009/3/layout/HorizontalOrganizationChart"/>
    <dgm:cxn modelId="{A382639F-F025-4E1A-8A1E-F4C6B15D753E}" type="presParOf" srcId="{A89A57C9-6F2F-4103-BB3F-3A13B616D4AD}" destId="{CD0F3446-B088-4AEA-8584-06148C7DD9DB}" srcOrd="0" destOrd="0" presId="urn:microsoft.com/office/officeart/2009/3/layout/HorizontalOrganizationChart"/>
    <dgm:cxn modelId="{E61E16EB-1B20-45BF-89CA-A5C0BEC287E7}" type="presParOf" srcId="{A89A57C9-6F2F-4103-BB3F-3A13B616D4AD}" destId="{172B1543-523E-442A-8AC9-9726F984D86F}" srcOrd="1" destOrd="0" presId="urn:microsoft.com/office/officeart/2009/3/layout/HorizontalOrganizationChart"/>
    <dgm:cxn modelId="{98378D9F-F99F-45C2-BECF-ECCE852B2E28}" type="presParOf" srcId="{5C10769B-5CD8-4B0E-93E3-D9C80A54125A}" destId="{CACFAAB6-B337-4ACC-BDF5-1FC5EA0BA76F}" srcOrd="1" destOrd="0" presId="urn:microsoft.com/office/officeart/2009/3/layout/HorizontalOrganizationChart"/>
    <dgm:cxn modelId="{BA2C40D3-AE86-4ED2-AA1F-EB96E28018E6}" type="presParOf" srcId="{CACFAAB6-B337-4ACC-BDF5-1FC5EA0BA76F}" destId="{60645555-0580-4C5D-AD63-946738599B6F}" srcOrd="0" destOrd="0" presId="urn:microsoft.com/office/officeart/2009/3/layout/HorizontalOrganizationChart"/>
    <dgm:cxn modelId="{95E1B899-572C-4343-ACB5-6A5C87F4C615}" type="presParOf" srcId="{CACFAAB6-B337-4ACC-BDF5-1FC5EA0BA76F}" destId="{1E427537-BD2B-4B99-8AB8-897BE5496DD2}" srcOrd="1" destOrd="0" presId="urn:microsoft.com/office/officeart/2009/3/layout/HorizontalOrganizationChart"/>
    <dgm:cxn modelId="{A8954218-5554-401E-BB6D-B7A03F619310}" type="presParOf" srcId="{1E427537-BD2B-4B99-8AB8-897BE5496DD2}" destId="{00DCC865-47CE-4791-B1FA-7828562936E4}" srcOrd="0" destOrd="0" presId="urn:microsoft.com/office/officeart/2009/3/layout/HorizontalOrganizationChart"/>
    <dgm:cxn modelId="{B9AE3F84-2D22-4565-AAD0-67778FC6548C}" type="presParOf" srcId="{00DCC865-47CE-4791-B1FA-7828562936E4}" destId="{E22C6CED-0492-405B-BA5D-D4311A244E8F}" srcOrd="0" destOrd="0" presId="urn:microsoft.com/office/officeart/2009/3/layout/HorizontalOrganizationChart"/>
    <dgm:cxn modelId="{529F44B3-A603-46AF-8E96-7D8F38AE9722}" type="presParOf" srcId="{00DCC865-47CE-4791-B1FA-7828562936E4}" destId="{BC263751-02BC-4598-B7CC-684DD6AAF902}" srcOrd="1" destOrd="0" presId="urn:microsoft.com/office/officeart/2009/3/layout/HorizontalOrganizationChart"/>
    <dgm:cxn modelId="{41276DF0-28C3-4AB0-8CCA-61952F3AC0D5}" type="presParOf" srcId="{1E427537-BD2B-4B99-8AB8-897BE5496DD2}" destId="{31B6CD89-6199-422E-8AFC-33EBD47DDC4C}" srcOrd="1" destOrd="0" presId="urn:microsoft.com/office/officeart/2009/3/layout/HorizontalOrganizationChart"/>
    <dgm:cxn modelId="{69D9A2B8-3C05-4E1A-B9C2-BC78A21FE797}" type="presParOf" srcId="{1E427537-BD2B-4B99-8AB8-897BE5496DD2}" destId="{9CDAA396-2CAF-4E24-A707-7C326A9FB30B}" srcOrd="2" destOrd="0" presId="urn:microsoft.com/office/officeart/2009/3/layout/HorizontalOrganizationChart"/>
    <dgm:cxn modelId="{CD29D8C0-0D1A-48B1-A473-E3F709CAECA6}" type="presParOf" srcId="{CACFAAB6-B337-4ACC-BDF5-1FC5EA0BA76F}" destId="{D582C1E3-1FB5-4377-9F7D-D4D2F114A218}" srcOrd="2" destOrd="0" presId="urn:microsoft.com/office/officeart/2009/3/layout/HorizontalOrganizationChart"/>
    <dgm:cxn modelId="{CFB4294F-59FE-4AB0-8F2E-4FF33410C379}" type="presParOf" srcId="{CACFAAB6-B337-4ACC-BDF5-1FC5EA0BA76F}" destId="{A012373F-F105-401A-9725-85A0DAEEBB2F}" srcOrd="3" destOrd="0" presId="urn:microsoft.com/office/officeart/2009/3/layout/HorizontalOrganizationChart"/>
    <dgm:cxn modelId="{EC20938F-3C8F-4C79-8A1B-3CBE660F6B1B}" type="presParOf" srcId="{A012373F-F105-401A-9725-85A0DAEEBB2F}" destId="{F4EB122A-6BE6-492C-B1F8-AC0C70FD6998}" srcOrd="0" destOrd="0" presId="urn:microsoft.com/office/officeart/2009/3/layout/HorizontalOrganizationChart"/>
    <dgm:cxn modelId="{FDCC0703-1AB7-49D0-B9C3-C00C1895C7C8}" type="presParOf" srcId="{F4EB122A-6BE6-492C-B1F8-AC0C70FD6998}" destId="{40C826F4-396A-40F9-AC38-473966EBCD06}" srcOrd="0" destOrd="0" presId="urn:microsoft.com/office/officeart/2009/3/layout/HorizontalOrganizationChart"/>
    <dgm:cxn modelId="{792AD378-422F-4249-92B5-292B6E2C7162}" type="presParOf" srcId="{F4EB122A-6BE6-492C-B1F8-AC0C70FD6998}" destId="{18C30FA7-B458-44E7-B80B-F738E05B274E}" srcOrd="1" destOrd="0" presId="urn:microsoft.com/office/officeart/2009/3/layout/HorizontalOrganizationChart"/>
    <dgm:cxn modelId="{E1528FBF-BD21-46B3-B946-541589570560}" type="presParOf" srcId="{A012373F-F105-401A-9725-85A0DAEEBB2F}" destId="{359D4651-9E96-4CF1-856B-3ABFA3815E0F}" srcOrd="1" destOrd="0" presId="urn:microsoft.com/office/officeart/2009/3/layout/HorizontalOrganizationChart"/>
    <dgm:cxn modelId="{AFC844C7-3B2F-4F4C-85BA-3E5A2EBA5BBC}" type="presParOf" srcId="{A012373F-F105-401A-9725-85A0DAEEBB2F}" destId="{053C5543-F6BE-4EC7-91DD-D8990CD62358}" srcOrd="2" destOrd="0" presId="urn:microsoft.com/office/officeart/2009/3/layout/HorizontalOrganizationChart"/>
    <dgm:cxn modelId="{115267BD-9F08-4771-9CF2-C38CAA521F3D}" type="presParOf" srcId="{CACFAAB6-B337-4ACC-BDF5-1FC5EA0BA76F}" destId="{A97D984A-5B61-4CE5-BF93-0F10E324492F}" srcOrd="4" destOrd="0" presId="urn:microsoft.com/office/officeart/2009/3/layout/HorizontalOrganizationChart"/>
    <dgm:cxn modelId="{8FBAA968-8582-4064-A9B6-3A880015E5CA}" type="presParOf" srcId="{CACFAAB6-B337-4ACC-BDF5-1FC5EA0BA76F}" destId="{26069057-EB9C-4743-AEC8-186DFF337572}" srcOrd="5" destOrd="0" presId="urn:microsoft.com/office/officeart/2009/3/layout/HorizontalOrganizationChart"/>
    <dgm:cxn modelId="{50072597-F6D1-4F87-BB25-5BB496853CEA}" type="presParOf" srcId="{26069057-EB9C-4743-AEC8-186DFF337572}" destId="{1219F765-B533-4F39-8B3A-65878DA3722E}" srcOrd="0" destOrd="0" presId="urn:microsoft.com/office/officeart/2009/3/layout/HorizontalOrganizationChart"/>
    <dgm:cxn modelId="{9C48705D-E743-4248-89E9-0FFC3E793BF9}" type="presParOf" srcId="{1219F765-B533-4F39-8B3A-65878DA3722E}" destId="{E7BA7761-3769-4B55-AAD0-C65DADE42FD7}" srcOrd="0" destOrd="0" presId="urn:microsoft.com/office/officeart/2009/3/layout/HorizontalOrganizationChart"/>
    <dgm:cxn modelId="{752C2B45-11AA-47DE-A47A-7A7030E7ED0D}" type="presParOf" srcId="{1219F765-B533-4F39-8B3A-65878DA3722E}" destId="{2B29DAA0-3DA4-4E96-8038-6BF621709C12}" srcOrd="1" destOrd="0" presId="urn:microsoft.com/office/officeart/2009/3/layout/HorizontalOrganizationChart"/>
    <dgm:cxn modelId="{C9EB1BA3-27DA-46DC-A2C7-B55347C6AAD3}" type="presParOf" srcId="{26069057-EB9C-4743-AEC8-186DFF337572}" destId="{1118BB30-0877-47F6-9DA4-EA949F3B3613}" srcOrd="1" destOrd="0" presId="urn:microsoft.com/office/officeart/2009/3/layout/HorizontalOrganizationChart"/>
    <dgm:cxn modelId="{F2D39328-1271-4301-B1AE-896178307B8E}" type="presParOf" srcId="{26069057-EB9C-4743-AEC8-186DFF337572}" destId="{62655CE1-F4BB-43DA-9575-E9773AE55EB8}" srcOrd="2" destOrd="0" presId="urn:microsoft.com/office/officeart/2009/3/layout/HorizontalOrganizationChart"/>
    <dgm:cxn modelId="{49261E73-E693-408A-B2BA-DCB2D3253B09}" type="presParOf" srcId="{5C10769B-5CD8-4B0E-93E3-D9C80A54125A}" destId="{DA2F9201-F878-4B8C-8756-7C73217EB56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B6E823-1E78-4DCB-AF32-F3755223A4A4}" type="doc">
      <dgm:prSet loTypeId="urn:microsoft.com/office/officeart/2005/8/layout/hierarchy2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F8D888E1-8595-4CFD-A16E-556BEC0F9957}">
      <dgm:prSet/>
      <dgm:spPr/>
      <dgm:t>
        <a:bodyPr/>
        <a:lstStyle/>
        <a:p>
          <a:r>
            <a:rPr lang="cs-CZ" u="none" dirty="0"/>
            <a:t>Méně častá</a:t>
          </a:r>
        </a:p>
      </dgm:t>
    </dgm:pt>
    <dgm:pt modelId="{4B08EF58-2017-4011-9BA8-CEC88C8C6A20}" type="parTrans" cxnId="{F3FAE8EF-3418-47FB-BD69-0AB173CFF04B}">
      <dgm:prSet/>
      <dgm:spPr/>
      <dgm:t>
        <a:bodyPr/>
        <a:lstStyle/>
        <a:p>
          <a:endParaRPr lang="cs-CZ"/>
        </a:p>
      </dgm:t>
    </dgm:pt>
    <dgm:pt modelId="{A6D25A6B-F316-4DA8-88D8-024DAF35F4D1}" type="sibTrans" cxnId="{F3FAE8EF-3418-47FB-BD69-0AB173CFF04B}">
      <dgm:prSet/>
      <dgm:spPr/>
      <dgm:t>
        <a:bodyPr/>
        <a:lstStyle/>
        <a:p>
          <a:endParaRPr lang="cs-CZ"/>
        </a:p>
      </dgm:t>
    </dgm:pt>
    <dgm:pt modelId="{15D49B77-6D28-4B9F-967B-45924A93E15F}">
      <dgm:prSet custT="1"/>
      <dgm:spPr/>
      <dgm:t>
        <a:bodyPr/>
        <a:lstStyle/>
        <a:p>
          <a:r>
            <a:rPr lang="cs-CZ" sz="1600" u="none" dirty="0"/>
            <a:t>Matka je z důvodu vážné nemoci vyřazena z péče o rodinu</a:t>
          </a:r>
        </a:p>
      </dgm:t>
    </dgm:pt>
    <dgm:pt modelId="{749567F8-6A8A-4146-AEFC-4450C9BE70F0}" type="parTrans" cxnId="{82B1299F-9E8D-44C4-A708-4433CD9871C9}">
      <dgm:prSet/>
      <dgm:spPr/>
      <dgm:t>
        <a:bodyPr/>
        <a:lstStyle/>
        <a:p>
          <a:endParaRPr lang="cs-CZ"/>
        </a:p>
      </dgm:t>
    </dgm:pt>
    <dgm:pt modelId="{D85C3F50-E6FB-44A0-AB09-73B326F0FD39}" type="sibTrans" cxnId="{82B1299F-9E8D-44C4-A708-4433CD9871C9}">
      <dgm:prSet/>
      <dgm:spPr/>
      <dgm:t>
        <a:bodyPr/>
        <a:lstStyle/>
        <a:p>
          <a:endParaRPr lang="cs-CZ"/>
        </a:p>
      </dgm:t>
    </dgm:pt>
    <dgm:pt modelId="{CFC138A2-4867-4617-9A8F-0AD917BBDD3D}">
      <dgm:prSet/>
      <dgm:spPr/>
      <dgm:t>
        <a:bodyPr/>
        <a:lstStyle/>
        <a:p>
          <a:r>
            <a:rPr lang="cs-CZ" b="0" dirty="0"/>
            <a:t>Specifická situace  </a:t>
          </a:r>
        </a:p>
      </dgm:t>
    </dgm:pt>
    <dgm:pt modelId="{B3D1331D-58A5-46A0-91E8-E9B098D431CB}" type="parTrans" cxnId="{B27288B3-3696-4C49-B77F-D4FA181FA44C}">
      <dgm:prSet/>
      <dgm:spPr/>
      <dgm:t>
        <a:bodyPr/>
        <a:lstStyle/>
        <a:p>
          <a:endParaRPr lang="cs-CZ"/>
        </a:p>
      </dgm:t>
    </dgm:pt>
    <dgm:pt modelId="{097071E9-B4C2-44EF-BBD9-31F93AC4D23D}" type="sibTrans" cxnId="{B27288B3-3696-4C49-B77F-D4FA181FA44C}">
      <dgm:prSet/>
      <dgm:spPr/>
      <dgm:t>
        <a:bodyPr/>
        <a:lstStyle/>
        <a:p>
          <a:endParaRPr lang="cs-CZ"/>
        </a:p>
      </dgm:t>
    </dgm:pt>
    <dgm:pt modelId="{8F30D4FB-5858-437D-9818-6480F5DE107C}">
      <dgm:prSet custT="1"/>
      <dgm:spPr/>
      <dgm:t>
        <a:bodyPr/>
        <a:lstStyle/>
        <a:p>
          <a:r>
            <a:rPr lang="cs-CZ" sz="1800" dirty="0"/>
            <a:t>Matka rodinu opustí</a:t>
          </a:r>
        </a:p>
      </dgm:t>
    </dgm:pt>
    <dgm:pt modelId="{CA0F17EE-4D7A-4F20-B6C2-15CEEA8E4064}" type="sibTrans" cxnId="{64365E7A-815D-4136-A007-928B01C8A51A}">
      <dgm:prSet/>
      <dgm:spPr/>
      <dgm:t>
        <a:bodyPr/>
        <a:lstStyle/>
        <a:p>
          <a:endParaRPr lang="cs-CZ"/>
        </a:p>
      </dgm:t>
    </dgm:pt>
    <dgm:pt modelId="{908A2EAB-7E24-499E-82BD-E8926979463F}" type="parTrans" cxnId="{64365E7A-815D-4136-A007-928B01C8A51A}">
      <dgm:prSet/>
      <dgm:spPr/>
      <dgm:t>
        <a:bodyPr/>
        <a:lstStyle/>
        <a:p>
          <a:endParaRPr lang="cs-CZ"/>
        </a:p>
      </dgm:t>
    </dgm:pt>
    <dgm:pt modelId="{226A124F-6765-4394-A2D4-FA3F2CF5CB19}">
      <dgm:prSet/>
      <dgm:spPr/>
      <dgm:t>
        <a:bodyPr/>
        <a:lstStyle/>
        <a:p>
          <a:r>
            <a:rPr lang="cs-CZ" u="none" dirty="0"/>
            <a:t>Méně častá</a:t>
          </a:r>
        </a:p>
      </dgm:t>
    </dgm:pt>
    <dgm:pt modelId="{046FB851-670E-4376-A6D3-F434638BBE45}" type="sibTrans" cxnId="{22543D2B-CF76-4E9B-8718-A9902A7B0610}">
      <dgm:prSet/>
      <dgm:spPr/>
      <dgm:t>
        <a:bodyPr/>
        <a:lstStyle/>
        <a:p>
          <a:endParaRPr lang="cs-CZ"/>
        </a:p>
      </dgm:t>
    </dgm:pt>
    <dgm:pt modelId="{C3AEDB71-E451-43EF-A429-E56EE29D2A5E}" type="parTrans" cxnId="{22543D2B-CF76-4E9B-8718-A9902A7B0610}">
      <dgm:prSet/>
      <dgm:spPr/>
      <dgm:t>
        <a:bodyPr/>
        <a:lstStyle/>
        <a:p>
          <a:endParaRPr lang="cs-CZ"/>
        </a:p>
      </dgm:t>
    </dgm:pt>
    <dgm:pt modelId="{9AE07025-0D3A-46B1-A1CB-530966A0EF33}">
      <dgm:prSet custT="1"/>
      <dgm:spPr/>
      <dgm:t>
        <a:bodyPr/>
        <a:lstStyle/>
        <a:p>
          <a:r>
            <a:rPr lang="cs-CZ" sz="1800" dirty="0"/>
            <a:t>Matka zemře</a:t>
          </a:r>
        </a:p>
      </dgm:t>
    </dgm:pt>
    <dgm:pt modelId="{2461CDF6-68CD-4500-BFDD-1D4FF57D90C8}" type="sibTrans" cxnId="{57BB6F11-924A-45F9-8BC6-27451C80BE56}">
      <dgm:prSet/>
      <dgm:spPr/>
      <dgm:t>
        <a:bodyPr/>
        <a:lstStyle/>
        <a:p>
          <a:endParaRPr lang="cs-CZ"/>
        </a:p>
      </dgm:t>
    </dgm:pt>
    <dgm:pt modelId="{CC07797D-30AF-4B90-9B2F-82C382D780D8}" type="parTrans" cxnId="{57BB6F11-924A-45F9-8BC6-27451C80BE56}">
      <dgm:prSet/>
      <dgm:spPr/>
      <dgm:t>
        <a:bodyPr/>
        <a:lstStyle/>
        <a:p>
          <a:endParaRPr lang="cs-CZ"/>
        </a:p>
      </dgm:t>
    </dgm:pt>
    <dgm:pt modelId="{110B620D-BC6C-41A8-B1CA-7CF355C3BFE6}">
      <dgm:prSet custT="1"/>
      <dgm:spPr/>
      <dgm:t>
        <a:bodyPr/>
        <a:lstStyle/>
        <a:p>
          <a:pPr algn="ctr"/>
          <a:r>
            <a:rPr lang="cs-CZ" sz="2400" b="1" dirty="0"/>
            <a:t>Varianta</a:t>
          </a:r>
          <a:endParaRPr lang="cs-CZ" sz="1400" dirty="0"/>
        </a:p>
      </dgm:t>
    </dgm:pt>
    <dgm:pt modelId="{B8113D89-8C1E-4444-B51C-DDE7429B67F2}" type="sibTrans" cxnId="{FF9A8F3C-BF0B-47F1-953C-CDABFA40CFB2}">
      <dgm:prSet/>
      <dgm:spPr/>
      <dgm:t>
        <a:bodyPr/>
        <a:lstStyle/>
        <a:p>
          <a:endParaRPr lang="cs-CZ"/>
        </a:p>
      </dgm:t>
    </dgm:pt>
    <dgm:pt modelId="{88C1267C-5EB0-453A-A00C-23D85B6893CB}" type="parTrans" cxnId="{FF9A8F3C-BF0B-47F1-953C-CDABFA40CFB2}">
      <dgm:prSet/>
      <dgm:spPr/>
      <dgm:t>
        <a:bodyPr/>
        <a:lstStyle/>
        <a:p>
          <a:endParaRPr lang="cs-CZ"/>
        </a:p>
      </dgm:t>
    </dgm:pt>
    <dgm:pt modelId="{DCC815B3-C76B-4C1F-B954-4EA580AAEAED}" type="pres">
      <dgm:prSet presAssocID="{7FB6E823-1E78-4DCB-AF32-F3755223A4A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9817450-B2DA-4184-8509-28AB87B1CFD7}" type="pres">
      <dgm:prSet presAssocID="{110B620D-BC6C-41A8-B1CA-7CF355C3BFE6}" presName="root1" presStyleCnt="0"/>
      <dgm:spPr/>
    </dgm:pt>
    <dgm:pt modelId="{221CDBE7-66AD-4A6B-A7E4-E9F3F229212C}" type="pres">
      <dgm:prSet presAssocID="{110B620D-BC6C-41A8-B1CA-7CF355C3BFE6}" presName="LevelOneTextNode" presStyleLbl="node0" presStyleIdx="0" presStyleCnt="1" custLinFactNeighborX="955" custLinFactNeighborY="-637">
        <dgm:presLayoutVars>
          <dgm:chPref val="3"/>
        </dgm:presLayoutVars>
      </dgm:prSet>
      <dgm:spPr/>
    </dgm:pt>
    <dgm:pt modelId="{AF02114A-65F3-4E54-B24C-20AE8D5D25BC}" type="pres">
      <dgm:prSet presAssocID="{110B620D-BC6C-41A8-B1CA-7CF355C3BFE6}" presName="level2hierChild" presStyleCnt="0"/>
      <dgm:spPr/>
    </dgm:pt>
    <dgm:pt modelId="{AB731037-B598-4C18-AA19-122092A0A3CD}" type="pres">
      <dgm:prSet presAssocID="{CC07797D-30AF-4B90-9B2F-82C382D780D8}" presName="conn2-1" presStyleLbl="parChTrans1D2" presStyleIdx="0" presStyleCnt="3"/>
      <dgm:spPr/>
    </dgm:pt>
    <dgm:pt modelId="{0ECB96A5-5848-43C7-92AC-A8F443BC5C84}" type="pres">
      <dgm:prSet presAssocID="{CC07797D-30AF-4B90-9B2F-82C382D780D8}" presName="connTx" presStyleLbl="parChTrans1D2" presStyleIdx="0" presStyleCnt="3"/>
      <dgm:spPr/>
    </dgm:pt>
    <dgm:pt modelId="{9611F8E9-7219-4B5F-BBC5-5A5886547755}" type="pres">
      <dgm:prSet presAssocID="{9AE07025-0D3A-46B1-A1CB-530966A0EF33}" presName="root2" presStyleCnt="0"/>
      <dgm:spPr/>
    </dgm:pt>
    <dgm:pt modelId="{07F94461-A363-442A-91BE-411023A4F2D3}" type="pres">
      <dgm:prSet presAssocID="{9AE07025-0D3A-46B1-A1CB-530966A0EF33}" presName="LevelTwoTextNode" presStyleLbl="node2" presStyleIdx="0" presStyleCnt="3" custScaleX="171289" custScaleY="97263">
        <dgm:presLayoutVars>
          <dgm:chPref val="3"/>
        </dgm:presLayoutVars>
      </dgm:prSet>
      <dgm:spPr/>
    </dgm:pt>
    <dgm:pt modelId="{2181F279-E6BB-41D2-A79F-6789FB91F091}" type="pres">
      <dgm:prSet presAssocID="{9AE07025-0D3A-46B1-A1CB-530966A0EF33}" presName="level3hierChild" presStyleCnt="0"/>
      <dgm:spPr/>
    </dgm:pt>
    <dgm:pt modelId="{354A3829-C762-4B6D-9655-ED286BA0D5A3}" type="pres">
      <dgm:prSet presAssocID="{C3AEDB71-E451-43EF-A429-E56EE29D2A5E}" presName="conn2-1" presStyleLbl="parChTrans1D3" presStyleIdx="0" presStyleCnt="3"/>
      <dgm:spPr/>
    </dgm:pt>
    <dgm:pt modelId="{26DD0E53-3006-4A17-B0E6-5E88C933A8A2}" type="pres">
      <dgm:prSet presAssocID="{C3AEDB71-E451-43EF-A429-E56EE29D2A5E}" presName="connTx" presStyleLbl="parChTrans1D3" presStyleIdx="0" presStyleCnt="3"/>
      <dgm:spPr/>
    </dgm:pt>
    <dgm:pt modelId="{D454C293-0972-4F98-A11B-4D63AF1D98AE}" type="pres">
      <dgm:prSet presAssocID="{226A124F-6765-4394-A2D4-FA3F2CF5CB19}" presName="root2" presStyleCnt="0"/>
      <dgm:spPr/>
    </dgm:pt>
    <dgm:pt modelId="{A87F390C-B98B-4727-8893-8D043861E6FB}" type="pres">
      <dgm:prSet presAssocID="{226A124F-6765-4394-A2D4-FA3F2CF5CB19}" presName="LevelTwoTextNode" presStyleLbl="node3" presStyleIdx="0" presStyleCnt="3">
        <dgm:presLayoutVars>
          <dgm:chPref val="3"/>
        </dgm:presLayoutVars>
      </dgm:prSet>
      <dgm:spPr/>
    </dgm:pt>
    <dgm:pt modelId="{4B75DEE9-EE15-4547-97FE-E2A57F977968}" type="pres">
      <dgm:prSet presAssocID="{226A124F-6765-4394-A2D4-FA3F2CF5CB19}" presName="level3hierChild" presStyleCnt="0"/>
      <dgm:spPr/>
    </dgm:pt>
    <dgm:pt modelId="{2CF10E0D-002D-4F96-9AAF-24EAB202704A}" type="pres">
      <dgm:prSet presAssocID="{908A2EAB-7E24-499E-82BD-E8926979463F}" presName="conn2-1" presStyleLbl="parChTrans1D2" presStyleIdx="1" presStyleCnt="3"/>
      <dgm:spPr/>
    </dgm:pt>
    <dgm:pt modelId="{A0C5E02C-5F67-4FF7-A8B9-D5BF662FEEDA}" type="pres">
      <dgm:prSet presAssocID="{908A2EAB-7E24-499E-82BD-E8926979463F}" presName="connTx" presStyleLbl="parChTrans1D2" presStyleIdx="1" presStyleCnt="3"/>
      <dgm:spPr/>
    </dgm:pt>
    <dgm:pt modelId="{12EFE787-2475-4990-9A31-4E73F857D75B}" type="pres">
      <dgm:prSet presAssocID="{8F30D4FB-5858-437D-9818-6480F5DE107C}" presName="root2" presStyleCnt="0"/>
      <dgm:spPr/>
    </dgm:pt>
    <dgm:pt modelId="{4C25CA18-BF1B-40F8-A95B-5CD158D39222}" type="pres">
      <dgm:prSet presAssocID="{8F30D4FB-5858-437D-9818-6480F5DE107C}" presName="LevelTwoTextNode" presStyleLbl="node2" presStyleIdx="1" presStyleCnt="3" custScaleX="171289" custScaleY="97263">
        <dgm:presLayoutVars>
          <dgm:chPref val="3"/>
        </dgm:presLayoutVars>
      </dgm:prSet>
      <dgm:spPr/>
    </dgm:pt>
    <dgm:pt modelId="{C9A72F65-9DF8-4380-93D8-63B81776ED12}" type="pres">
      <dgm:prSet presAssocID="{8F30D4FB-5858-437D-9818-6480F5DE107C}" presName="level3hierChild" presStyleCnt="0"/>
      <dgm:spPr/>
    </dgm:pt>
    <dgm:pt modelId="{854EAC12-6553-46E3-827D-5D19BEA8DF53}" type="pres">
      <dgm:prSet presAssocID="{4B08EF58-2017-4011-9BA8-CEC88C8C6A20}" presName="conn2-1" presStyleLbl="parChTrans1D3" presStyleIdx="1" presStyleCnt="3"/>
      <dgm:spPr/>
    </dgm:pt>
    <dgm:pt modelId="{46366859-EB69-41F9-9B3A-A4C85CC507EF}" type="pres">
      <dgm:prSet presAssocID="{4B08EF58-2017-4011-9BA8-CEC88C8C6A20}" presName="connTx" presStyleLbl="parChTrans1D3" presStyleIdx="1" presStyleCnt="3"/>
      <dgm:spPr/>
    </dgm:pt>
    <dgm:pt modelId="{CEAD92F5-5695-4472-BAFE-8D9269F85108}" type="pres">
      <dgm:prSet presAssocID="{F8D888E1-8595-4CFD-A16E-556BEC0F9957}" presName="root2" presStyleCnt="0"/>
      <dgm:spPr/>
    </dgm:pt>
    <dgm:pt modelId="{C1866079-092B-4338-9F85-459A2D665D3D}" type="pres">
      <dgm:prSet presAssocID="{F8D888E1-8595-4CFD-A16E-556BEC0F9957}" presName="LevelTwoTextNode" presStyleLbl="node3" presStyleIdx="1" presStyleCnt="3">
        <dgm:presLayoutVars>
          <dgm:chPref val="3"/>
        </dgm:presLayoutVars>
      </dgm:prSet>
      <dgm:spPr/>
    </dgm:pt>
    <dgm:pt modelId="{2D74AF17-1749-4FE5-8AD0-ACC3157C26A8}" type="pres">
      <dgm:prSet presAssocID="{F8D888E1-8595-4CFD-A16E-556BEC0F9957}" presName="level3hierChild" presStyleCnt="0"/>
      <dgm:spPr/>
    </dgm:pt>
    <dgm:pt modelId="{8F240CF0-B6E2-4854-A106-F52881D430FB}" type="pres">
      <dgm:prSet presAssocID="{749567F8-6A8A-4146-AEFC-4450C9BE70F0}" presName="conn2-1" presStyleLbl="parChTrans1D2" presStyleIdx="2" presStyleCnt="3"/>
      <dgm:spPr/>
    </dgm:pt>
    <dgm:pt modelId="{2D1C4FE5-BA32-4969-AE36-665813C78BD1}" type="pres">
      <dgm:prSet presAssocID="{749567F8-6A8A-4146-AEFC-4450C9BE70F0}" presName="connTx" presStyleLbl="parChTrans1D2" presStyleIdx="2" presStyleCnt="3"/>
      <dgm:spPr/>
    </dgm:pt>
    <dgm:pt modelId="{E9236E40-C5B0-4297-BEFF-F973F7EC4F3A}" type="pres">
      <dgm:prSet presAssocID="{15D49B77-6D28-4B9F-967B-45924A93E15F}" presName="root2" presStyleCnt="0"/>
      <dgm:spPr/>
    </dgm:pt>
    <dgm:pt modelId="{C3361524-7F3D-4417-9A6B-A491D2D8BFC0}" type="pres">
      <dgm:prSet presAssocID="{15D49B77-6D28-4B9F-967B-45924A93E15F}" presName="LevelTwoTextNode" presStyleLbl="node2" presStyleIdx="2" presStyleCnt="3" custScaleX="199103" custScaleY="97402">
        <dgm:presLayoutVars>
          <dgm:chPref val="3"/>
        </dgm:presLayoutVars>
      </dgm:prSet>
      <dgm:spPr/>
    </dgm:pt>
    <dgm:pt modelId="{4E0F8F24-16D0-496A-833E-FB83F3DDE107}" type="pres">
      <dgm:prSet presAssocID="{15D49B77-6D28-4B9F-967B-45924A93E15F}" presName="level3hierChild" presStyleCnt="0"/>
      <dgm:spPr/>
    </dgm:pt>
    <dgm:pt modelId="{9EC79DF8-905A-46D4-95E2-4604EBADF7AD}" type="pres">
      <dgm:prSet presAssocID="{B3D1331D-58A5-46A0-91E8-E9B098D431CB}" presName="conn2-1" presStyleLbl="parChTrans1D3" presStyleIdx="2" presStyleCnt="3"/>
      <dgm:spPr/>
    </dgm:pt>
    <dgm:pt modelId="{4F3F4DE8-5E30-41EB-BF29-CA9B0A1DD50D}" type="pres">
      <dgm:prSet presAssocID="{B3D1331D-58A5-46A0-91E8-E9B098D431CB}" presName="connTx" presStyleLbl="parChTrans1D3" presStyleIdx="2" presStyleCnt="3"/>
      <dgm:spPr/>
    </dgm:pt>
    <dgm:pt modelId="{2ABE2F12-5B7E-432C-904B-D7986E9FD077}" type="pres">
      <dgm:prSet presAssocID="{CFC138A2-4867-4617-9A8F-0AD917BBDD3D}" presName="root2" presStyleCnt="0"/>
      <dgm:spPr/>
    </dgm:pt>
    <dgm:pt modelId="{B497B63B-52E4-4683-88CD-BD8564892AB5}" type="pres">
      <dgm:prSet presAssocID="{CFC138A2-4867-4617-9A8F-0AD917BBDD3D}" presName="LevelTwoTextNode" presStyleLbl="node3" presStyleIdx="2" presStyleCnt="3">
        <dgm:presLayoutVars>
          <dgm:chPref val="3"/>
        </dgm:presLayoutVars>
      </dgm:prSet>
      <dgm:spPr/>
    </dgm:pt>
    <dgm:pt modelId="{57F4CD22-2D00-4F0E-A206-97C7644B4F44}" type="pres">
      <dgm:prSet presAssocID="{CFC138A2-4867-4617-9A8F-0AD917BBDD3D}" presName="level3hierChild" presStyleCnt="0"/>
      <dgm:spPr/>
    </dgm:pt>
  </dgm:ptLst>
  <dgm:cxnLst>
    <dgm:cxn modelId="{94153002-00CD-41F8-99A5-F70A39C49097}" type="presOf" srcId="{CC07797D-30AF-4B90-9B2F-82C382D780D8}" destId="{0ECB96A5-5848-43C7-92AC-A8F443BC5C84}" srcOrd="1" destOrd="0" presId="urn:microsoft.com/office/officeart/2005/8/layout/hierarchy2"/>
    <dgm:cxn modelId="{D685140F-8D3E-47DB-A841-F2584B404FAD}" type="presOf" srcId="{9AE07025-0D3A-46B1-A1CB-530966A0EF33}" destId="{07F94461-A363-442A-91BE-411023A4F2D3}" srcOrd="0" destOrd="0" presId="urn:microsoft.com/office/officeart/2005/8/layout/hierarchy2"/>
    <dgm:cxn modelId="{57BB6F11-924A-45F9-8BC6-27451C80BE56}" srcId="{110B620D-BC6C-41A8-B1CA-7CF355C3BFE6}" destId="{9AE07025-0D3A-46B1-A1CB-530966A0EF33}" srcOrd="0" destOrd="0" parTransId="{CC07797D-30AF-4B90-9B2F-82C382D780D8}" sibTransId="{2461CDF6-68CD-4500-BFDD-1D4FF57D90C8}"/>
    <dgm:cxn modelId="{1C5B1625-8B30-4368-A450-6A7070DA00CC}" type="presOf" srcId="{15D49B77-6D28-4B9F-967B-45924A93E15F}" destId="{C3361524-7F3D-4417-9A6B-A491D2D8BFC0}" srcOrd="0" destOrd="0" presId="urn:microsoft.com/office/officeart/2005/8/layout/hierarchy2"/>
    <dgm:cxn modelId="{22543D2B-CF76-4E9B-8718-A9902A7B0610}" srcId="{9AE07025-0D3A-46B1-A1CB-530966A0EF33}" destId="{226A124F-6765-4394-A2D4-FA3F2CF5CB19}" srcOrd="0" destOrd="0" parTransId="{C3AEDB71-E451-43EF-A429-E56EE29D2A5E}" sibTransId="{046FB851-670E-4376-A6D3-F434638BBE45}"/>
    <dgm:cxn modelId="{FF9A8F3C-BF0B-47F1-953C-CDABFA40CFB2}" srcId="{7FB6E823-1E78-4DCB-AF32-F3755223A4A4}" destId="{110B620D-BC6C-41A8-B1CA-7CF355C3BFE6}" srcOrd="0" destOrd="0" parTransId="{88C1267C-5EB0-453A-A00C-23D85B6893CB}" sibTransId="{B8113D89-8C1E-4444-B51C-DDE7429B67F2}"/>
    <dgm:cxn modelId="{6567515F-BA1A-49AE-99BF-F7DFD987280B}" type="presOf" srcId="{C3AEDB71-E451-43EF-A429-E56EE29D2A5E}" destId="{354A3829-C762-4B6D-9655-ED286BA0D5A3}" srcOrd="0" destOrd="0" presId="urn:microsoft.com/office/officeart/2005/8/layout/hierarchy2"/>
    <dgm:cxn modelId="{2C5BF14C-D499-48C1-85AB-88748A7A1532}" type="presOf" srcId="{F8D888E1-8595-4CFD-A16E-556BEC0F9957}" destId="{C1866079-092B-4338-9F85-459A2D665D3D}" srcOrd="0" destOrd="0" presId="urn:microsoft.com/office/officeart/2005/8/layout/hierarchy2"/>
    <dgm:cxn modelId="{B14CD255-3F8A-4A35-B81F-6EE916F0975A}" type="presOf" srcId="{226A124F-6765-4394-A2D4-FA3F2CF5CB19}" destId="{A87F390C-B98B-4727-8893-8D043861E6FB}" srcOrd="0" destOrd="0" presId="urn:microsoft.com/office/officeart/2005/8/layout/hierarchy2"/>
    <dgm:cxn modelId="{64365E7A-815D-4136-A007-928B01C8A51A}" srcId="{110B620D-BC6C-41A8-B1CA-7CF355C3BFE6}" destId="{8F30D4FB-5858-437D-9818-6480F5DE107C}" srcOrd="1" destOrd="0" parTransId="{908A2EAB-7E24-499E-82BD-E8926979463F}" sibTransId="{CA0F17EE-4D7A-4F20-B6C2-15CEEA8E4064}"/>
    <dgm:cxn modelId="{9FF4AD7F-2D73-45D0-BF56-52F0189F559A}" type="presOf" srcId="{110B620D-BC6C-41A8-B1CA-7CF355C3BFE6}" destId="{221CDBE7-66AD-4A6B-A7E4-E9F3F229212C}" srcOrd="0" destOrd="0" presId="urn:microsoft.com/office/officeart/2005/8/layout/hierarchy2"/>
    <dgm:cxn modelId="{EE5B9392-993D-44C5-B19E-3862D4D6AD9B}" type="presOf" srcId="{4B08EF58-2017-4011-9BA8-CEC88C8C6A20}" destId="{46366859-EB69-41F9-9B3A-A4C85CC507EF}" srcOrd="1" destOrd="0" presId="urn:microsoft.com/office/officeart/2005/8/layout/hierarchy2"/>
    <dgm:cxn modelId="{073B0D97-2952-4C8A-A9B4-236E42D9C0EC}" type="presOf" srcId="{8F30D4FB-5858-437D-9818-6480F5DE107C}" destId="{4C25CA18-BF1B-40F8-A95B-5CD158D39222}" srcOrd="0" destOrd="0" presId="urn:microsoft.com/office/officeart/2005/8/layout/hierarchy2"/>
    <dgm:cxn modelId="{82B1299F-9E8D-44C4-A708-4433CD9871C9}" srcId="{110B620D-BC6C-41A8-B1CA-7CF355C3BFE6}" destId="{15D49B77-6D28-4B9F-967B-45924A93E15F}" srcOrd="2" destOrd="0" parTransId="{749567F8-6A8A-4146-AEFC-4450C9BE70F0}" sibTransId="{D85C3F50-E6FB-44A0-AB09-73B326F0FD39}"/>
    <dgm:cxn modelId="{0599DFAB-5E66-4F60-8CCC-25C929B2AD24}" type="presOf" srcId="{B3D1331D-58A5-46A0-91E8-E9B098D431CB}" destId="{4F3F4DE8-5E30-41EB-BF29-CA9B0A1DD50D}" srcOrd="1" destOrd="0" presId="urn:microsoft.com/office/officeart/2005/8/layout/hierarchy2"/>
    <dgm:cxn modelId="{006DE9B1-BC0C-41CE-9D9A-A02A845A8DF3}" type="presOf" srcId="{749567F8-6A8A-4146-AEFC-4450C9BE70F0}" destId="{2D1C4FE5-BA32-4969-AE36-665813C78BD1}" srcOrd="1" destOrd="0" presId="urn:microsoft.com/office/officeart/2005/8/layout/hierarchy2"/>
    <dgm:cxn modelId="{B27288B3-3696-4C49-B77F-D4FA181FA44C}" srcId="{15D49B77-6D28-4B9F-967B-45924A93E15F}" destId="{CFC138A2-4867-4617-9A8F-0AD917BBDD3D}" srcOrd="0" destOrd="0" parTransId="{B3D1331D-58A5-46A0-91E8-E9B098D431CB}" sibTransId="{097071E9-B4C2-44EF-BBD9-31F93AC4D23D}"/>
    <dgm:cxn modelId="{BBE5DDB5-A3CD-436D-A060-FB79C774F9FE}" type="presOf" srcId="{4B08EF58-2017-4011-9BA8-CEC88C8C6A20}" destId="{854EAC12-6553-46E3-827D-5D19BEA8DF53}" srcOrd="0" destOrd="0" presId="urn:microsoft.com/office/officeart/2005/8/layout/hierarchy2"/>
    <dgm:cxn modelId="{ABD3C6C1-0D23-4990-A95E-989DA83957A0}" type="presOf" srcId="{C3AEDB71-E451-43EF-A429-E56EE29D2A5E}" destId="{26DD0E53-3006-4A17-B0E6-5E88C933A8A2}" srcOrd="1" destOrd="0" presId="urn:microsoft.com/office/officeart/2005/8/layout/hierarchy2"/>
    <dgm:cxn modelId="{FD20B8C8-0D76-4781-8761-2F2753A5E1F2}" type="presOf" srcId="{908A2EAB-7E24-499E-82BD-E8926979463F}" destId="{A0C5E02C-5F67-4FF7-A8B9-D5BF662FEEDA}" srcOrd="1" destOrd="0" presId="urn:microsoft.com/office/officeart/2005/8/layout/hierarchy2"/>
    <dgm:cxn modelId="{9AF606CE-4B0C-4836-9CD1-839DBFFADF60}" type="presOf" srcId="{CFC138A2-4867-4617-9A8F-0AD917BBDD3D}" destId="{B497B63B-52E4-4683-88CD-BD8564892AB5}" srcOrd="0" destOrd="0" presId="urn:microsoft.com/office/officeart/2005/8/layout/hierarchy2"/>
    <dgm:cxn modelId="{7FEF78D1-2EF0-4A75-9905-ED744DC09C2A}" type="presOf" srcId="{908A2EAB-7E24-499E-82BD-E8926979463F}" destId="{2CF10E0D-002D-4F96-9AAF-24EAB202704A}" srcOrd="0" destOrd="0" presId="urn:microsoft.com/office/officeart/2005/8/layout/hierarchy2"/>
    <dgm:cxn modelId="{6F94C2D8-4765-41C9-AAE7-51762C8D8301}" type="presOf" srcId="{749567F8-6A8A-4146-AEFC-4450C9BE70F0}" destId="{8F240CF0-B6E2-4854-A106-F52881D430FB}" srcOrd="0" destOrd="0" presId="urn:microsoft.com/office/officeart/2005/8/layout/hierarchy2"/>
    <dgm:cxn modelId="{F3FAE8EF-3418-47FB-BD69-0AB173CFF04B}" srcId="{8F30D4FB-5858-437D-9818-6480F5DE107C}" destId="{F8D888E1-8595-4CFD-A16E-556BEC0F9957}" srcOrd="0" destOrd="0" parTransId="{4B08EF58-2017-4011-9BA8-CEC88C8C6A20}" sibTransId="{A6D25A6B-F316-4DA8-88D8-024DAF35F4D1}"/>
    <dgm:cxn modelId="{2871EFF3-BEAD-4AD3-A66D-E7D386B754A4}" type="presOf" srcId="{B3D1331D-58A5-46A0-91E8-E9B098D431CB}" destId="{9EC79DF8-905A-46D4-95E2-4604EBADF7AD}" srcOrd="0" destOrd="0" presId="urn:microsoft.com/office/officeart/2005/8/layout/hierarchy2"/>
    <dgm:cxn modelId="{0D0B81F5-ADAF-454B-9042-87CC39BF3878}" type="presOf" srcId="{CC07797D-30AF-4B90-9B2F-82C382D780D8}" destId="{AB731037-B598-4C18-AA19-122092A0A3CD}" srcOrd="0" destOrd="0" presId="urn:microsoft.com/office/officeart/2005/8/layout/hierarchy2"/>
    <dgm:cxn modelId="{929D1AFB-1537-457B-97B0-82F327CC6D06}" type="presOf" srcId="{7FB6E823-1E78-4DCB-AF32-F3755223A4A4}" destId="{DCC815B3-C76B-4C1F-B954-4EA580AAEAED}" srcOrd="0" destOrd="0" presId="urn:microsoft.com/office/officeart/2005/8/layout/hierarchy2"/>
    <dgm:cxn modelId="{FD1EB47E-99E8-4C4A-8527-5B005C31A07E}" type="presParOf" srcId="{DCC815B3-C76B-4C1F-B954-4EA580AAEAED}" destId="{29817450-B2DA-4184-8509-28AB87B1CFD7}" srcOrd="0" destOrd="0" presId="urn:microsoft.com/office/officeart/2005/8/layout/hierarchy2"/>
    <dgm:cxn modelId="{CA7D0A67-A854-46AD-B37B-9FD98145A086}" type="presParOf" srcId="{29817450-B2DA-4184-8509-28AB87B1CFD7}" destId="{221CDBE7-66AD-4A6B-A7E4-E9F3F229212C}" srcOrd="0" destOrd="0" presId="urn:microsoft.com/office/officeart/2005/8/layout/hierarchy2"/>
    <dgm:cxn modelId="{07C99AE4-12A9-47D3-996F-1AE25F46BFC2}" type="presParOf" srcId="{29817450-B2DA-4184-8509-28AB87B1CFD7}" destId="{AF02114A-65F3-4E54-B24C-20AE8D5D25BC}" srcOrd="1" destOrd="0" presId="urn:microsoft.com/office/officeart/2005/8/layout/hierarchy2"/>
    <dgm:cxn modelId="{C77C3581-79E4-4C81-88DF-35CF5B7B86E2}" type="presParOf" srcId="{AF02114A-65F3-4E54-B24C-20AE8D5D25BC}" destId="{AB731037-B598-4C18-AA19-122092A0A3CD}" srcOrd="0" destOrd="0" presId="urn:microsoft.com/office/officeart/2005/8/layout/hierarchy2"/>
    <dgm:cxn modelId="{5AADD580-DC0B-4A3D-925D-EDEAA782A0E1}" type="presParOf" srcId="{AB731037-B598-4C18-AA19-122092A0A3CD}" destId="{0ECB96A5-5848-43C7-92AC-A8F443BC5C84}" srcOrd="0" destOrd="0" presId="urn:microsoft.com/office/officeart/2005/8/layout/hierarchy2"/>
    <dgm:cxn modelId="{C39B9126-B979-41EA-A91C-ABB58CF21A8F}" type="presParOf" srcId="{AF02114A-65F3-4E54-B24C-20AE8D5D25BC}" destId="{9611F8E9-7219-4B5F-BBC5-5A5886547755}" srcOrd="1" destOrd="0" presId="urn:microsoft.com/office/officeart/2005/8/layout/hierarchy2"/>
    <dgm:cxn modelId="{3FC1E0F5-D44D-47AA-8D8D-A626F47F3595}" type="presParOf" srcId="{9611F8E9-7219-4B5F-BBC5-5A5886547755}" destId="{07F94461-A363-442A-91BE-411023A4F2D3}" srcOrd="0" destOrd="0" presId="urn:microsoft.com/office/officeart/2005/8/layout/hierarchy2"/>
    <dgm:cxn modelId="{26957402-8180-4C20-ADD4-3063A3F5156F}" type="presParOf" srcId="{9611F8E9-7219-4B5F-BBC5-5A5886547755}" destId="{2181F279-E6BB-41D2-A79F-6789FB91F091}" srcOrd="1" destOrd="0" presId="urn:microsoft.com/office/officeart/2005/8/layout/hierarchy2"/>
    <dgm:cxn modelId="{82FF28CC-FEC0-43B1-879F-127813C041B1}" type="presParOf" srcId="{2181F279-E6BB-41D2-A79F-6789FB91F091}" destId="{354A3829-C762-4B6D-9655-ED286BA0D5A3}" srcOrd="0" destOrd="0" presId="urn:microsoft.com/office/officeart/2005/8/layout/hierarchy2"/>
    <dgm:cxn modelId="{4A782944-7151-40B7-AA52-31D91B34C414}" type="presParOf" srcId="{354A3829-C762-4B6D-9655-ED286BA0D5A3}" destId="{26DD0E53-3006-4A17-B0E6-5E88C933A8A2}" srcOrd="0" destOrd="0" presId="urn:microsoft.com/office/officeart/2005/8/layout/hierarchy2"/>
    <dgm:cxn modelId="{7A9B300A-6B7D-43CF-A295-81BC76C407FA}" type="presParOf" srcId="{2181F279-E6BB-41D2-A79F-6789FB91F091}" destId="{D454C293-0972-4F98-A11B-4D63AF1D98AE}" srcOrd="1" destOrd="0" presId="urn:microsoft.com/office/officeart/2005/8/layout/hierarchy2"/>
    <dgm:cxn modelId="{DE616634-A48B-4F3E-B94F-4AF0CEAA4CEF}" type="presParOf" srcId="{D454C293-0972-4F98-A11B-4D63AF1D98AE}" destId="{A87F390C-B98B-4727-8893-8D043861E6FB}" srcOrd="0" destOrd="0" presId="urn:microsoft.com/office/officeart/2005/8/layout/hierarchy2"/>
    <dgm:cxn modelId="{BC8154FB-ACFD-448B-B568-D903C53C0F11}" type="presParOf" srcId="{D454C293-0972-4F98-A11B-4D63AF1D98AE}" destId="{4B75DEE9-EE15-4547-97FE-E2A57F977968}" srcOrd="1" destOrd="0" presId="urn:microsoft.com/office/officeart/2005/8/layout/hierarchy2"/>
    <dgm:cxn modelId="{63BDFB58-9029-404D-A3DD-8B6B0813F5F1}" type="presParOf" srcId="{AF02114A-65F3-4E54-B24C-20AE8D5D25BC}" destId="{2CF10E0D-002D-4F96-9AAF-24EAB202704A}" srcOrd="2" destOrd="0" presId="urn:microsoft.com/office/officeart/2005/8/layout/hierarchy2"/>
    <dgm:cxn modelId="{9E049191-7D65-4E08-83DC-DF82CDAFFC52}" type="presParOf" srcId="{2CF10E0D-002D-4F96-9AAF-24EAB202704A}" destId="{A0C5E02C-5F67-4FF7-A8B9-D5BF662FEEDA}" srcOrd="0" destOrd="0" presId="urn:microsoft.com/office/officeart/2005/8/layout/hierarchy2"/>
    <dgm:cxn modelId="{28E76145-D0CB-433A-BA0C-896A5F0FAAB7}" type="presParOf" srcId="{AF02114A-65F3-4E54-B24C-20AE8D5D25BC}" destId="{12EFE787-2475-4990-9A31-4E73F857D75B}" srcOrd="3" destOrd="0" presId="urn:microsoft.com/office/officeart/2005/8/layout/hierarchy2"/>
    <dgm:cxn modelId="{9D7E4C41-BA92-4B25-A773-07BCD7F4B557}" type="presParOf" srcId="{12EFE787-2475-4990-9A31-4E73F857D75B}" destId="{4C25CA18-BF1B-40F8-A95B-5CD158D39222}" srcOrd="0" destOrd="0" presId="urn:microsoft.com/office/officeart/2005/8/layout/hierarchy2"/>
    <dgm:cxn modelId="{327E9404-FEE9-425C-8E3B-7610A007EEC0}" type="presParOf" srcId="{12EFE787-2475-4990-9A31-4E73F857D75B}" destId="{C9A72F65-9DF8-4380-93D8-63B81776ED12}" srcOrd="1" destOrd="0" presId="urn:microsoft.com/office/officeart/2005/8/layout/hierarchy2"/>
    <dgm:cxn modelId="{5E5D01B4-5EA7-430C-AF78-9E56BEDD651D}" type="presParOf" srcId="{C9A72F65-9DF8-4380-93D8-63B81776ED12}" destId="{854EAC12-6553-46E3-827D-5D19BEA8DF53}" srcOrd="0" destOrd="0" presId="urn:microsoft.com/office/officeart/2005/8/layout/hierarchy2"/>
    <dgm:cxn modelId="{8C0839EF-9262-49C3-9025-CAFE5230700E}" type="presParOf" srcId="{854EAC12-6553-46E3-827D-5D19BEA8DF53}" destId="{46366859-EB69-41F9-9B3A-A4C85CC507EF}" srcOrd="0" destOrd="0" presId="urn:microsoft.com/office/officeart/2005/8/layout/hierarchy2"/>
    <dgm:cxn modelId="{44CB4DF9-9B4D-4592-A9E5-044B40AD30EC}" type="presParOf" srcId="{C9A72F65-9DF8-4380-93D8-63B81776ED12}" destId="{CEAD92F5-5695-4472-BAFE-8D9269F85108}" srcOrd="1" destOrd="0" presId="urn:microsoft.com/office/officeart/2005/8/layout/hierarchy2"/>
    <dgm:cxn modelId="{D1C34E3F-74A6-4A93-98DC-721E5483FC45}" type="presParOf" srcId="{CEAD92F5-5695-4472-BAFE-8D9269F85108}" destId="{C1866079-092B-4338-9F85-459A2D665D3D}" srcOrd="0" destOrd="0" presId="urn:microsoft.com/office/officeart/2005/8/layout/hierarchy2"/>
    <dgm:cxn modelId="{5925FCDD-B2DC-44A9-BEDF-DD0342C88471}" type="presParOf" srcId="{CEAD92F5-5695-4472-BAFE-8D9269F85108}" destId="{2D74AF17-1749-4FE5-8AD0-ACC3157C26A8}" srcOrd="1" destOrd="0" presId="urn:microsoft.com/office/officeart/2005/8/layout/hierarchy2"/>
    <dgm:cxn modelId="{B2CF2A00-FCFA-416C-B770-4A50C67E2CEE}" type="presParOf" srcId="{AF02114A-65F3-4E54-B24C-20AE8D5D25BC}" destId="{8F240CF0-B6E2-4854-A106-F52881D430FB}" srcOrd="4" destOrd="0" presId="urn:microsoft.com/office/officeart/2005/8/layout/hierarchy2"/>
    <dgm:cxn modelId="{188D349C-2E00-4984-A8B4-A96045A3D358}" type="presParOf" srcId="{8F240CF0-B6E2-4854-A106-F52881D430FB}" destId="{2D1C4FE5-BA32-4969-AE36-665813C78BD1}" srcOrd="0" destOrd="0" presId="urn:microsoft.com/office/officeart/2005/8/layout/hierarchy2"/>
    <dgm:cxn modelId="{D3BD76D3-AD5B-41DB-B218-7FCF6DBAB716}" type="presParOf" srcId="{AF02114A-65F3-4E54-B24C-20AE8D5D25BC}" destId="{E9236E40-C5B0-4297-BEFF-F973F7EC4F3A}" srcOrd="5" destOrd="0" presId="urn:microsoft.com/office/officeart/2005/8/layout/hierarchy2"/>
    <dgm:cxn modelId="{252066D0-6DE0-473A-B180-8C0284728108}" type="presParOf" srcId="{E9236E40-C5B0-4297-BEFF-F973F7EC4F3A}" destId="{C3361524-7F3D-4417-9A6B-A491D2D8BFC0}" srcOrd="0" destOrd="0" presId="urn:microsoft.com/office/officeart/2005/8/layout/hierarchy2"/>
    <dgm:cxn modelId="{E06C29C5-BC76-42A1-B4D2-83597499BE5D}" type="presParOf" srcId="{E9236E40-C5B0-4297-BEFF-F973F7EC4F3A}" destId="{4E0F8F24-16D0-496A-833E-FB83F3DDE107}" srcOrd="1" destOrd="0" presId="urn:microsoft.com/office/officeart/2005/8/layout/hierarchy2"/>
    <dgm:cxn modelId="{1387424F-0E5E-419D-8BD4-70BCDDABA567}" type="presParOf" srcId="{4E0F8F24-16D0-496A-833E-FB83F3DDE107}" destId="{9EC79DF8-905A-46D4-95E2-4604EBADF7AD}" srcOrd="0" destOrd="0" presId="urn:microsoft.com/office/officeart/2005/8/layout/hierarchy2"/>
    <dgm:cxn modelId="{21931644-9B88-4D8B-8D5B-84B70473AA74}" type="presParOf" srcId="{9EC79DF8-905A-46D4-95E2-4604EBADF7AD}" destId="{4F3F4DE8-5E30-41EB-BF29-CA9B0A1DD50D}" srcOrd="0" destOrd="0" presId="urn:microsoft.com/office/officeart/2005/8/layout/hierarchy2"/>
    <dgm:cxn modelId="{910D0387-7AC6-4469-B776-93E9ED8EF45D}" type="presParOf" srcId="{4E0F8F24-16D0-496A-833E-FB83F3DDE107}" destId="{2ABE2F12-5B7E-432C-904B-D7986E9FD077}" srcOrd="1" destOrd="0" presId="urn:microsoft.com/office/officeart/2005/8/layout/hierarchy2"/>
    <dgm:cxn modelId="{A37CAA03-A542-48E3-BBBD-B1B03365779B}" type="presParOf" srcId="{2ABE2F12-5B7E-432C-904B-D7986E9FD077}" destId="{B497B63B-52E4-4683-88CD-BD8564892AB5}" srcOrd="0" destOrd="0" presId="urn:microsoft.com/office/officeart/2005/8/layout/hierarchy2"/>
    <dgm:cxn modelId="{B99818AA-7A1F-47EA-B49F-E540C2773037}" type="presParOf" srcId="{2ABE2F12-5B7E-432C-904B-D7986E9FD077}" destId="{57F4CD22-2D00-4F0E-A206-97C7644B4F4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7AEFF93-1D9E-407C-A956-EEA3A1FF7A1B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C9126070-AF54-4E25-B745-30F608937A53}">
      <dgm:prSet custT="1"/>
      <dgm:spPr/>
      <dgm:t>
        <a:bodyPr/>
        <a:lstStyle/>
        <a:p>
          <a:pPr algn="just"/>
          <a:r>
            <a:rPr lang="cs-CZ" sz="3200" b="1" dirty="0">
              <a:solidFill>
                <a:schemeClr val="tx1"/>
              </a:solidFill>
            </a:rPr>
            <a:t>Úspěšnost druhého manželství </a:t>
          </a:r>
          <a:r>
            <a:rPr lang="cs-CZ" sz="3200" dirty="0">
              <a:solidFill>
                <a:schemeClr val="tx1"/>
              </a:solidFill>
            </a:rPr>
            <a:t>– motivy, proč je uzavřeno, a co do něj očekávají</a:t>
          </a:r>
          <a:r>
            <a:rPr lang="cs-CZ" sz="2600" dirty="0">
              <a:solidFill>
                <a:schemeClr val="tx1"/>
              </a:solidFill>
            </a:rPr>
            <a:t> </a:t>
          </a:r>
          <a:r>
            <a:rPr lang="cs-CZ" sz="1200" dirty="0">
              <a:solidFill>
                <a:schemeClr val="tx1"/>
              </a:solidFill>
            </a:rPr>
            <a:t>(Vágnerová, 2008, s. 171)</a:t>
          </a:r>
        </a:p>
      </dgm:t>
    </dgm:pt>
    <dgm:pt modelId="{1628F3C8-B72C-4A83-A34D-52F92AB37BC8}" type="parTrans" cxnId="{C339500B-B3B8-41D2-88C9-DAF7C0696344}">
      <dgm:prSet/>
      <dgm:spPr/>
      <dgm:t>
        <a:bodyPr/>
        <a:lstStyle/>
        <a:p>
          <a:endParaRPr lang="cs-CZ"/>
        </a:p>
      </dgm:t>
    </dgm:pt>
    <dgm:pt modelId="{F7E3C4F9-EF60-4007-9DEA-377DA06CB243}" type="sibTrans" cxnId="{C339500B-B3B8-41D2-88C9-DAF7C0696344}">
      <dgm:prSet/>
      <dgm:spPr/>
      <dgm:t>
        <a:bodyPr/>
        <a:lstStyle/>
        <a:p>
          <a:endParaRPr lang="cs-CZ"/>
        </a:p>
      </dgm:t>
    </dgm:pt>
    <dgm:pt modelId="{43A764BA-1351-457E-A852-14B9CDA42A39}">
      <dgm:prSet custT="1"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cs-CZ" sz="2800" b="0" dirty="0">
              <a:solidFill>
                <a:schemeClr val="tx1"/>
              </a:solidFill>
            </a:rPr>
            <a:t>Hlavním motivem </a:t>
          </a:r>
          <a:r>
            <a:rPr lang="cs-CZ" sz="2800" b="0" u="sng" dirty="0">
              <a:solidFill>
                <a:schemeClr val="tx1"/>
              </a:solidFill>
            </a:rPr>
            <a:t>může být</a:t>
          </a:r>
          <a:r>
            <a:rPr lang="cs-CZ" sz="2800" b="0" dirty="0">
              <a:solidFill>
                <a:schemeClr val="tx1"/>
              </a:solidFill>
            </a:rPr>
            <a:t> vyrovnání se s bývalým partnerem. </a:t>
          </a:r>
        </a:p>
      </dgm:t>
    </dgm:pt>
    <dgm:pt modelId="{96654699-9F82-4311-B375-1CABA33185B1}" type="parTrans" cxnId="{DFFF8B1C-09A6-420E-891E-9FF42FE663A7}">
      <dgm:prSet/>
      <dgm:spPr/>
      <dgm:t>
        <a:bodyPr/>
        <a:lstStyle/>
        <a:p>
          <a:endParaRPr lang="cs-CZ"/>
        </a:p>
      </dgm:t>
    </dgm:pt>
    <dgm:pt modelId="{CC86CB12-DC3E-452B-B546-63C469189308}" type="sibTrans" cxnId="{DFFF8B1C-09A6-420E-891E-9FF42FE663A7}">
      <dgm:prSet/>
      <dgm:spPr/>
      <dgm:t>
        <a:bodyPr/>
        <a:lstStyle/>
        <a:p>
          <a:endParaRPr lang="cs-CZ"/>
        </a:p>
      </dgm:t>
    </dgm:pt>
    <dgm:pt modelId="{0DD3A3E9-E081-4A96-B107-B223FA2E2372}">
      <dgm:prSet custT="1"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cs-CZ" sz="2800" b="0" dirty="0">
              <a:solidFill>
                <a:schemeClr val="tx1"/>
              </a:solidFill>
            </a:rPr>
            <a:t>Jiným motivem – snaha získat oporu, autoritu</a:t>
          </a:r>
        </a:p>
      </dgm:t>
    </dgm:pt>
    <dgm:pt modelId="{DB44A562-AB87-46AE-B81A-7BB1264ABACA}" type="parTrans" cxnId="{3445D7A0-3AB0-4BA4-9D6F-B1DD2631A659}">
      <dgm:prSet/>
      <dgm:spPr/>
      <dgm:t>
        <a:bodyPr/>
        <a:lstStyle/>
        <a:p>
          <a:endParaRPr lang="cs-CZ"/>
        </a:p>
      </dgm:t>
    </dgm:pt>
    <dgm:pt modelId="{298771AA-93FB-43CF-B9E4-9F37646128AC}" type="sibTrans" cxnId="{3445D7A0-3AB0-4BA4-9D6F-B1DD2631A659}">
      <dgm:prSet/>
      <dgm:spPr/>
      <dgm:t>
        <a:bodyPr/>
        <a:lstStyle/>
        <a:p>
          <a:endParaRPr lang="cs-CZ"/>
        </a:p>
      </dgm:t>
    </dgm:pt>
    <dgm:pt modelId="{589A0525-5B72-4435-AB45-C7BF033A98AC}">
      <dgm:prSet custT="1"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cs-CZ" sz="2800" b="0" dirty="0">
              <a:solidFill>
                <a:schemeClr val="tx1"/>
              </a:solidFill>
            </a:rPr>
            <a:t>Ekonomická motivace </a:t>
          </a:r>
        </a:p>
      </dgm:t>
    </dgm:pt>
    <dgm:pt modelId="{E6C3E2C7-43B9-43D2-AE56-94CDBB8481D3}" type="parTrans" cxnId="{3ADA5B03-C209-49EC-8707-A437B2CE027B}">
      <dgm:prSet/>
      <dgm:spPr/>
    </dgm:pt>
    <dgm:pt modelId="{093E1080-5CE6-48A4-875D-5D4AE0F0AAE7}" type="sibTrans" cxnId="{3ADA5B03-C209-49EC-8707-A437B2CE027B}">
      <dgm:prSet/>
      <dgm:spPr/>
    </dgm:pt>
    <dgm:pt modelId="{9DE90B64-8632-4645-A6F0-317DBEB46AFD}">
      <dgm:prSet custT="1"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cs-CZ" sz="2800" b="0" dirty="0">
              <a:solidFill>
                <a:schemeClr val="tx1"/>
              </a:solidFill>
            </a:rPr>
            <a:t>Nové manželství je uzavřeno z důvodu, že nový partner poskytuje jedinci uspokojující vztah v oblasti intimity, citového zázemí. </a:t>
          </a:r>
        </a:p>
      </dgm:t>
    </dgm:pt>
    <dgm:pt modelId="{C7AFD373-2E37-4138-9203-EA8B7C0B9745}" type="parTrans" cxnId="{A6D7669C-249E-4196-B504-DFCC8697C933}">
      <dgm:prSet/>
      <dgm:spPr/>
      <dgm:t>
        <a:bodyPr/>
        <a:lstStyle/>
        <a:p>
          <a:endParaRPr lang="cs-CZ"/>
        </a:p>
      </dgm:t>
    </dgm:pt>
    <dgm:pt modelId="{03A5CDEB-47E0-46A6-AB4A-9BCFCC7E4E03}" type="sibTrans" cxnId="{A6D7669C-249E-4196-B504-DFCC8697C933}">
      <dgm:prSet/>
      <dgm:spPr/>
      <dgm:t>
        <a:bodyPr/>
        <a:lstStyle/>
        <a:p>
          <a:endParaRPr lang="cs-CZ"/>
        </a:p>
      </dgm:t>
    </dgm:pt>
    <dgm:pt modelId="{C6765AD0-2FAA-45E2-B42A-479E81C99081}" type="pres">
      <dgm:prSet presAssocID="{B7AEFF93-1D9E-407C-A956-EEA3A1FF7A1B}" presName="linear" presStyleCnt="0">
        <dgm:presLayoutVars>
          <dgm:animLvl val="lvl"/>
          <dgm:resizeHandles val="exact"/>
        </dgm:presLayoutVars>
      </dgm:prSet>
      <dgm:spPr/>
    </dgm:pt>
    <dgm:pt modelId="{F35580F3-C051-416F-8CAA-7790CF4AA634}" type="pres">
      <dgm:prSet presAssocID="{C9126070-AF54-4E25-B745-30F608937A53}" presName="parentText" presStyleLbl="node1" presStyleIdx="0" presStyleCnt="1" custScaleY="173487" custLinFactNeighborY="-4269">
        <dgm:presLayoutVars>
          <dgm:chMax val="0"/>
          <dgm:bulletEnabled val="1"/>
        </dgm:presLayoutVars>
      </dgm:prSet>
      <dgm:spPr/>
    </dgm:pt>
    <dgm:pt modelId="{A3B15B85-0CBE-4B9F-85F9-9671C0B61AF8}" type="pres">
      <dgm:prSet presAssocID="{C9126070-AF54-4E25-B745-30F608937A53}" presName="childText" presStyleLbl="revTx" presStyleIdx="0" presStyleCnt="1" custScaleY="137692" custLinFactNeighborY="2899">
        <dgm:presLayoutVars>
          <dgm:bulletEnabled val="1"/>
        </dgm:presLayoutVars>
      </dgm:prSet>
      <dgm:spPr/>
    </dgm:pt>
  </dgm:ptLst>
  <dgm:cxnLst>
    <dgm:cxn modelId="{3ADA5B03-C209-49EC-8707-A437B2CE027B}" srcId="{C9126070-AF54-4E25-B745-30F608937A53}" destId="{589A0525-5B72-4435-AB45-C7BF033A98AC}" srcOrd="2" destOrd="0" parTransId="{E6C3E2C7-43B9-43D2-AE56-94CDBB8481D3}" sibTransId="{093E1080-5CE6-48A4-875D-5D4AE0F0AAE7}"/>
    <dgm:cxn modelId="{7784E303-F5DE-42D5-B670-3168A5F53FDF}" type="presOf" srcId="{9DE90B64-8632-4645-A6F0-317DBEB46AFD}" destId="{A3B15B85-0CBE-4B9F-85F9-9671C0B61AF8}" srcOrd="0" destOrd="3" presId="urn:microsoft.com/office/officeart/2005/8/layout/vList2"/>
    <dgm:cxn modelId="{C339500B-B3B8-41D2-88C9-DAF7C0696344}" srcId="{B7AEFF93-1D9E-407C-A956-EEA3A1FF7A1B}" destId="{C9126070-AF54-4E25-B745-30F608937A53}" srcOrd="0" destOrd="0" parTransId="{1628F3C8-B72C-4A83-A34D-52F92AB37BC8}" sibTransId="{F7E3C4F9-EF60-4007-9DEA-377DA06CB243}"/>
    <dgm:cxn modelId="{6AAC5B0E-D3F0-4481-B3D9-91D3EBA5B7E7}" type="presOf" srcId="{B7AEFF93-1D9E-407C-A956-EEA3A1FF7A1B}" destId="{C6765AD0-2FAA-45E2-B42A-479E81C99081}" srcOrd="0" destOrd="0" presId="urn:microsoft.com/office/officeart/2005/8/layout/vList2"/>
    <dgm:cxn modelId="{50B77618-E258-417D-816B-CA888CFE3953}" type="presOf" srcId="{589A0525-5B72-4435-AB45-C7BF033A98AC}" destId="{A3B15B85-0CBE-4B9F-85F9-9671C0B61AF8}" srcOrd="0" destOrd="2" presId="urn:microsoft.com/office/officeart/2005/8/layout/vList2"/>
    <dgm:cxn modelId="{DFFF8B1C-09A6-420E-891E-9FF42FE663A7}" srcId="{C9126070-AF54-4E25-B745-30F608937A53}" destId="{43A764BA-1351-457E-A852-14B9CDA42A39}" srcOrd="0" destOrd="0" parTransId="{96654699-9F82-4311-B375-1CABA33185B1}" sibTransId="{CC86CB12-DC3E-452B-B546-63C469189308}"/>
    <dgm:cxn modelId="{0902F64C-88A8-47A4-9581-8610DFB3E541}" type="presOf" srcId="{0DD3A3E9-E081-4A96-B107-B223FA2E2372}" destId="{A3B15B85-0CBE-4B9F-85F9-9671C0B61AF8}" srcOrd="0" destOrd="1" presId="urn:microsoft.com/office/officeart/2005/8/layout/vList2"/>
    <dgm:cxn modelId="{A7000995-7A95-4673-944D-D92ECB9D4670}" type="presOf" srcId="{43A764BA-1351-457E-A852-14B9CDA42A39}" destId="{A3B15B85-0CBE-4B9F-85F9-9671C0B61AF8}" srcOrd="0" destOrd="0" presId="urn:microsoft.com/office/officeart/2005/8/layout/vList2"/>
    <dgm:cxn modelId="{A6D7669C-249E-4196-B504-DFCC8697C933}" srcId="{C9126070-AF54-4E25-B745-30F608937A53}" destId="{9DE90B64-8632-4645-A6F0-317DBEB46AFD}" srcOrd="3" destOrd="0" parTransId="{C7AFD373-2E37-4138-9203-EA8B7C0B9745}" sibTransId="{03A5CDEB-47E0-46A6-AB4A-9BCFCC7E4E03}"/>
    <dgm:cxn modelId="{3445D7A0-3AB0-4BA4-9D6F-B1DD2631A659}" srcId="{C9126070-AF54-4E25-B745-30F608937A53}" destId="{0DD3A3E9-E081-4A96-B107-B223FA2E2372}" srcOrd="1" destOrd="0" parTransId="{DB44A562-AB87-46AE-B81A-7BB1264ABACA}" sibTransId="{298771AA-93FB-43CF-B9E4-9F37646128AC}"/>
    <dgm:cxn modelId="{43B1ABC3-C5F9-4258-A4D5-3969604ED764}" type="presOf" srcId="{C9126070-AF54-4E25-B745-30F608937A53}" destId="{F35580F3-C051-416F-8CAA-7790CF4AA634}" srcOrd="0" destOrd="0" presId="urn:microsoft.com/office/officeart/2005/8/layout/vList2"/>
    <dgm:cxn modelId="{D91D37C2-F022-4AD2-A131-4D76D98F6549}" type="presParOf" srcId="{C6765AD0-2FAA-45E2-B42A-479E81C99081}" destId="{F35580F3-C051-416F-8CAA-7790CF4AA634}" srcOrd="0" destOrd="0" presId="urn:microsoft.com/office/officeart/2005/8/layout/vList2"/>
    <dgm:cxn modelId="{B3700F8D-978D-4A10-A5A6-28C4068F48C1}" type="presParOf" srcId="{C6765AD0-2FAA-45E2-B42A-479E81C99081}" destId="{A3B15B85-0CBE-4B9F-85F9-9671C0B61AF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7D6051-2A2F-4D36-AAA2-38175C789818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0BE540E3-414D-4BB2-9852-30DB8E43F414}">
      <dgm:prSet custT="1"/>
      <dgm:spPr/>
      <dgm:t>
        <a:bodyPr/>
        <a:lstStyle/>
        <a:p>
          <a:pPr algn="ctr"/>
          <a:r>
            <a:rPr lang="cs-CZ" sz="6000" dirty="0">
              <a:solidFill>
                <a:schemeClr val="tx1"/>
              </a:solidFill>
            </a:rPr>
            <a:t>Nově vzniklé rodiny</a:t>
          </a:r>
          <a:br>
            <a:rPr lang="cs-CZ" sz="6000" dirty="0">
              <a:solidFill>
                <a:schemeClr val="tx1"/>
              </a:solidFill>
            </a:rPr>
          </a:br>
          <a:r>
            <a:rPr lang="cs-CZ" sz="6000" dirty="0">
              <a:solidFill>
                <a:schemeClr val="tx1"/>
              </a:solidFill>
            </a:rPr>
            <a:t>– otázka společného domova </a:t>
          </a:r>
        </a:p>
      </dgm:t>
    </dgm:pt>
    <dgm:pt modelId="{730FC496-C3A8-4E32-B856-4A8C922293A1}" type="parTrans" cxnId="{20761F5D-8B2D-4715-8E37-D29496E30EBA}">
      <dgm:prSet/>
      <dgm:spPr/>
      <dgm:t>
        <a:bodyPr/>
        <a:lstStyle/>
        <a:p>
          <a:endParaRPr lang="cs-CZ"/>
        </a:p>
      </dgm:t>
    </dgm:pt>
    <dgm:pt modelId="{4D0A5394-7913-4088-A194-95B8DA09131D}" type="sibTrans" cxnId="{20761F5D-8B2D-4715-8E37-D29496E30EBA}">
      <dgm:prSet/>
      <dgm:spPr/>
      <dgm:t>
        <a:bodyPr/>
        <a:lstStyle/>
        <a:p>
          <a:endParaRPr lang="cs-CZ"/>
        </a:p>
      </dgm:t>
    </dgm:pt>
    <dgm:pt modelId="{9FD950D4-65DF-4362-A9D3-DA68BD60D8D9}" type="pres">
      <dgm:prSet presAssocID="{A87D6051-2A2F-4D36-AAA2-38175C789818}" presName="linear" presStyleCnt="0">
        <dgm:presLayoutVars>
          <dgm:animLvl val="lvl"/>
          <dgm:resizeHandles val="exact"/>
        </dgm:presLayoutVars>
      </dgm:prSet>
      <dgm:spPr/>
    </dgm:pt>
    <dgm:pt modelId="{1745DA05-A222-426F-AE7D-BF60D8AA817F}" type="pres">
      <dgm:prSet presAssocID="{0BE540E3-414D-4BB2-9852-30DB8E43F414}" presName="parentText" presStyleLbl="node1" presStyleIdx="0" presStyleCnt="1" custLinFactNeighborX="-330" custLinFactNeighborY="-22251">
        <dgm:presLayoutVars>
          <dgm:chMax val="0"/>
          <dgm:bulletEnabled val="1"/>
        </dgm:presLayoutVars>
      </dgm:prSet>
      <dgm:spPr/>
    </dgm:pt>
  </dgm:ptLst>
  <dgm:cxnLst>
    <dgm:cxn modelId="{20761F5D-8B2D-4715-8E37-D29496E30EBA}" srcId="{A87D6051-2A2F-4D36-AAA2-38175C789818}" destId="{0BE540E3-414D-4BB2-9852-30DB8E43F414}" srcOrd="0" destOrd="0" parTransId="{730FC496-C3A8-4E32-B856-4A8C922293A1}" sibTransId="{4D0A5394-7913-4088-A194-95B8DA09131D}"/>
    <dgm:cxn modelId="{2F3135D4-4361-4639-8121-0ADF1E7275B6}" type="presOf" srcId="{A87D6051-2A2F-4D36-AAA2-38175C789818}" destId="{9FD950D4-65DF-4362-A9D3-DA68BD60D8D9}" srcOrd="0" destOrd="0" presId="urn:microsoft.com/office/officeart/2005/8/layout/vList2"/>
    <dgm:cxn modelId="{3B9D28FC-72A0-4909-BECF-6C8904657056}" type="presOf" srcId="{0BE540E3-414D-4BB2-9852-30DB8E43F414}" destId="{1745DA05-A222-426F-AE7D-BF60D8AA817F}" srcOrd="0" destOrd="0" presId="urn:microsoft.com/office/officeart/2005/8/layout/vList2"/>
    <dgm:cxn modelId="{1174A743-EE19-4D1D-A651-8E0AD849A57E}" type="presParOf" srcId="{9FD950D4-65DF-4362-A9D3-DA68BD60D8D9}" destId="{1745DA05-A222-426F-AE7D-BF60D8AA817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8D398C-34D8-422D-9228-0FD8AD96068F}">
      <dsp:nvSpPr>
        <dsp:cNvPr id="0" name=""/>
        <dsp:cNvSpPr/>
      </dsp:nvSpPr>
      <dsp:spPr>
        <a:xfrm>
          <a:off x="0" y="0"/>
          <a:ext cx="10515600" cy="9921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>
              <a:solidFill>
                <a:schemeClr val="tx1"/>
              </a:solidFill>
            </a:rPr>
            <a:t>Rodina s jedním rodičem:</a:t>
          </a:r>
          <a:endParaRPr lang="cs-CZ" sz="3200" kern="1200" dirty="0">
            <a:solidFill>
              <a:schemeClr val="tx1"/>
            </a:solidFill>
          </a:endParaRPr>
        </a:p>
      </dsp:txBody>
      <dsp:txXfrm>
        <a:off x="48433" y="48433"/>
        <a:ext cx="10418734" cy="895294"/>
      </dsp:txXfrm>
    </dsp:sp>
    <dsp:sp modelId="{0F6E60A8-3C71-42E0-9AE3-0EBCA2DF5CAD}">
      <dsp:nvSpPr>
        <dsp:cNvPr id="0" name=""/>
        <dsp:cNvSpPr/>
      </dsp:nvSpPr>
      <dsp:spPr>
        <a:xfrm>
          <a:off x="0" y="1001616"/>
          <a:ext cx="10515600" cy="18102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b="1" kern="1200" dirty="0">
              <a:solidFill>
                <a:srgbClr val="FF0000"/>
              </a:solidFill>
            </a:rPr>
            <a:t>Vdova s dětmi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b="1" kern="1200" dirty="0">
              <a:solidFill>
                <a:srgbClr val="FF0000"/>
              </a:solidFill>
            </a:rPr>
            <a:t>Svobodné osamělé matky</a:t>
          </a:r>
          <a:r>
            <a:rPr lang="cs-CZ" sz="2800" kern="1200" dirty="0">
              <a:solidFill>
                <a:srgbClr val="FF0000"/>
              </a:solidFill>
            </a:rPr>
            <a:t> </a:t>
          </a:r>
          <a:r>
            <a:rPr lang="cs-CZ" sz="2800" kern="1200" dirty="0"/>
            <a:t>– chtějí být svobodné a dítě mají s mužem – vztah s ním neplánovaly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b="1" kern="1200" dirty="0">
              <a:solidFill>
                <a:srgbClr val="FF0000"/>
              </a:solidFill>
            </a:rPr>
            <a:t>Osamělá matka </a:t>
          </a:r>
          <a:r>
            <a:rPr lang="cs-CZ" sz="2800" kern="1200" dirty="0"/>
            <a:t>– vztah se rozpadl (rozvod, rozchod) </a:t>
          </a:r>
        </a:p>
      </dsp:txBody>
      <dsp:txXfrm>
        <a:off x="0" y="1001616"/>
        <a:ext cx="10515600" cy="18102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E4DE0-0D08-45FF-8F64-120709354369}">
      <dsp:nvSpPr>
        <dsp:cNvPr id="0" name=""/>
        <dsp:cNvSpPr/>
      </dsp:nvSpPr>
      <dsp:spPr>
        <a:xfrm>
          <a:off x="0" y="15871"/>
          <a:ext cx="10515600" cy="1175264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b="1" kern="1200" dirty="0">
              <a:solidFill>
                <a:schemeClr val="tx1"/>
              </a:solidFill>
            </a:rPr>
            <a:t>Úmrtí manžela</a:t>
          </a:r>
          <a:r>
            <a:rPr lang="cs-CZ" sz="4900" b="1" kern="1200" dirty="0">
              <a:solidFill>
                <a:srgbClr val="FF0000"/>
              </a:solidFill>
            </a:rPr>
            <a:t> </a:t>
          </a:r>
          <a:r>
            <a:rPr lang="cs-CZ" sz="4900" kern="1200" dirty="0">
              <a:solidFill>
                <a:schemeClr val="tx1"/>
              </a:solidFill>
            </a:rPr>
            <a:t>znamenalo pro ženu:</a:t>
          </a:r>
        </a:p>
      </dsp:txBody>
      <dsp:txXfrm>
        <a:off x="57372" y="73243"/>
        <a:ext cx="10400856" cy="1060520"/>
      </dsp:txXfrm>
    </dsp:sp>
    <dsp:sp modelId="{59C486F0-735A-4EB3-BF01-95A76563D479}">
      <dsp:nvSpPr>
        <dsp:cNvPr id="0" name=""/>
        <dsp:cNvSpPr/>
      </dsp:nvSpPr>
      <dsp:spPr>
        <a:xfrm>
          <a:off x="0" y="1191136"/>
          <a:ext cx="10515600" cy="3144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62230" rIns="348488" bIns="62230" numCol="1" spcCol="1270" anchor="t" anchorCtr="0">
          <a:noAutofit/>
        </a:bodyPr>
        <a:lstStyle/>
        <a:p>
          <a:pPr marL="285750" lvl="1" indent="-285750" algn="just" defTabSz="1689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800" kern="1200" dirty="0"/>
            <a:t>Ztrátu ekonomického zajištění </a:t>
          </a:r>
        </a:p>
        <a:p>
          <a:pPr marL="285750" lvl="1" indent="-285750" algn="just" defTabSz="1689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800" kern="1200" dirty="0"/>
            <a:t>Ztrátu společenské, fyzické ochrany</a:t>
          </a:r>
        </a:p>
        <a:p>
          <a:pPr marL="285750" lvl="1" indent="-285750" algn="just" defTabSz="1689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800" kern="1200" dirty="0"/>
            <a:t>Změnil se i společenský status</a:t>
          </a:r>
        </a:p>
        <a:p>
          <a:pPr marL="285750" lvl="1" indent="-285750" algn="just" defTabSz="1689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800" kern="1200" dirty="0"/>
            <a:t>Dětem situace přinášela znevýhodněné postavení (sirota)</a:t>
          </a:r>
        </a:p>
      </dsp:txBody>
      <dsp:txXfrm>
        <a:off x="0" y="1191136"/>
        <a:ext cx="10515600" cy="31443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7D984A-5B61-4CE5-BF93-0F10E324492F}">
      <dsp:nvSpPr>
        <dsp:cNvPr id="0" name=""/>
        <dsp:cNvSpPr/>
      </dsp:nvSpPr>
      <dsp:spPr>
        <a:xfrm>
          <a:off x="4884901" y="2175669"/>
          <a:ext cx="745796" cy="1603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2898" y="0"/>
              </a:lnTo>
              <a:lnTo>
                <a:pt x="372898" y="1603462"/>
              </a:lnTo>
              <a:lnTo>
                <a:pt x="745796" y="16034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82C1E3-1FB5-4377-9F7D-D4D2F114A218}">
      <dsp:nvSpPr>
        <dsp:cNvPr id="0" name=""/>
        <dsp:cNvSpPr/>
      </dsp:nvSpPr>
      <dsp:spPr>
        <a:xfrm>
          <a:off x="4884901" y="2129949"/>
          <a:ext cx="7457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45796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645555-0580-4C5D-AD63-946738599B6F}">
      <dsp:nvSpPr>
        <dsp:cNvPr id="0" name=""/>
        <dsp:cNvSpPr/>
      </dsp:nvSpPr>
      <dsp:spPr>
        <a:xfrm>
          <a:off x="4884901" y="572206"/>
          <a:ext cx="745796" cy="1603462"/>
        </a:xfrm>
        <a:custGeom>
          <a:avLst/>
          <a:gdLst/>
          <a:ahLst/>
          <a:cxnLst/>
          <a:rect l="0" t="0" r="0" b="0"/>
          <a:pathLst>
            <a:path>
              <a:moveTo>
                <a:pt x="0" y="1603462"/>
              </a:moveTo>
              <a:lnTo>
                <a:pt x="372898" y="1603462"/>
              </a:lnTo>
              <a:lnTo>
                <a:pt x="372898" y="0"/>
              </a:lnTo>
              <a:lnTo>
                <a:pt x="745796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0F3446-B088-4AEA-8584-06148C7DD9DB}">
      <dsp:nvSpPr>
        <dsp:cNvPr id="0" name=""/>
        <dsp:cNvSpPr/>
      </dsp:nvSpPr>
      <dsp:spPr>
        <a:xfrm>
          <a:off x="1155920" y="1606999"/>
          <a:ext cx="3728981" cy="1137339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 dirty="0">
              <a:solidFill>
                <a:schemeClr val="tx1"/>
              </a:solidFill>
            </a:rPr>
            <a:t>Svobodné mateřství</a:t>
          </a:r>
          <a:endParaRPr lang="cs-CZ" sz="2600" kern="1200" dirty="0">
            <a:solidFill>
              <a:schemeClr val="tx1"/>
            </a:solidFill>
          </a:endParaRPr>
        </a:p>
      </dsp:txBody>
      <dsp:txXfrm>
        <a:off x="1155920" y="1606999"/>
        <a:ext cx="3728981" cy="1137339"/>
      </dsp:txXfrm>
    </dsp:sp>
    <dsp:sp modelId="{E22C6CED-0492-405B-BA5D-D4311A244E8F}">
      <dsp:nvSpPr>
        <dsp:cNvPr id="0" name=""/>
        <dsp:cNvSpPr/>
      </dsp:nvSpPr>
      <dsp:spPr>
        <a:xfrm>
          <a:off x="5630698" y="3537"/>
          <a:ext cx="3728981" cy="113733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 dirty="0">
              <a:solidFill>
                <a:schemeClr val="tx1"/>
              </a:solidFill>
            </a:rPr>
            <a:t>Svobodné mateřství – </a:t>
          </a:r>
          <a:r>
            <a:rPr lang="cs-CZ" sz="2600" kern="1200" dirty="0">
              <a:solidFill>
                <a:schemeClr val="tx1"/>
              </a:solidFill>
            </a:rPr>
            <a:t> </a:t>
          </a:r>
          <a:r>
            <a:rPr lang="cs-CZ" sz="2600" b="1" kern="1200" dirty="0">
              <a:solidFill>
                <a:schemeClr val="tx1"/>
              </a:solidFill>
            </a:rPr>
            <a:t>výsledek rezignace</a:t>
          </a:r>
          <a:r>
            <a:rPr lang="cs-CZ" sz="2600" kern="1200" dirty="0">
              <a:solidFill>
                <a:schemeClr val="tx1"/>
              </a:solidFill>
            </a:rPr>
            <a:t> </a:t>
          </a:r>
        </a:p>
      </dsp:txBody>
      <dsp:txXfrm>
        <a:off x="5630698" y="3537"/>
        <a:ext cx="3728981" cy="1137339"/>
      </dsp:txXfrm>
    </dsp:sp>
    <dsp:sp modelId="{40C826F4-396A-40F9-AC38-473966EBCD06}">
      <dsp:nvSpPr>
        <dsp:cNvPr id="0" name=""/>
        <dsp:cNvSpPr/>
      </dsp:nvSpPr>
      <dsp:spPr>
        <a:xfrm>
          <a:off x="5630698" y="1606999"/>
          <a:ext cx="3728981" cy="1137339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 dirty="0">
              <a:solidFill>
                <a:schemeClr val="tx1"/>
              </a:solidFill>
            </a:rPr>
            <a:t>Svobodné mateřství –řešení z nouze</a:t>
          </a:r>
          <a:r>
            <a:rPr lang="cs-CZ" sz="2600" kern="1200" dirty="0">
              <a:solidFill>
                <a:schemeClr val="tx1"/>
              </a:solidFill>
            </a:rPr>
            <a:t> 	</a:t>
          </a:r>
        </a:p>
      </dsp:txBody>
      <dsp:txXfrm>
        <a:off x="5630698" y="1606999"/>
        <a:ext cx="3728981" cy="1137339"/>
      </dsp:txXfrm>
    </dsp:sp>
    <dsp:sp modelId="{E7BA7761-3769-4B55-AAD0-C65DADE42FD7}">
      <dsp:nvSpPr>
        <dsp:cNvPr id="0" name=""/>
        <dsp:cNvSpPr/>
      </dsp:nvSpPr>
      <dsp:spPr>
        <a:xfrm>
          <a:off x="5630698" y="3210461"/>
          <a:ext cx="3728981" cy="113733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 dirty="0">
              <a:solidFill>
                <a:schemeClr val="tx1"/>
              </a:solidFill>
            </a:rPr>
            <a:t>Ženy, které se rozhodnou mít dítě, ale nemají stálého partnera</a:t>
          </a:r>
          <a:endParaRPr lang="cs-CZ" sz="2600" kern="1200" dirty="0">
            <a:solidFill>
              <a:schemeClr val="tx1"/>
            </a:solidFill>
          </a:endParaRPr>
        </a:p>
      </dsp:txBody>
      <dsp:txXfrm>
        <a:off x="5630698" y="3210461"/>
        <a:ext cx="3728981" cy="11373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1CDBE7-66AD-4A6B-A7E4-E9F3F229212C}">
      <dsp:nvSpPr>
        <dsp:cNvPr id="0" name=""/>
        <dsp:cNvSpPr/>
      </dsp:nvSpPr>
      <dsp:spPr>
        <a:xfrm>
          <a:off x="1660823" y="861124"/>
          <a:ext cx="1501256" cy="7506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Varianta</a:t>
          </a:r>
          <a:endParaRPr lang="cs-CZ" sz="1400" kern="1200" dirty="0"/>
        </a:p>
      </dsp:txBody>
      <dsp:txXfrm>
        <a:off x="1682808" y="883109"/>
        <a:ext cx="1457286" cy="706658"/>
      </dsp:txXfrm>
    </dsp:sp>
    <dsp:sp modelId="{AB731037-B598-4C18-AA19-122092A0A3CD}">
      <dsp:nvSpPr>
        <dsp:cNvPr id="0" name=""/>
        <dsp:cNvSpPr/>
      </dsp:nvSpPr>
      <dsp:spPr>
        <a:xfrm rot="18259090">
          <a:off x="2935316" y="779868"/>
          <a:ext cx="1039692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1039692" y="2721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29170" y="781095"/>
        <a:ext cx="51984" cy="51984"/>
      </dsp:txXfrm>
    </dsp:sp>
    <dsp:sp modelId="{07F94461-A363-442A-91BE-411023A4F2D3}">
      <dsp:nvSpPr>
        <dsp:cNvPr id="0" name=""/>
        <dsp:cNvSpPr/>
      </dsp:nvSpPr>
      <dsp:spPr>
        <a:xfrm>
          <a:off x="3748245" y="12694"/>
          <a:ext cx="2571487" cy="7300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Matka zemře</a:t>
          </a:r>
        </a:p>
      </dsp:txBody>
      <dsp:txXfrm>
        <a:off x="3769628" y="34077"/>
        <a:ext cx="2528721" cy="687317"/>
      </dsp:txXfrm>
    </dsp:sp>
    <dsp:sp modelId="{354A3829-C762-4B6D-9655-ED286BA0D5A3}">
      <dsp:nvSpPr>
        <dsp:cNvPr id="0" name=""/>
        <dsp:cNvSpPr/>
      </dsp:nvSpPr>
      <dsp:spPr>
        <a:xfrm>
          <a:off x="6319733" y="350517"/>
          <a:ext cx="600502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600502" y="2721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604972" y="362724"/>
        <a:ext cx="30025" cy="30025"/>
      </dsp:txXfrm>
    </dsp:sp>
    <dsp:sp modelId="{A87F390C-B98B-4727-8893-8D043861E6FB}">
      <dsp:nvSpPr>
        <dsp:cNvPr id="0" name=""/>
        <dsp:cNvSpPr/>
      </dsp:nvSpPr>
      <dsp:spPr>
        <a:xfrm>
          <a:off x="6920236" y="2422"/>
          <a:ext cx="1501256" cy="7506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u="none" kern="1200" dirty="0"/>
            <a:t>Méně častá</a:t>
          </a:r>
        </a:p>
      </dsp:txBody>
      <dsp:txXfrm>
        <a:off x="6942221" y="24407"/>
        <a:ext cx="1457286" cy="706658"/>
      </dsp:txXfrm>
    </dsp:sp>
    <dsp:sp modelId="{2CF10E0D-002D-4F96-9AAF-24EAB202704A}">
      <dsp:nvSpPr>
        <dsp:cNvPr id="0" name=""/>
        <dsp:cNvSpPr/>
      </dsp:nvSpPr>
      <dsp:spPr>
        <a:xfrm rot="26512">
          <a:off x="3162071" y="1211479"/>
          <a:ext cx="586183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586183" y="2721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40508" y="1224044"/>
        <a:ext cx="29309" cy="29309"/>
      </dsp:txXfrm>
    </dsp:sp>
    <dsp:sp modelId="{4C25CA18-BF1B-40F8-A95B-5CD158D39222}">
      <dsp:nvSpPr>
        <dsp:cNvPr id="0" name=""/>
        <dsp:cNvSpPr/>
      </dsp:nvSpPr>
      <dsp:spPr>
        <a:xfrm>
          <a:off x="3748245" y="875917"/>
          <a:ext cx="2571487" cy="7300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Matka rodinu opustí</a:t>
          </a:r>
        </a:p>
      </dsp:txBody>
      <dsp:txXfrm>
        <a:off x="3769628" y="897300"/>
        <a:ext cx="2528721" cy="687317"/>
      </dsp:txXfrm>
    </dsp:sp>
    <dsp:sp modelId="{854EAC12-6553-46E3-827D-5D19BEA8DF53}">
      <dsp:nvSpPr>
        <dsp:cNvPr id="0" name=""/>
        <dsp:cNvSpPr/>
      </dsp:nvSpPr>
      <dsp:spPr>
        <a:xfrm>
          <a:off x="6319733" y="1213740"/>
          <a:ext cx="600502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600502" y="2721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604972" y="1225946"/>
        <a:ext cx="30025" cy="30025"/>
      </dsp:txXfrm>
    </dsp:sp>
    <dsp:sp modelId="{C1866079-092B-4338-9F85-459A2D665D3D}">
      <dsp:nvSpPr>
        <dsp:cNvPr id="0" name=""/>
        <dsp:cNvSpPr/>
      </dsp:nvSpPr>
      <dsp:spPr>
        <a:xfrm>
          <a:off x="6920236" y="865645"/>
          <a:ext cx="1501256" cy="7506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u="none" kern="1200" dirty="0"/>
            <a:t>Méně častá</a:t>
          </a:r>
        </a:p>
      </dsp:txBody>
      <dsp:txXfrm>
        <a:off x="6942221" y="887630"/>
        <a:ext cx="1457286" cy="706658"/>
      </dsp:txXfrm>
    </dsp:sp>
    <dsp:sp modelId="{8F240CF0-B6E2-4854-A106-F52881D430FB}">
      <dsp:nvSpPr>
        <dsp:cNvPr id="0" name=""/>
        <dsp:cNvSpPr/>
      </dsp:nvSpPr>
      <dsp:spPr>
        <a:xfrm rot="3357645">
          <a:off x="2931576" y="1643091"/>
          <a:ext cx="1047171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1047171" y="2721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28983" y="1644131"/>
        <a:ext cx="52358" cy="52358"/>
      </dsp:txXfrm>
    </dsp:sp>
    <dsp:sp modelId="{C3361524-7F3D-4417-9A6B-A491D2D8BFC0}">
      <dsp:nvSpPr>
        <dsp:cNvPr id="0" name=""/>
        <dsp:cNvSpPr/>
      </dsp:nvSpPr>
      <dsp:spPr>
        <a:xfrm>
          <a:off x="3748245" y="1738618"/>
          <a:ext cx="2989047" cy="7311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u="none" kern="1200" dirty="0"/>
            <a:t>Matka je z důvodu vážné nemoci vyřazena z péče o rodinu</a:t>
          </a:r>
        </a:p>
      </dsp:txBody>
      <dsp:txXfrm>
        <a:off x="3769659" y="1760032"/>
        <a:ext cx="2946219" cy="688299"/>
      </dsp:txXfrm>
    </dsp:sp>
    <dsp:sp modelId="{9EC79DF8-905A-46D4-95E2-4604EBADF7AD}">
      <dsp:nvSpPr>
        <dsp:cNvPr id="0" name=""/>
        <dsp:cNvSpPr/>
      </dsp:nvSpPr>
      <dsp:spPr>
        <a:xfrm>
          <a:off x="6737293" y="2076962"/>
          <a:ext cx="600502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600502" y="2721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022532" y="2089169"/>
        <a:ext cx="30025" cy="30025"/>
      </dsp:txXfrm>
    </dsp:sp>
    <dsp:sp modelId="{B497B63B-52E4-4683-88CD-BD8564892AB5}">
      <dsp:nvSpPr>
        <dsp:cNvPr id="0" name=""/>
        <dsp:cNvSpPr/>
      </dsp:nvSpPr>
      <dsp:spPr>
        <a:xfrm>
          <a:off x="7337796" y="1728867"/>
          <a:ext cx="1501256" cy="7506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 dirty="0"/>
            <a:t>Specifická situace  </a:t>
          </a:r>
        </a:p>
      </dsp:txBody>
      <dsp:txXfrm>
        <a:off x="7359781" y="1750852"/>
        <a:ext cx="1457286" cy="7066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5580F3-C051-416F-8CAA-7790CF4AA634}">
      <dsp:nvSpPr>
        <dsp:cNvPr id="0" name=""/>
        <dsp:cNvSpPr/>
      </dsp:nvSpPr>
      <dsp:spPr>
        <a:xfrm>
          <a:off x="0" y="112059"/>
          <a:ext cx="10515600" cy="224292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>
              <a:solidFill>
                <a:schemeClr val="tx1"/>
              </a:solidFill>
            </a:rPr>
            <a:t>Úspěšnost druhého manželství </a:t>
          </a:r>
          <a:r>
            <a:rPr lang="cs-CZ" sz="3200" kern="1200" dirty="0">
              <a:solidFill>
                <a:schemeClr val="tx1"/>
              </a:solidFill>
            </a:rPr>
            <a:t>– motivy, proč je uzavřeno, a co do něj očekávají</a:t>
          </a:r>
          <a:r>
            <a:rPr lang="cs-CZ" sz="2600" kern="1200" dirty="0">
              <a:solidFill>
                <a:schemeClr val="tx1"/>
              </a:solidFill>
            </a:rPr>
            <a:t> </a:t>
          </a:r>
          <a:r>
            <a:rPr lang="cs-CZ" sz="1200" kern="1200" dirty="0">
              <a:solidFill>
                <a:schemeClr val="tx1"/>
              </a:solidFill>
            </a:rPr>
            <a:t>(Vágnerová, 2008, s. 171)</a:t>
          </a:r>
        </a:p>
      </dsp:txBody>
      <dsp:txXfrm>
        <a:off x="109491" y="221550"/>
        <a:ext cx="10296618" cy="2023944"/>
      </dsp:txXfrm>
    </dsp:sp>
    <dsp:sp modelId="{A3B15B85-0CBE-4B9F-85F9-9671C0B61AF8}">
      <dsp:nvSpPr>
        <dsp:cNvPr id="0" name=""/>
        <dsp:cNvSpPr/>
      </dsp:nvSpPr>
      <dsp:spPr>
        <a:xfrm>
          <a:off x="0" y="2490113"/>
          <a:ext cx="10515600" cy="3149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85750" lvl="1" indent="-285750" algn="just" defTabSz="12446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2800" b="0" kern="1200" dirty="0">
              <a:solidFill>
                <a:schemeClr val="tx1"/>
              </a:solidFill>
            </a:rPr>
            <a:t>Hlavním motivem </a:t>
          </a:r>
          <a:r>
            <a:rPr lang="cs-CZ" sz="2800" b="0" u="sng" kern="1200" dirty="0">
              <a:solidFill>
                <a:schemeClr val="tx1"/>
              </a:solidFill>
            </a:rPr>
            <a:t>může být</a:t>
          </a:r>
          <a:r>
            <a:rPr lang="cs-CZ" sz="2800" b="0" kern="1200" dirty="0">
              <a:solidFill>
                <a:schemeClr val="tx1"/>
              </a:solidFill>
            </a:rPr>
            <a:t> vyrovnání se s bývalým partnerem. </a:t>
          </a:r>
        </a:p>
        <a:p>
          <a:pPr marL="285750" lvl="1" indent="-285750" algn="just" defTabSz="12446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2800" b="0" kern="1200" dirty="0">
              <a:solidFill>
                <a:schemeClr val="tx1"/>
              </a:solidFill>
            </a:rPr>
            <a:t>Jiným motivem – snaha získat oporu, autoritu</a:t>
          </a:r>
        </a:p>
        <a:p>
          <a:pPr marL="285750" lvl="1" indent="-285750" algn="just" defTabSz="12446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2800" b="0" kern="1200" dirty="0">
              <a:solidFill>
                <a:schemeClr val="tx1"/>
              </a:solidFill>
            </a:rPr>
            <a:t>Ekonomická motivace </a:t>
          </a:r>
        </a:p>
        <a:p>
          <a:pPr marL="285750" lvl="1" indent="-285750" algn="just" defTabSz="12446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2800" b="0" kern="1200" dirty="0">
              <a:solidFill>
                <a:schemeClr val="tx1"/>
              </a:solidFill>
            </a:rPr>
            <a:t>Nové manželství je uzavřeno z důvodu, že nový partner poskytuje jedinci uspokojující vztah v oblasti intimity, citového zázemí. </a:t>
          </a:r>
        </a:p>
      </dsp:txBody>
      <dsp:txXfrm>
        <a:off x="0" y="2490113"/>
        <a:ext cx="10515600" cy="31494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5DA05-A222-426F-AE7D-BF60D8AA817F}">
      <dsp:nvSpPr>
        <dsp:cNvPr id="0" name=""/>
        <dsp:cNvSpPr/>
      </dsp:nvSpPr>
      <dsp:spPr>
        <a:xfrm>
          <a:off x="0" y="444842"/>
          <a:ext cx="10515600" cy="239557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000" kern="1200" dirty="0">
              <a:solidFill>
                <a:schemeClr val="tx1"/>
              </a:solidFill>
            </a:rPr>
            <a:t>Nově vzniklé rodiny</a:t>
          </a:r>
          <a:br>
            <a:rPr lang="cs-CZ" sz="6000" kern="1200" dirty="0">
              <a:solidFill>
                <a:schemeClr val="tx1"/>
              </a:solidFill>
            </a:rPr>
          </a:br>
          <a:r>
            <a:rPr lang="cs-CZ" sz="6000" kern="1200" dirty="0">
              <a:solidFill>
                <a:schemeClr val="tx1"/>
              </a:solidFill>
            </a:rPr>
            <a:t>– otázka společného domova </a:t>
          </a:r>
        </a:p>
      </dsp:txBody>
      <dsp:txXfrm>
        <a:off x="116942" y="561784"/>
        <a:ext cx="10281716" cy="2161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8913A-1B25-434A-9602-6B03B1AF212B}" type="datetimeFigureOut">
              <a:rPr lang="cs-CZ" smtClean="0"/>
              <a:t>13.12.2023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FD53B-B374-4A29-8A5E-92C8E5726FA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8695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9FD53B-B374-4A29-8A5E-92C8E5726FAE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253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9FD53B-B374-4A29-8A5E-92C8E5726FAE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789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9FD53B-B374-4A29-8A5E-92C8E5726FAE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009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F5D3D-DBE7-4376-B70D-8B6B8AB392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EABB55-5EFF-40B6-A83D-F06C1A303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D1D11B-70E1-4246-96D9-29389064C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9E44-8065-40B8-A87C-3C2C1D331A7E}" type="datetimeFigureOut">
              <a:rPr lang="cs-CZ" smtClean="0"/>
              <a:t>13.12.2023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C95D4D-12BC-4EBA-8065-252108FC3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35464A-5C5B-4376-96D5-8CBBE4332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55BF-9484-4FE6-AAAA-9E8F6666F07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475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A3E1E-2110-4FF8-89A1-D82310502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F12F46-AD66-4156-B147-D5EE130AF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5A2FF3-94AA-4A1C-B668-58AE60408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9E44-8065-40B8-A87C-3C2C1D331A7E}" type="datetimeFigureOut">
              <a:rPr lang="cs-CZ" smtClean="0"/>
              <a:t>13.12.2023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122545-F205-4260-A993-1EA77732B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359C6D-12EA-4B02-90CD-B24B461FD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55BF-9484-4FE6-AAAA-9E8F6666F07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928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300AC69-02D6-4847-850B-91F8371971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E8CE97-AEA8-4065-BEB2-20F9ED631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753A50-F30F-4C90-9FE7-60675BFD3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9E44-8065-40B8-A87C-3C2C1D331A7E}" type="datetimeFigureOut">
              <a:rPr lang="cs-CZ" smtClean="0"/>
              <a:t>13.12.2023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8BA23C-1E48-434F-8FFB-339CF6951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8D3CCE-473B-4C90-A97D-17344493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55BF-9484-4FE6-AAAA-9E8F6666F07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91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EDF76-F731-47A1-8151-6F64008F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AFC0E1-112A-4FA9-8288-7ABC59646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DA125F-6498-44D8-BFB5-5EF5DF903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9E44-8065-40B8-A87C-3C2C1D331A7E}" type="datetimeFigureOut">
              <a:rPr lang="cs-CZ" smtClean="0"/>
              <a:t>13.12.2023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0B83B6-FAA2-4427-8564-FE0E072B4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FF0985-D121-4BD8-9D35-B566863A8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55BF-9484-4FE6-AAAA-9E8F6666F07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89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4D2BBD-717D-4B3A-A7DB-12AEA43E6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EDD67E6-B56F-4ADC-83A1-A4BA7BD3E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65775C-FBBF-4AC7-9591-EBBA62AAC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9E44-8065-40B8-A87C-3C2C1D331A7E}" type="datetimeFigureOut">
              <a:rPr lang="cs-CZ" smtClean="0"/>
              <a:t>13.12.2023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1B6CED-33B4-4ED9-9E8B-D07859D3C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2130DD-EEB2-4282-9D10-FC9F9F534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55BF-9484-4FE6-AAAA-9E8F6666F07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131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94386C-46D1-4F70-B24A-D3DE5C7BE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455113-92A3-4CFA-A28B-B43917E993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BDB8204-D78E-4CD2-BBB9-BA182E76C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1785D4-41FF-4F77-B9EC-25F764B47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9E44-8065-40B8-A87C-3C2C1D331A7E}" type="datetimeFigureOut">
              <a:rPr lang="cs-CZ" smtClean="0"/>
              <a:t>13.12.2023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707709-F621-4CCD-89F6-0F4032A74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41161E-6327-4CEF-8FF4-19A4904E3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55BF-9484-4FE6-AAAA-9E8F6666F07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1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5D0403-2BA9-4C18-A591-662DCFA8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A3B8C8-700B-4D04-AA07-C48FDAF6B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996306A-42A5-4509-A2E8-87D1BAB0C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6BE7149-1279-46A4-8D92-790A1AF596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F7E8370-7472-42FB-A82F-44D0C210B7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DB2C90D-A6C4-4AD8-A03C-6B072AD4F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9E44-8065-40B8-A87C-3C2C1D331A7E}" type="datetimeFigureOut">
              <a:rPr lang="cs-CZ" smtClean="0"/>
              <a:t>13.12.2023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2A91F36-646D-40FE-8184-00E31599D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98B9DBF-96FA-4FD7-8702-91B0EF287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55BF-9484-4FE6-AAAA-9E8F6666F07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26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4AD99-9587-4C20-8256-FC7CD6630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BD9B418-9D1C-4FCD-945B-5BE88AEB4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9E44-8065-40B8-A87C-3C2C1D331A7E}" type="datetimeFigureOut">
              <a:rPr lang="cs-CZ" smtClean="0"/>
              <a:t>13.12.2023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3DCCD66-C2B0-41EF-95B2-BFFF60B1C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C38E3B1-1804-46DF-921B-75AF674BD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55BF-9484-4FE6-AAAA-9E8F6666F07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650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FD282B2-7F22-4CDD-8B8B-3A9AE453C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9E44-8065-40B8-A87C-3C2C1D331A7E}" type="datetimeFigureOut">
              <a:rPr lang="cs-CZ" smtClean="0"/>
              <a:t>13.12.2023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29D5046-126A-421E-B0C0-89B3D4800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F16B845-1E32-470C-B0C7-E2B034091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55BF-9484-4FE6-AAAA-9E8F6666F07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47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6C6DA1-0A4D-487C-B50F-B9A632556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7C73BF-8E5A-48AF-9F56-DA59DF84B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0D73AE8-869F-4EE7-A70E-2B10417B81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B73330-E08E-4647-8BCD-A4BDEABE4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9E44-8065-40B8-A87C-3C2C1D331A7E}" type="datetimeFigureOut">
              <a:rPr lang="cs-CZ" smtClean="0"/>
              <a:t>13.12.2023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F977A9-98C7-4751-8FB0-D7CC7E626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C5BE58-BEEF-4F88-AB23-C4CEA1EF3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55BF-9484-4FE6-AAAA-9E8F6666F07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78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3A325F-3FE0-4406-B555-FDE19AA4B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85BB7A8-C1AC-463A-9B34-FF87DB587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B5D3966-F744-4836-9733-1E60B08F6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BBEFE1F-A246-4485-BDC2-6B55E756A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9E44-8065-40B8-A87C-3C2C1D331A7E}" type="datetimeFigureOut">
              <a:rPr lang="cs-CZ" smtClean="0"/>
              <a:t>13.12.2023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E3827A-9278-43AC-95FA-C7B5BECA5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0408BB-171E-452C-80F2-5630460BD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55BF-9484-4FE6-AAAA-9E8F6666F07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13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6E4F9BB-6CA4-4728-8D14-0FE15E4E2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2729042-38A0-4BDB-B712-F3EAA4BDF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575D4B-42A7-4024-812F-4D489D6170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E9E44-8065-40B8-A87C-3C2C1D331A7E}" type="datetimeFigureOut">
              <a:rPr lang="cs-CZ" smtClean="0"/>
              <a:t>13.12.2023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DB41DE-CF01-4177-A1CD-01FDD7BFE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AED0D0-8DF5-4EBF-8409-6B3C6DCC3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C55BF-9484-4FE6-AAAA-9E8F6666F07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80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A373E-DB90-4301-9895-9C46DBBAA3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Rodina s </a:t>
            </a:r>
            <a:r>
              <a:rPr lang="cs-CZ" b="1" u="sng" dirty="0"/>
              <a:t>jedním rodičem</a:t>
            </a:r>
            <a:r>
              <a:rPr lang="cs-CZ" b="1" dirty="0"/>
              <a:t>, </a:t>
            </a:r>
            <a:br>
              <a:rPr lang="cs-CZ" b="1" dirty="0"/>
            </a:br>
            <a:r>
              <a:rPr lang="cs-CZ" b="1" dirty="0"/>
              <a:t>rodiny s </a:t>
            </a:r>
            <a:r>
              <a:rPr lang="cs-CZ" b="1" u="sng" dirty="0"/>
              <a:t>nevlastním rodičem</a:t>
            </a:r>
            <a:r>
              <a:rPr lang="cs-CZ" b="1" dirty="0"/>
              <a:t> </a:t>
            </a:r>
            <a:br>
              <a:rPr lang="cs-CZ" b="1" dirty="0"/>
            </a:br>
            <a:r>
              <a:rPr lang="cs-CZ" b="1" dirty="0"/>
              <a:t>a </a:t>
            </a:r>
            <a:r>
              <a:rPr lang="cs-CZ" b="1" u="sng" dirty="0"/>
              <a:t>nevlastními sourozenci</a:t>
            </a:r>
            <a:endParaRPr lang="cs-CZ" u="sng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8ED8A4-C6DA-4DFA-8488-1AAD76550B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IK036 Pedagogika rodiny</a:t>
            </a:r>
          </a:p>
        </p:txBody>
      </p:sp>
    </p:spTree>
    <p:extLst>
      <p:ext uri="{BB962C8B-B14F-4D97-AF65-F5344CB8AC3E}">
        <p14:creationId xmlns:p14="http://schemas.microsoft.com/office/powerpoint/2010/main" val="4217611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883951-E655-49B9-B055-FBA3EBE923E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Svobodné mateřství</a:t>
            </a:r>
            <a:endParaRPr lang="cs-CZ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BEC436C1-5180-4491-911A-D9FBFA5B6E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3130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026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AF733-CAEA-4433-811B-52681130CFF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Osamělé matky – rozvod, rozpad vztahu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78CAF2-E7A4-46A9-9532-CD9A51D54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Postoje společnosti </a:t>
            </a:r>
            <a:r>
              <a:rPr lang="cs-CZ" dirty="0"/>
              <a:t>ke skupině </a:t>
            </a:r>
            <a:r>
              <a:rPr lang="cs-CZ" b="1" dirty="0">
                <a:solidFill>
                  <a:srgbClr val="FF0000"/>
                </a:solidFill>
              </a:rPr>
              <a:t>ambivalentní</a:t>
            </a: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u="sng" dirty="0"/>
              <a:t>Obviňovány</a:t>
            </a:r>
            <a:r>
              <a:rPr lang="cs-CZ" dirty="0"/>
              <a:t> – manželství neudržely.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ALE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Tvrdí se – </a:t>
            </a:r>
            <a:r>
              <a:rPr lang="cs-CZ" u="sng" dirty="0"/>
              <a:t>pro děti je lepší skončit konfliktní vztah a žena s dětmi žije v neúplné rodině</a:t>
            </a:r>
            <a:r>
              <a:rPr lang="cs-CZ" dirty="0"/>
              <a:t>. </a:t>
            </a:r>
            <a:r>
              <a:rPr lang="cs-CZ" sz="1200" dirty="0"/>
              <a:t>(Sobotková, 2001, s. 129; Demografická příručka 2013; Demografická příručka - 2015)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Iniciátorům rozvodu</a:t>
            </a:r>
            <a:r>
              <a:rPr lang="cs-CZ" dirty="0"/>
              <a:t> – poskytována menší míra pomoci než ovdovělým. </a:t>
            </a:r>
            <a:r>
              <a:rPr lang="cs-CZ" sz="1200" dirty="0"/>
              <a:t>(</a:t>
            </a:r>
            <a:r>
              <a:rPr lang="cs-CZ" sz="1200" dirty="0" err="1"/>
              <a:t>Buunk</a:t>
            </a:r>
            <a:r>
              <a:rPr lang="cs-CZ" sz="1200" dirty="0"/>
              <a:t>, 2006, s. 446)</a:t>
            </a:r>
          </a:p>
        </p:txBody>
      </p:sp>
    </p:spTree>
    <p:extLst>
      <p:ext uri="{BB962C8B-B14F-4D97-AF65-F5344CB8AC3E}">
        <p14:creationId xmlns:p14="http://schemas.microsoft.com/office/powerpoint/2010/main" val="1246691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ABAF6-43EF-4E92-A656-375EF7033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471638-A4B0-4F9D-A158-CFBC2E95A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cs-CZ" b="1" dirty="0">
                <a:solidFill>
                  <a:srgbClr val="FF0000"/>
                </a:solidFill>
              </a:rPr>
              <a:t>Tři dimenze ovlivňující adaptaci na to, když je rodina díky rozvodu neúplná </a:t>
            </a:r>
            <a:r>
              <a:rPr lang="cs-CZ" sz="1400" dirty="0" err="1"/>
              <a:t>Goldenbergerovi</a:t>
            </a:r>
            <a:r>
              <a:rPr lang="cs-CZ" sz="1400" dirty="0"/>
              <a:t> (1998 in Sobotková, 2001, s. 130):</a:t>
            </a:r>
          </a:p>
          <a:p>
            <a:pPr marL="457200" lvl="1" indent="0" algn="just">
              <a:lnSpc>
                <a:spcPct val="120000"/>
              </a:lnSpc>
              <a:buNone/>
            </a:pPr>
            <a:r>
              <a:rPr lang="cs-CZ" dirty="0"/>
              <a:t>1. Vnitřní zdroje rodiny</a:t>
            </a:r>
          </a:p>
          <a:p>
            <a:pPr marL="457200" lvl="1" indent="0" algn="just">
              <a:lnSpc>
                <a:spcPct val="120000"/>
              </a:lnSpc>
              <a:buNone/>
            </a:pPr>
            <a:r>
              <a:rPr lang="cs-CZ" dirty="0"/>
              <a:t>2. Environmentální stres </a:t>
            </a:r>
          </a:p>
          <a:p>
            <a:pPr marL="457200" lvl="1" indent="0" algn="just">
              <a:lnSpc>
                <a:spcPct val="120000"/>
              </a:lnSpc>
              <a:buNone/>
            </a:pPr>
            <a:r>
              <a:rPr lang="cs-CZ" dirty="0"/>
              <a:t>3. Zdroje v širší sociální síti</a:t>
            </a:r>
          </a:p>
          <a:p>
            <a:pPr algn="just">
              <a:lnSpc>
                <a:spcPct val="120000"/>
              </a:lnSpc>
            </a:pPr>
            <a:endParaRPr lang="cs-CZ" dirty="0"/>
          </a:p>
          <a:p>
            <a:pPr algn="just">
              <a:lnSpc>
                <a:spcPct val="120000"/>
              </a:lnSpc>
            </a:pPr>
            <a:r>
              <a:rPr lang="cs-CZ" b="1" dirty="0">
                <a:solidFill>
                  <a:srgbClr val="FF0000"/>
                </a:solidFill>
              </a:rPr>
              <a:t>Hlediska mající vliv na rodinu v situaci, kdy ji tvoří jen jeden rodič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1300" dirty="0"/>
              <a:t>(Sobotková, 2001, s. 131):</a:t>
            </a:r>
          </a:p>
          <a:p>
            <a:pPr lvl="1" algn="just">
              <a:lnSpc>
                <a:spcPct val="120000"/>
              </a:lnSpc>
            </a:pPr>
            <a:r>
              <a:rPr lang="cs-CZ" dirty="0"/>
              <a:t>Důvody osamělého rodičovství</a:t>
            </a:r>
          </a:p>
          <a:p>
            <a:pPr lvl="1" algn="just">
              <a:lnSpc>
                <a:spcPct val="120000"/>
              </a:lnSpc>
            </a:pPr>
            <a:r>
              <a:rPr lang="cs-CZ" dirty="0"/>
              <a:t>Příčiny rozpadu manželství</a:t>
            </a:r>
          </a:p>
          <a:p>
            <a:pPr lvl="1" algn="just">
              <a:lnSpc>
                <a:spcPct val="120000"/>
              </a:lnSpc>
            </a:pPr>
            <a:r>
              <a:rPr lang="cs-CZ" dirty="0"/>
              <a:t>Počet dětí, jejich věk</a:t>
            </a:r>
          </a:p>
          <a:p>
            <a:pPr lvl="1" algn="just">
              <a:lnSpc>
                <a:spcPct val="120000"/>
              </a:lnSpc>
            </a:pPr>
            <a:r>
              <a:rPr lang="cs-CZ" dirty="0"/>
              <a:t>Věk rodiče, když zůstal sám atd.</a:t>
            </a:r>
          </a:p>
          <a:p>
            <a:pPr lvl="1" algn="just">
              <a:lnSpc>
                <a:spcPct val="120000"/>
              </a:lnSpc>
            </a:pPr>
            <a:r>
              <a:rPr lang="cs-CZ" dirty="0"/>
              <a:t>Typ ztráty, kterou osamělí rodiče prožili v případě rozvodu, rozchodu, ovdovění</a:t>
            </a:r>
          </a:p>
        </p:txBody>
      </p:sp>
    </p:spTree>
    <p:extLst>
      <p:ext uri="{BB962C8B-B14F-4D97-AF65-F5344CB8AC3E}">
        <p14:creationId xmlns:p14="http://schemas.microsoft.com/office/powerpoint/2010/main" val="2711377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8F1BE-E00D-4FDA-B2E6-F3D5FBCD7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C8FD02-6BD8-41C2-BF47-2BC5FF30D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Nepřítomnost otce</a:t>
            </a:r>
            <a:r>
              <a:rPr lang="cs-CZ" dirty="0"/>
              <a:t> v rodině – </a:t>
            </a:r>
            <a:r>
              <a:rPr lang="cs-CZ" b="1" dirty="0">
                <a:solidFill>
                  <a:srgbClr val="FF0000"/>
                </a:solidFill>
              </a:rPr>
              <a:t>kompenzována</a:t>
            </a:r>
            <a:r>
              <a:rPr lang="cs-CZ" dirty="0"/>
              <a:t> jinými muži – dědeček, strýc atd.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 err="1">
                <a:solidFill>
                  <a:srgbClr val="FF0000"/>
                </a:solidFill>
              </a:rPr>
              <a:t>Překompenzace</a:t>
            </a:r>
            <a:endParaRPr lang="cs-CZ" b="1" dirty="0">
              <a:solidFill>
                <a:srgbClr val="FF0000"/>
              </a:solidFill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Rodič se domnívá, že dítěti musí být vynahrazeno to, že mu rodič chybí.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Dítě je vystaveno péči, která vede k jeho rozmazlování.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Jev nastává také – </a:t>
            </a:r>
            <a:r>
              <a:rPr lang="cs-CZ" u="sng" dirty="0"/>
              <a:t>matka má nového partnera a ten se přemírou lásky snaží dokázat, že je lepší než původní partner, vlastní rodič</a:t>
            </a:r>
            <a:endParaRPr lang="cs-CZ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Rozmazlené dítě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Je náročné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Objevuje se krize vztahu.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Krize soužití v rodině </a:t>
            </a:r>
            <a:r>
              <a:rPr lang="cs-CZ" sz="1300" dirty="0"/>
              <a:t>(</a:t>
            </a:r>
            <a:r>
              <a:rPr lang="cs-CZ" sz="1300" dirty="0" err="1"/>
              <a:t>Helus</a:t>
            </a:r>
            <a:r>
              <a:rPr lang="cs-CZ" sz="1300" dirty="0"/>
              <a:t>, 2001, s. 137)</a:t>
            </a:r>
          </a:p>
        </p:txBody>
      </p:sp>
    </p:spTree>
    <p:extLst>
      <p:ext uri="{BB962C8B-B14F-4D97-AF65-F5344CB8AC3E}">
        <p14:creationId xmlns:p14="http://schemas.microsoft.com/office/powerpoint/2010/main" val="633715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3F29EA-C89A-4E29-9BAE-EBDCE03200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cs-CZ" b="1" dirty="0"/>
              <a:t>Osamělé matky s dětmi po rozvodu </a:t>
            </a:r>
            <a:br>
              <a:rPr lang="cs-CZ" b="1" dirty="0"/>
            </a:br>
            <a:r>
              <a:rPr lang="cs-CZ" b="1" dirty="0"/>
              <a:t>– problémové oblasti </a:t>
            </a:r>
            <a:r>
              <a:rPr lang="cs-CZ" sz="1300" dirty="0"/>
              <a:t>(Sobotková, 2001, s. 132):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380E2C-9897-4DFB-B65B-EDC2B31E7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sz="3600" b="1" dirty="0">
                <a:solidFill>
                  <a:srgbClr val="FF0000"/>
                </a:solidFill>
              </a:rPr>
              <a:t>Otázka financí, zaměstnání matky, vedení domácnosti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3200" dirty="0"/>
              <a:t>Objevuje se tzv. </a:t>
            </a:r>
            <a:r>
              <a:rPr lang="cs-CZ" sz="3200" b="1" dirty="0">
                <a:solidFill>
                  <a:srgbClr val="FF0000"/>
                </a:solidFill>
              </a:rPr>
              <a:t>feminizace chudoby</a:t>
            </a:r>
            <a:r>
              <a:rPr lang="cs-CZ" sz="3200" dirty="0"/>
              <a:t>. </a:t>
            </a:r>
            <a:r>
              <a:rPr lang="cs-CZ" sz="1200" dirty="0"/>
              <a:t>(Sobotková, 2001, s. 132; Vágnerová, 2008, s. 164; Dudová, 2007a, s. 16) </a:t>
            </a:r>
            <a:endParaRPr lang="cs-CZ" sz="16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sz="3600" b="1" dirty="0">
                <a:solidFill>
                  <a:srgbClr val="FF0000"/>
                </a:solidFill>
              </a:rPr>
              <a:t>Osobní problémy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3200" dirty="0"/>
              <a:t>Emoční </a:t>
            </a:r>
            <a:r>
              <a:rPr lang="cs-CZ" sz="3200" dirty="0" err="1"/>
              <a:t>distres</a:t>
            </a:r>
            <a:endParaRPr lang="cs-CZ" sz="3200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3200" dirty="0"/>
              <a:t>Změny v sebepojetí ženy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3200" dirty="0"/>
              <a:t>Ohrožena je osobní identita. </a:t>
            </a:r>
            <a:r>
              <a:rPr lang="cs-CZ" sz="1200" dirty="0"/>
              <a:t>(Sobotková, 2001, s. 132) </a:t>
            </a:r>
          </a:p>
          <a:p>
            <a:pPr>
              <a:lnSpc>
                <a:spcPct val="11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69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9B6DE-F34D-45D4-BB6E-3BC1B7263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FF044C-2BE6-4699-BC76-CD62F55FA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10000"/>
              </a:lnSpc>
            </a:pPr>
            <a:r>
              <a:rPr lang="cs-CZ" b="1" dirty="0">
                <a:solidFill>
                  <a:srgbClr val="FF0000"/>
                </a:solidFill>
              </a:rPr>
              <a:t>Oblast vztahů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 lvl="1" algn="just">
              <a:lnSpc>
                <a:spcPct val="110000"/>
              </a:lnSpc>
            </a:pPr>
            <a:r>
              <a:rPr lang="cs-CZ" dirty="0"/>
              <a:t>Může být komplikovaná interakce s dětmi.</a:t>
            </a:r>
          </a:p>
          <a:p>
            <a:pPr lvl="1" algn="just">
              <a:lnSpc>
                <a:spcPct val="110000"/>
              </a:lnSpc>
            </a:pPr>
            <a:r>
              <a:rPr lang="cs-CZ" dirty="0"/>
              <a:t>Konfliktní vztah s bývalým manželem</a:t>
            </a:r>
          </a:p>
          <a:p>
            <a:pPr lvl="1" algn="just">
              <a:lnSpc>
                <a:spcPct val="110000"/>
              </a:lnSpc>
            </a:pPr>
            <a:r>
              <a:rPr lang="cs-CZ" dirty="0"/>
              <a:t>Nejistota v otázce dalšího vztahu</a:t>
            </a:r>
          </a:p>
          <a:p>
            <a:pPr lvl="1" algn="just">
              <a:lnSpc>
                <a:spcPct val="110000"/>
              </a:lnSpc>
            </a:pPr>
            <a:r>
              <a:rPr lang="cs-CZ" dirty="0"/>
              <a:t>Práce ve dvou směnách: </a:t>
            </a:r>
            <a:r>
              <a:rPr lang="cs-CZ" u="sng" dirty="0"/>
              <a:t>pracovní</a:t>
            </a:r>
            <a:r>
              <a:rPr lang="cs-CZ" dirty="0"/>
              <a:t> – živitelka a </a:t>
            </a:r>
            <a:r>
              <a:rPr lang="cs-CZ" u="sng" dirty="0"/>
              <a:t>výchovná</a:t>
            </a:r>
            <a:r>
              <a:rPr lang="cs-CZ" dirty="0"/>
              <a:t> – primární pečovatelka </a:t>
            </a:r>
            <a:r>
              <a:rPr lang="cs-CZ" sz="1200" dirty="0"/>
              <a:t>(Sobotková, 2001, s. 132; Dudová, </a:t>
            </a:r>
            <a:r>
              <a:rPr lang="cs-CZ" sz="1200" dirty="0" err="1"/>
              <a:t>Hastrmanová</a:t>
            </a:r>
            <a:r>
              <a:rPr lang="cs-CZ" sz="1200" dirty="0"/>
              <a:t>, 2007, s. 56)</a:t>
            </a:r>
          </a:p>
          <a:p>
            <a:pPr algn="just">
              <a:lnSpc>
                <a:spcPct val="110000"/>
              </a:lnSpc>
            </a:pPr>
            <a:r>
              <a:rPr lang="cs-CZ" dirty="0"/>
              <a:t>Platí, že </a:t>
            </a:r>
            <a:r>
              <a:rPr lang="cs-CZ" dirty="0">
                <a:highlight>
                  <a:srgbClr val="FFFF00"/>
                </a:highlight>
              </a:rPr>
              <a:t>na to, na co byli dříve dva partneři, nyní je jen jeden</a:t>
            </a:r>
            <a:r>
              <a:rPr lang="cs-CZ" dirty="0"/>
              <a:t>. </a:t>
            </a:r>
            <a:r>
              <a:rPr lang="cs-CZ" sz="1200" dirty="0"/>
              <a:t>(Sobotková, 2001, s. 132)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564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4E5AC-DE8C-4CED-9A49-EFDB8101787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Otec jako osamělý rodič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0CF3B0-0679-44E0-A073-1CABFBD31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061E4934-A2A6-46EA-A977-EF7A6CFF5E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5586043"/>
              </p:ext>
            </p:extLst>
          </p:nvPr>
        </p:nvGraphicFramePr>
        <p:xfrm>
          <a:off x="868261" y="1946246"/>
          <a:ext cx="10485539" cy="2481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9146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ED9709-DD8E-44FC-B992-C582D82AD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A8CF38-7CD9-4D67-960D-18C5516AA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Studie ukazují, že </a:t>
            </a:r>
            <a:r>
              <a:rPr lang="cs-CZ" b="1" u="sng" dirty="0">
                <a:solidFill>
                  <a:srgbClr val="FF0000"/>
                </a:solidFill>
              </a:rPr>
              <a:t>muži o děti pečují jiným způsobem</a:t>
            </a:r>
            <a:r>
              <a:rPr lang="cs-CZ" dirty="0"/>
              <a:t>. </a:t>
            </a:r>
            <a:r>
              <a:rPr lang="cs-CZ" sz="1200" dirty="0"/>
              <a:t>(Sobotková, 2001, s. 135)</a:t>
            </a:r>
            <a:br>
              <a:rPr lang="cs-CZ" sz="1200" dirty="0"/>
            </a:br>
            <a:r>
              <a:rPr lang="cs-CZ" dirty="0"/>
              <a:t>„Závěry studií jsou pro muže příznivé a povzbudivé: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▪ </a:t>
            </a:r>
            <a:r>
              <a:rPr lang="cs-CZ" dirty="0">
                <a:highlight>
                  <a:srgbClr val="FFFF00"/>
                </a:highlight>
              </a:rPr>
              <a:t>Muži stejně jako ženy dovedou pečovat o děti</a:t>
            </a:r>
            <a:r>
              <a:rPr lang="cs-CZ" dirty="0"/>
              <a:t> – jejich úspěch závisí na jejich osobnosti a osobní historii, na okolnostech, na finančním zabezpečení a na podpůrné síti, která je k dispozici.</a:t>
            </a:r>
            <a:br>
              <a:rPr lang="cs-CZ" dirty="0"/>
            </a:br>
            <a:r>
              <a:rPr lang="cs-CZ" dirty="0"/>
              <a:t>▪ Příběhy osamělých otců posouvají hrance tradičních představ o rodičovství a výchově dětí.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▪ Kompetentní rodičovství muže zvyšuje jeho společenskou prestiž.</a:t>
            </a:r>
            <a:br>
              <a:rPr lang="cs-CZ" dirty="0"/>
            </a:br>
            <a:r>
              <a:rPr lang="cs-CZ" dirty="0"/>
              <a:t>▪ </a:t>
            </a:r>
            <a:r>
              <a:rPr lang="cs-CZ" dirty="0">
                <a:highlight>
                  <a:srgbClr val="FFFF00"/>
                </a:highlight>
              </a:rPr>
              <a:t>Muži mají jiný styl rodičovství,</a:t>
            </a:r>
            <a:r>
              <a:rPr lang="cs-CZ" dirty="0"/>
              <a:t> ale není to styl lepší či horší. Děti se v péči milujícího otce mohou cítit stejně spokojeně jako v péči matky.“ </a:t>
            </a:r>
            <a:r>
              <a:rPr lang="cs-CZ" sz="1200" dirty="0"/>
              <a:t>(Sobotková, 2001, s. 135)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082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452DF3-3BB9-4BAE-ADE2-869850DDD07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Nevlastní rodina a nevlastní sourozenci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54DF9B-9505-45A0-8659-59D92D5B7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 err="1"/>
              <a:t>Def</a:t>
            </a:r>
            <a:r>
              <a:rPr lang="cs-CZ" dirty="0"/>
              <a:t>. </a:t>
            </a:r>
            <a:r>
              <a:rPr lang="cs-CZ" dirty="0">
                <a:highlight>
                  <a:srgbClr val="FFFF00"/>
                </a:highlight>
              </a:rPr>
              <a:t>„</a:t>
            </a:r>
            <a:r>
              <a:rPr lang="cs-CZ" i="1" dirty="0">
                <a:highlight>
                  <a:srgbClr val="FFFF00"/>
                </a:highlight>
              </a:rPr>
              <a:t>rodina nevlastní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i="1" dirty="0">
                <a:highlight>
                  <a:srgbClr val="FFFF00"/>
                </a:highlight>
              </a:rPr>
              <a:t>step–</a:t>
            </a:r>
            <a:r>
              <a:rPr lang="cs-CZ" i="1" dirty="0" err="1">
                <a:highlight>
                  <a:srgbClr val="FFFF00"/>
                </a:highlight>
              </a:rPr>
              <a:t>family</a:t>
            </a:r>
            <a:r>
              <a:rPr lang="cs-CZ" i="1" dirty="0">
                <a:highlight>
                  <a:srgbClr val="FFFF00"/>
                </a:highlight>
              </a:rPr>
              <a:t>, </a:t>
            </a:r>
            <a:r>
              <a:rPr lang="cs-CZ" i="1" dirty="0" err="1">
                <a:highlight>
                  <a:srgbClr val="FFFF00"/>
                </a:highlight>
              </a:rPr>
              <a:t>blended</a:t>
            </a:r>
            <a:r>
              <a:rPr lang="cs-CZ" i="1" dirty="0">
                <a:highlight>
                  <a:srgbClr val="FFFF00"/>
                </a:highlight>
              </a:rPr>
              <a:t> </a:t>
            </a:r>
            <a:r>
              <a:rPr lang="cs-CZ" i="1" dirty="0" err="1">
                <a:highlight>
                  <a:srgbClr val="FFFF00"/>
                </a:highlight>
              </a:rPr>
              <a:t>family</a:t>
            </a:r>
            <a:r>
              <a:rPr lang="cs-CZ" dirty="0">
                <a:highlight>
                  <a:srgbClr val="FFFF00"/>
                </a:highlight>
              </a:rPr>
              <a:t> Rodina, ve které má aspoň jeden z partnerů děti z předchozího vztahu a tyto s ním žijí v jedné domácnosti s jeho novým partnerem.“</a:t>
            </a:r>
            <a:r>
              <a:rPr lang="cs-CZ" dirty="0"/>
              <a:t> </a:t>
            </a:r>
            <a:r>
              <a:rPr lang="cs-CZ" sz="1200" dirty="0"/>
              <a:t>(Jandourek, 2001, s. 207)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Další označení:</a:t>
            </a:r>
            <a:endParaRPr lang="cs-CZ" sz="2400" b="1" dirty="0">
              <a:solidFill>
                <a:srgbClr val="FF0000"/>
              </a:solidFill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„</a:t>
            </a:r>
            <a:r>
              <a:rPr lang="cs-CZ" b="1" dirty="0"/>
              <a:t>rodina smíšená</a:t>
            </a:r>
            <a:r>
              <a:rPr lang="cs-CZ" dirty="0"/>
              <a:t> </a:t>
            </a:r>
            <a:r>
              <a:rPr lang="cs-CZ" dirty="0" err="1"/>
              <a:t>blended</a:t>
            </a:r>
            <a:r>
              <a:rPr lang="cs-CZ" dirty="0"/>
              <a:t> </a:t>
            </a:r>
            <a:r>
              <a:rPr lang="cs-CZ" dirty="0" err="1"/>
              <a:t>family</a:t>
            </a:r>
            <a:r>
              <a:rPr lang="cs-CZ" dirty="0"/>
              <a:t> rodina, v níž jeden z rodičů nebo oba již žili v jiném manželství, případně mají dítě či děti, které do stávající rodiny přivedli.“ </a:t>
            </a:r>
            <a:r>
              <a:rPr lang="cs-CZ" sz="1200" dirty="0"/>
              <a:t>(Hartl, Hartlová, 2010, s. 504)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140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BE2E7-8048-4366-8530-28F77DC10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6315B8-1B7D-412B-ACFC-3AA14FBD0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Rodina rekonstruovaná: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by měla </a:t>
            </a:r>
            <a:r>
              <a:rPr lang="cs-CZ" u="sng" dirty="0"/>
              <a:t>umět zvládat střety zájmů</a:t>
            </a:r>
            <a:r>
              <a:rPr lang="cs-CZ" dirty="0"/>
              <a:t>,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být </a:t>
            </a:r>
            <a:r>
              <a:rPr lang="cs-CZ" u="sng" dirty="0"/>
              <a:t>nakloněna kompromisům</a:t>
            </a:r>
            <a:r>
              <a:rPr lang="cs-CZ" dirty="0"/>
              <a:t>. </a:t>
            </a:r>
            <a:r>
              <a:rPr lang="cs-CZ" sz="800" dirty="0"/>
              <a:t>(Matoušek, 2003, s. 138)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Druhý sňatek, založení nové rodiny </a:t>
            </a:r>
            <a:r>
              <a:rPr lang="cs-CZ" dirty="0"/>
              <a:t>ovlivňuje životy dětí – </a:t>
            </a:r>
            <a:r>
              <a:rPr lang="cs-CZ" b="1" dirty="0">
                <a:solidFill>
                  <a:srgbClr val="FF0000"/>
                </a:solidFill>
              </a:rPr>
              <a:t>vzniká příbuzenská konfigurace</a:t>
            </a:r>
            <a:r>
              <a:rPr lang="cs-CZ" dirty="0"/>
              <a:t> – také označení </a:t>
            </a:r>
            <a:r>
              <a:rPr lang="cs-CZ" b="1" dirty="0" err="1">
                <a:solidFill>
                  <a:srgbClr val="FF0000"/>
                </a:solidFill>
              </a:rPr>
              <a:t>binukleární</a:t>
            </a:r>
            <a:r>
              <a:rPr lang="cs-CZ" b="1" dirty="0">
                <a:solidFill>
                  <a:srgbClr val="FF0000"/>
                </a:solidFill>
              </a:rPr>
              <a:t> rodina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(</a:t>
            </a:r>
            <a:r>
              <a:rPr lang="cs-CZ" u="sng" dirty="0"/>
              <a:t>agregátní</a:t>
            </a:r>
            <a:r>
              <a:rPr lang="cs-CZ" dirty="0"/>
              <a:t>)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Vlastní a nevlastní příbuzenské vztahy </a:t>
            </a:r>
            <a:r>
              <a:rPr lang="cs-CZ" sz="1200" dirty="0"/>
              <a:t>(Alan, 1989, s. 341–342)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I označení </a:t>
            </a:r>
            <a:r>
              <a:rPr lang="cs-CZ" b="1" u="sng" dirty="0">
                <a:solidFill>
                  <a:srgbClr val="FF0000"/>
                </a:solidFill>
              </a:rPr>
              <a:t>doplněná rodina</a:t>
            </a:r>
            <a:r>
              <a:rPr lang="cs-CZ" sz="1200" dirty="0"/>
              <a:t> (Matějček, Dytrych, 1997, s. 15)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961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8B149-E0CC-4855-A511-6A112C5C9FD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Struktura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86940D2-C25A-447B-BEB5-E26A4CC783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cs-CZ" dirty="0"/>
              <a:t>Rodina s jedním rodičem</a:t>
            </a:r>
          </a:p>
          <a:p>
            <a:pPr lvl="1" algn="just"/>
            <a:r>
              <a:rPr lang="cs-CZ" dirty="0"/>
              <a:t>Vdova</a:t>
            </a:r>
          </a:p>
          <a:p>
            <a:pPr lvl="1" algn="just"/>
            <a:r>
              <a:rPr lang="cs-CZ" dirty="0"/>
              <a:t>Osamělá matka </a:t>
            </a:r>
          </a:p>
          <a:p>
            <a:pPr lvl="1" algn="just"/>
            <a:r>
              <a:rPr lang="cs-CZ" dirty="0"/>
              <a:t>Matka, otec po rozvodu, rozpadu vztahu</a:t>
            </a:r>
          </a:p>
          <a:p>
            <a:pPr algn="just"/>
            <a:r>
              <a:rPr lang="cs-CZ" dirty="0"/>
              <a:t>Osamělé matky s dětmi po rozvodu – problémové oblasti</a:t>
            </a:r>
          </a:p>
          <a:p>
            <a:pPr algn="just"/>
            <a:r>
              <a:rPr lang="cs-CZ" dirty="0"/>
              <a:t>Otec – osamělý rodič</a:t>
            </a:r>
          </a:p>
          <a:p>
            <a:pPr algn="just"/>
            <a:r>
              <a:rPr lang="cs-CZ" dirty="0"/>
              <a:t>Nevlastní rodina a nevlastní sourozenci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9F12779-6FA7-4C06-B7B8-3B4B50D27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cs-CZ" dirty="0"/>
              <a:t>Druhá manželství</a:t>
            </a:r>
          </a:p>
          <a:p>
            <a:pPr algn="just"/>
            <a:r>
              <a:rPr lang="cs-CZ" dirty="0"/>
              <a:t>Rodičovství a nevlastní rodina</a:t>
            </a:r>
          </a:p>
          <a:p>
            <a:pPr algn="just"/>
            <a:r>
              <a:rPr lang="cs-CZ" dirty="0"/>
              <a:t>Stádia vývoje nevlastní rodiny</a:t>
            </a:r>
          </a:p>
          <a:p>
            <a:pPr algn="just"/>
            <a:r>
              <a:rPr lang="cs-CZ" dirty="0"/>
              <a:t>Vlastní a nevlastní vnoučata, nevlastní prarodiče</a:t>
            </a:r>
          </a:p>
          <a:p>
            <a:pPr marL="0" indent="0" algn="just">
              <a:buNone/>
            </a:pP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951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D5A030-8D74-4628-80FB-1C43B6BA4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6BB630-5D71-4530-9F8B-E28086D06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3600" dirty="0"/>
              <a:t>V základě </a:t>
            </a:r>
            <a:r>
              <a:rPr lang="cs-CZ" sz="3600" b="1" dirty="0">
                <a:solidFill>
                  <a:srgbClr val="FF0000"/>
                </a:solidFill>
              </a:rPr>
              <a:t>dva typy </a:t>
            </a:r>
            <a:r>
              <a:rPr lang="cs-CZ" sz="3600" dirty="0"/>
              <a:t>(podle) </a:t>
            </a:r>
            <a:r>
              <a:rPr lang="cs-CZ" sz="3600" b="1" dirty="0">
                <a:solidFill>
                  <a:srgbClr val="FF0000"/>
                </a:solidFill>
              </a:rPr>
              <a:t>svazků</a:t>
            </a:r>
            <a:r>
              <a:rPr lang="cs-CZ" sz="3600" dirty="0"/>
              <a:t> </a:t>
            </a:r>
            <a:r>
              <a:rPr lang="cs-CZ" sz="1200" dirty="0"/>
              <a:t>(Kratochvíl, 2000, s. 129):</a:t>
            </a:r>
          </a:p>
          <a:p>
            <a:pPr lvl="1" algn="just"/>
            <a:r>
              <a:rPr lang="cs-CZ" sz="3200" dirty="0"/>
              <a:t>Rozvedený muž ve starším, zralém věku a dosud bezdětná svobodná žena</a:t>
            </a:r>
            <a:endParaRPr lang="cs-CZ" sz="2800" dirty="0"/>
          </a:p>
          <a:p>
            <a:pPr lvl="1" algn="just"/>
            <a:r>
              <a:rPr lang="cs-CZ" sz="3200" dirty="0"/>
              <a:t>Druhým typem – manželství, do kterého vstupuje rozvedená žena s dětmi</a:t>
            </a:r>
          </a:p>
          <a:p>
            <a:pPr lvl="1" algn="just"/>
            <a:endParaRPr lang="cs-CZ" sz="3200" dirty="0"/>
          </a:p>
          <a:p>
            <a:pPr lvl="1" algn="just"/>
            <a:r>
              <a:rPr lang="cs-CZ" sz="3200" dirty="0"/>
              <a:t>Dnes možná i varianta – vznik nové rodiny – do nového manželství/partnerství vstupují jedinci, kteří mají děti, ale žili doposud v nesezdaném soužití a vstup do manželští je pro ně  nová zkušenost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962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4A498D-31DA-47AE-92FD-07B1704D5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9E30FE-7FAA-4400-9AEA-8750A962C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Zahraniční literatura – odlišné termíny pro různé </a:t>
            </a:r>
            <a:r>
              <a:rPr lang="cs-CZ" b="1" dirty="0">
                <a:solidFill>
                  <a:srgbClr val="FF0000"/>
                </a:solidFill>
              </a:rPr>
              <a:t>formy takových rodin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„▪ </a:t>
            </a:r>
            <a:r>
              <a:rPr lang="cs-CZ" dirty="0" err="1">
                <a:highlight>
                  <a:srgbClr val="FFFF00"/>
                </a:highlight>
              </a:rPr>
              <a:t>Remairred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families</a:t>
            </a:r>
            <a:r>
              <a:rPr lang="cs-CZ" dirty="0"/>
              <a:t>: aspoň jeden partner už byl v manželském svazku a může, ale nemusí mít vlastní děti.</a:t>
            </a:r>
          </a:p>
          <a:p>
            <a:pPr lvl="0" algn="just"/>
            <a:r>
              <a:rPr lang="cs-CZ" dirty="0" err="1">
                <a:highlight>
                  <a:srgbClr val="FFFF00"/>
                </a:highlight>
              </a:rPr>
              <a:t>Stepfamilies</a:t>
            </a:r>
            <a:r>
              <a:rPr lang="cs-CZ" dirty="0"/>
              <a:t>: užší pojem – aspoň jeden z partnerů už byl v manželském svazku, má z něj děti a znovu se ožení (vdá), přičemž má děti ve své péči.</a:t>
            </a:r>
          </a:p>
          <a:p>
            <a:pPr lvl="0" algn="just"/>
            <a:r>
              <a:rPr lang="cs-CZ" dirty="0" err="1">
                <a:highlight>
                  <a:srgbClr val="FFFF00"/>
                </a:highlight>
              </a:rPr>
              <a:t>Blended</a:t>
            </a:r>
            <a:r>
              <a:rPr lang="cs-CZ" dirty="0">
                <a:highlight>
                  <a:srgbClr val="FFFF00"/>
                </a:highlight>
              </a:rPr>
              <a:t>, </a:t>
            </a:r>
            <a:r>
              <a:rPr lang="cs-CZ" dirty="0" err="1">
                <a:highlight>
                  <a:srgbClr val="FFFF00"/>
                </a:highlight>
              </a:rPr>
              <a:t>dual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families</a:t>
            </a:r>
            <a:r>
              <a:rPr lang="cs-CZ" dirty="0"/>
              <a:t>: oba partneři už mají za sebou předchozí manželství, po vzniku nové rodiny přivedou děti z původních manželství. </a:t>
            </a:r>
          </a:p>
          <a:p>
            <a:pPr lvl="0" algn="just"/>
            <a:r>
              <a:rPr lang="cs-CZ" dirty="0" err="1">
                <a:highlight>
                  <a:srgbClr val="FFFF00"/>
                </a:highlight>
              </a:rPr>
              <a:t>Stepfather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families</a:t>
            </a:r>
            <a:r>
              <a:rPr lang="cs-CZ" dirty="0"/>
              <a:t>: nejčastější typ nevlastních rodin – rodinu tvoří žena s dětmi z prvního manželství a nevlastní otec. …“ </a:t>
            </a:r>
            <a:r>
              <a:rPr lang="cs-CZ" sz="1200" dirty="0"/>
              <a:t>(Sobotková, 2001, s. 137)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1227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3C950-2FA4-4749-9923-6C0E5E648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372160-4FB5-4519-A79A-25E5FDBFC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1061"/>
            <a:ext cx="10515600" cy="576590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cs-CZ" sz="3200" b="1" u="sng" dirty="0">
                <a:solidFill>
                  <a:srgbClr val="FF0000"/>
                </a:solidFill>
              </a:rPr>
              <a:t>Manželský vztah v nevlastní rodině</a:t>
            </a:r>
            <a:r>
              <a:rPr lang="cs-CZ" sz="3200" b="1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(druhé manželství) </a:t>
            </a:r>
            <a:r>
              <a:rPr lang="cs-CZ" sz="3200" dirty="0">
                <a:highlight>
                  <a:srgbClr val="FFFF00"/>
                </a:highlight>
              </a:rPr>
              <a:t>je odlišný</a:t>
            </a:r>
            <a:r>
              <a:rPr lang="cs-CZ" sz="3200" dirty="0"/>
              <a:t>. </a:t>
            </a:r>
          </a:p>
          <a:p>
            <a:pPr algn="just"/>
            <a:r>
              <a:rPr lang="cs-CZ" sz="3200" dirty="0"/>
              <a:t>Znaky</a:t>
            </a:r>
          </a:p>
          <a:p>
            <a:pPr marL="538163" lvl="2" indent="-269875" algn="just"/>
            <a:r>
              <a:rPr lang="cs-CZ" sz="2400" b="1" dirty="0">
                <a:solidFill>
                  <a:srgbClr val="FF0000"/>
                </a:solidFill>
              </a:rPr>
              <a:t>Chybí mu výlučnost</a:t>
            </a:r>
            <a:r>
              <a:rPr lang="cs-CZ" sz="2400" dirty="0"/>
              <a:t> – typická pro první manželství </a:t>
            </a:r>
          </a:p>
          <a:p>
            <a:pPr marL="538163" lvl="2" indent="-269875" algn="just"/>
            <a:r>
              <a:rPr lang="cs-CZ" sz="2400" dirty="0"/>
              <a:t>Zpravidla již </a:t>
            </a:r>
            <a:r>
              <a:rPr lang="cs-CZ" sz="2400" b="1" dirty="0"/>
              <a:t>od počátku přítomny děti</a:t>
            </a:r>
          </a:p>
          <a:p>
            <a:pPr marL="538163" lvl="3" indent="-269875" algn="just"/>
            <a:r>
              <a:rPr lang="cs-CZ" sz="2200" dirty="0"/>
              <a:t>Děti pro jednoho z partnerů „nevlastní“. </a:t>
            </a:r>
          </a:p>
          <a:p>
            <a:pPr marL="538163" lvl="2" indent="-269875" algn="just"/>
            <a:r>
              <a:rPr lang="cs-CZ" sz="2400" dirty="0"/>
              <a:t>Manželským párům </a:t>
            </a:r>
            <a:r>
              <a:rPr lang="cs-CZ" sz="2400" b="1" dirty="0"/>
              <a:t>chybí čas být sami po svatbě</a:t>
            </a:r>
            <a:r>
              <a:rPr lang="cs-CZ" sz="2400" dirty="0"/>
              <a:t>.</a:t>
            </a:r>
          </a:p>
          <a:p>
            <a:pPr marL="538163" lvl="2" indent="-269875" algn="just"/>
            <a:r>
              <a:rPr lang="cs-CZ" sz="2400" b="1" dirty="0"/>
              <a:t>Menší možnost upevňovat manželská pouta, formovat soužití.</a:t>
            </a:r>
            <a:r>
              <a:rPr lang="cs-CZ" sz="2400" dirty="0"/>
              <a:t> </a:t>
            </a:r>
          </a:p>
          <a:p>
            <a:pPr marL="538163" lvl="2" indent="-269875" algn="just"/>
            <a:r>
              <a:rPr lang="cs-CZ" sz="2400" b="1" dirty="0"/>
              <a:t>Složitá může být i otázka sexuality</a:t>
            </a:r>
            <a:r>
              <a:rPr lang="cs-CZ" sz="2400" dirty="0"/>
              <a:t>, jejího projevování. </a:t>
            </a:r>
          </a:p>
          <a:p>
            <a:pPr marL="538163" lvl="2" indent="-269875" algn="just"/>
            <a:r>
              <a:rPr lang="cs-CZ" sz="2400" dirty="0"/>
              <a:t>I situace – </a:t>
            </a:r>
            <a:r>
              <a:rPr lang="cs-CZ" sz="2400" b="1" dirty="0">
                <a:solidFill>
                  <a:srgbClr val="FF0000"/>
                </a:solidFill>
              </a:rPr>
              <a:t>dítě začne na nového partnera</a:t>
            </a:r>
            <a:r>
              <a:rPr lang="cs-CZ" sz="2400" dirty="0"/>
              <a:t> matky/partnerku otce žárlit – považuje za svého soka </a:t>
            </a:r>
            <a:r>
              <a:rPr lang="cs-CZ" sz="800" dirty="0"/>
              <a:t>(Sobotková, 2001; Vágnerová, 2000, s. 395)</a:t>
            </a:r>
          </a:p>
        </p:txBody>
      </p:sp>
    </p:spTree>
    <p:extLst>
      <p:ext uri="{BB962C8B-B14F-4D97-AF65-F5344CB8AC3E}">
        <p14:creationId xmlns:p14="http://schemas.microsoft.com/office/powerpoint/2010/main" val="3852904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E7F710-0146-43D3-95B9-2BC316913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D8AD6637-2558-4265-9E3C-9D047D6A09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378667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3268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247703-68F5-442E-A169-7955CDAADA3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b="1" dirty="0">
                <a:solidFill>
                  <a:srgbClr val="FF0000"/>
                </a:solidFill>
              </a:rPr>
              <a:t> </a:t>
            </a:r>
            <a:r>
              <a:rPr lang="cs-CZ" sz="4000" b="1" dirty="0"/>
              <a:t>Specifické situace při druhých sňatcích</a:t>
            </a:r>
            <a:r>
              <a:rPr lang="cs-CZ" sz="4000" dirty="0"/>
              <a:t> – např. okolnosti </a:t>
            </a:r>
            <a:r>
              <a:rPr lang="cs-CZ" sz="1300" dirty="0"/>
              <a:t>(Matějček, Dytrych, 1999, s. 50–51; 99, 101–103; Matoušek, 2003, s. 138; Vágnerová, 2008, s. 171–172; Vágnerová, 2000, s. 394–396):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D71746-5680-4E56-B872-E01903E88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Rodina se doplňuje po smrti matky, či otce.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Otázka druhého manželství</a:t>
            </a:r>
            <a:r>
              <a:rPr lang="cs-CZ" dirty="0"/>
              <a:t> </a:t>
            </a:r>
            <a:r>
              <a:rPr lang="cs-CZ" sz="1400" dirty="0"/>
              <a:t>(Kratochvíl, 2000, s. 129)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Situace – žena výrazně mladší a manžel starší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Svobodná žena si bere rozvedeného muže – nemá děti ve své výlučné péči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Rozvedená žena s dítětem manželství se svobodným mladším mužem.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Problémovou situací při u druhého manželství – </a:t>
            </a:r>
            <a:r>
              <a:rPr lang="cs-CZ" b="1" dirty="0">
                <a:solidFill>
                  <a:srgbClr val="FF0000"/>
                </a:solidFill>
              </a:rPr>
              <a:t>závazky k dětem </a:t>
            </a:r>
            <a:r>
              <a:rPr lang="cs-CZ" dirty="0"/>
              <a:t>(cit. závazky, právní povinnosti), vztah k vlastním, nevlastním, tak společným.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Nově založená druhá rodina – </a:t>
            </a:r>
            <a:r>
              <a:rPr lang="cs-CZ" b="1" dirty="0">
                <a:solidFill>
                  <a:srgbClr val="FF0000"/>
                </a:solidFill>
              </a:rPr>
              <a:t>otázka loajality</a:t>
            </a:r>
            <a:endParaRPr lang="cs-CZ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Specifickou </a:t>
            </a:r>
            <a:r>
              <a:rPr lang="cs-CZ" b="1" dirty="0">
                <a:solidFill>
                  <a:srgbClr val="FF0000"/>
                </a:solidFill>
              </a:rPr>
              <a:t>roli mají kontakty s rodinou z předchozího manželství</a:t>
            </a:r>
            <a:r>
              <a:rPr lang="cs-CZ" dirty="0"/>
              <a:t>.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41518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9B1939-E7BF-45CF-BA75-7AB289ADFF9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Druhá sňatečnost </a:t>
            </a:r>
            <a:r>
              <a:rPr lang="cs-CZ" sz="1200" dirty="0"/>
              <a:t>(Vágnerová, 2000, s. 395–396):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907E2C-769D-4A84-BE82-409775679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600" dirty="0"/>
              <a:t>Má vazbu na pohlaví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600" dirty="0"/>
              <a:t>Rozdíl mezi </a:t>
            </a:r>
            <a:r>
              <a:rPr lang="cs-CZ" sz="3600" b="1" dirty="0">
                <a:solidFill>
                  <a:srgbClr val="FF0000"/>
                </a:solidFill>
              </a:rPr>
              <a:t>šancemi mužů a žen uzavřít nový sňatek</a:t>
            </a:r>
            <a:r>
              <a:rPr lang="cs-CZ" sz="3600" dirty="0"/>
              <a:t>.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3200" dirty="0"/>
              <a:t>Většina rozvedených žen se provdá (s délkou času od rozvodu – šance na nový sňatek klesají)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3200" dirty="0"/>
              <a:t>Nepřímá úměra se vzděláním – vzdělanější ženy – problematičtější hledání nového partnera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3200" dirty="0"/>
              <a:t>Vliv faktory – důraz na kvalitu výběru, ochota žít sám </a:t>
            </a:r>
            <a:r>
              <a:rPr lang="cs-CZ" sz="1200" dirty="0"/>
              <a:t>(</a:t>
            </a:r>
            <a:r>
              <a:rPr lang="cs-CZ" sz="1200" dirty="0" err="1"/>
              <a:t>Glick</a:t>
            </a:r>
            <a:r>
              <a:rPr lang="cs-CZ" sz="1200" dirty="0"/>
              <a:t>, </a:t>
            </a:r>
            <a:r>
              <a:rPr lang="cs-CZ" sz="1200" dirty="0" err="1"/>
              <a:t>Sung-Ling</a:t>
            </a:r>
            <a:r>
              <a:rPr lang="cs-CZ" sz="1200" dirty="0"/>
              <a:t> Lin, 1988 in Vágnerová, 2000, s. 396)</a:t>
            </a:r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9709930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9A57CD-7076-4650-934B-B3100A06EF5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/>
              <a:t>Rozvedení muži a nový sňatek </a:t>
            </a:r>
            <a:r>
              <a:rPr lang="cs-CZ" sz="1200" dirty="0"/>
              <a:t>(Vágnerová, 2000) uvádí: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0C4FE4-1A1B-45A8-ACB8-A0174AF99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3600" b="1" dirty="0"/>
              <a:t> </a:t>
            </a:r>
            <a:r>
              <a:rPr lang="cs-CZ" sz="3200" b="1" dirty="0">
                <a:solidFill>
                  <a:srgbClr val="FF0000"/>
                </a:solidFill>
              </a:rPr>
              <a:t>Možnosti volby partnerky </a:t>
            </a:r>
            <a:r>
              <a:rPr lang="cs-CZ" sz="3200" dirty="0"/>
              <a:t>větší než u žen.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200" dirty="0"/>
              <a:t>Opačné případy – </a:t>
            </a:r>
            <a:r>
              <a:rPr lang="cs-CZ" sz="3200" b="1" dirty="0">
                <a:solidFill>
                  <a:srgbClr val="FF0000"/>
                </a:solidFill>
              </a:rPr>
              <a:t>žena s dítětem si bere mladšího svobodného muže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800" dirty="0"/>
              <a:t>Spíše výjimka</a:t>
            </a:r>
            <a:r>
              <a:rPr lang="cs-CZ" sz="3200" dirty="0"/>
              <a:t> </a:t>
            </a:r>
            <a:r>
              <a:rPr lang="cs-CZ" sz="1200" dirty="0"/>
              <a:t>(Říčan, 1989, s. 332 in Vágnerová, 2000, s. 396; Matějček, Dytrych, 1999, s. 50.)</a:t>
            </a:r>
          </a:p>
        </p:txBody>
      </p:sp>
    </p:spTree>
    <p:extLst>
      <p:ext uri="{BB962C8B-B14F-4D97-AF65-F5344CB8AC3E}">
        <p14:creationId xmlns:p14="http://schemas.microsoft.com/office/powerpoint/2010/main" val="18059508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11239D-B0B0-486F-B432-854F13176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D8E50918-7F2D-435A-9A0B-6EB6D254C7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76010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41960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BB1CD-6A7F-40A6-87DF-4D8ADDB134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Rodičovství a nevlastní rodina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EDB991-677A-49E5-BB6E-6D4A4250E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Rodičovství</a:t>
            </a:r>
            <a:r>
              <a:rPr lang="cs-CZ" dirty="0"/>
              <a:t> patří mezi </a:t>
            </a:r>
            <a:r>
              <a:rPr lang="cs-CZ" u="sng" dirty="0"/>
              <a:t>stresující aspekt v nevlastních rodinách</a:t>
            </a:r>
            <a:r>
              <a:rPr lang="cs-CZ" dirty="0"/>
              <a:t>. 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Nevlastní rodič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složitá situace</a:t>
            </a:r>
          </a:p>
          <a:p>
            <a:pPr lvl="1" algn="just"/>
            <a:r>
              <a:rPr lang="cs-CZ" dirty="0"/>
              <a:t>Spíše role přítele a rádce</a:t>
            </a:r>
          </a:p>
          <a:p>
            <a:pPr lvl="1" algn="just"/>
            <a:r>
              <a:rPr lang="cs-CZ" dirty="0"/>
              <a:t>Vhodnější – odpovědnost za výchovu dětí, kázeň dětí nese biologický rodič </a:t>
            </a:r>
            <a:r>
              <a:rPr lang="cs-CZ" sz="1200" dirty="0"/>
              <a:t>(Sobotková, 2001, s. 142)</a:t>
            </a:r>
          </a:p>
          <a:p>
            <a:pPr algn="just"/>
            <a:r>
              <a:rPr lang="cs-CZ" dirty="0"/>
              <a:t>Další okolnosti – </a:t>
            </a:r>
            <a:r>
              <a:rPr lang="cs-CZ" b="1" dirty="0">
                <a:solidFill>
                  <a:srgbClr val="FF0000"/>
                </a:solidFill>
              </a:rPr>
              <a:t>mýty</a:t>
            </a:r>
            <a:r>
              <a:rPr lang="cs-CZ" dirty="0"/>
              <a:t> a </a:t>
            </a:r>
            <a:r>
              <a:rPr lang="cs-CZ" b="1" dirty="0">
                <a:solidFill>
                  <a:srgbClr val="FF0000"/>
                </a:solidFill>
              </a:rPr>
              <a:t>předsudky</a:t>
            </a:r>
            <a:endParaRPr lang="cs-CZ" dirty="0"/>
          </a:p>
          <a:p>
            <a:pPr lvl="1" algn="just"/>
            <a:r>
              <a:rPr lang="cs-CZ" u="sng" dirty="0"/>
              <a:t>Mýtus zlé macechy</a:t>
            </a:r>
          </a:p>
          <a:p>
            <a:pPr lvl="1" algn="just"/>
            <a:r>
              <a:rPr lang="cs-CZ" u="sng" dirty="0"/>
              <a:t>Mýtus okamžité lásky – </a:t>
            </a:r>
            <a:r>
              <a:rPr lang="cs-CZ" u="sng" dirty="0" err="1"/>
              <a:t>společ</a:t>
            </a:r>
            <a:r>
              <a:rPr lang="cs-CZ" u="sng" dirty="0"/>
              <a:t>. očekávání, že nevlastní matka bude ihned a automaticky milovat nevlastní děti a že děti budou milovat ji. </a:t>
            </a:r>
            <a:endParaRPr lang="cs-CZ" dirty="0"/>
          </a:p>
          <a:p>
            <a:pPr lvl="1" algn="just"/>
            <a:r>
              <a:rPr lang="cs-CZ" u="sng" dirty="0"/>
              <a:t>Mýtus sirotka</a:t>
            </a:r>
            <a:r>
              <a:rPr lang="cs-CZ" dirty="0"/>
              <a:t> </a:t>
            </a:r>
            <a:r>
              <a:rPr lang="cs-CZ" sz="1200" dirty="0"/>
              <a:t>(Sobotková, 2001, s. 138; Matějček, Dytrych, 1999, s. 64, 102)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1282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29ACD1-9396-4F82-967B-AD53BFC86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8BBB58-802F-4B66-9B30-90EAA080C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Hodnocení společenského okolí </a:t>
            </a:r>
            <a:r>
              <a:rPr lang="cs-CZ" dirty="0"/>
              <a:t>– sleduje se počínání nového rodiče spíše s nedůvěrou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Noví rodiče </a:t>
            </a:r>
            <a:r>
              <a:rPr lang="cs-CZ" dirty="0"/>
              <a:t>– </a:t>
            </a:r>
            <a:r>
              <a:rPr lang="cs-CZ" u="sng" dirty="0"/>
              <a:t>být připraveni na reakce okolí</a:t>
            </a:r>
            <a:r>
              <a:rPr lang="cs-CZ" dirty="0"/>
              <a:t> – budou vyznívat často nelogicky </a:t>
            </a:r>
            <a:r>
              <a:rPr lang="cs-CZ" sz="1200" dirty="0"/>
              <a:t>(Matějček, 1994, s. 70)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sz="19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Koho se nové rodičovství zejména tyká?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Jde zejména o muže, nového partnera matky.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336601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EC564D-A959-43C1-A8C4-BD96DF15507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Neúplná rodina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52A6DA-B721-4015-B62E-1E8A7F0EE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 err="1"/>
              <a:t>Def</a:t>
            </a:r>
            <a:r>
              <a:rPr lang="cs-CZ" dirty="0"/>
              <a:t>. „</a:t>
            </a:r>
            <a:r>
              <a:rPr lang="cs-CZ" b="1" dirty="0"/>
              <a:t>rodina neúplná</a:t>
            </a:r>
            <a:r>
              <a:rPr lang="cs-CZ" dirty="0"/>
              <a:t> Rodina redukovaná </a:t>
            </a:r>
            <a:r>
              <a:rPr lang="cs-CZ" i="1" dirty="0">
                <a:highlight>
                  <a:srgbClr val="FFFF00"/>
                </a:highlight>
              </a:rPr>
              <a:t>rozvodem</a:t>
            </a:r>
            <a:r>
              <a:rPr lang="cs-CZ" dirty="0"/>
              <a:t> nebo </a:t>
            </a:r>
            <a:r>
              <a:rPr lang="cs-CZ" i="1" dirty="0">
                <a:highlight>
                  <a:srgbClr val="FFFF00"/>
                </a:highlight>
              </a:rPr>
              <a:t>smrtí</a:t>
            </a:r>
            <a:r>
              <a:rPr lang="cs-CZ" dirty="0"/>
              <a:t> otce, matky, obou rodičů nebo </a:t>
            </a:r>
            <a:r>
              <a:rPr lang="cs-CZ" dirty="0">
                <a:highlight>
                  <a:srgbClr val="FFFF00"/>
                </a:highlight>
              </a:rPr>
              <a:t>tvořená svobodnou matkou a </a:t>
            </a:r>
            <a:r>
              <a:rPr lang="cs-CZ" dirty="0">
                <a:solidFill>
                  <a:srgbClr val="FF0000"/>
                </a:solidFill>
                <a:highlight>
                  <a:srgbClr val="FFFF00"/>
                </a:highlight>
              </a:rPr>
              <a:t>dítětem</a:t>
            </a:r>
            <a:r>
              <a:rPr lang="cs-CZ" dirty="0"/>
              <a:t>. Obsah pojmu </a:t>
            </a:r>
            <a:r>
              <a:rPr lang="cs-CZ" b="1" dirty="0"/>
              <a:t>r. n.</a:t>
            </a:r>
            <a:r>
              <a:rPr lang="cs-CZ" dirty="0"/>
              <a:t> záleží na pojetí úplnosti rodiny v dané společnosti.“ </a:t>
            </a:r>
            <a:r>
              <a:rPr lang="cs-CZ" sz="1200" dirty="0"/>
              <a:t>(Jandourek, 2001, s. 207)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</p:txBody>
      </p:sp>
      <p:graphicFrame>
        <p:nvGraphicFramePr>
          <p:cNvPr id="5" name="Zástupný symbol pro obsah 3">
            <a:extLst>
              <a:ext uri="{FF2B5EF4-FFF2-40B4-BE49-F238E27FC236}">
                <a16:creationId xmlns:a16="http://schemas.microsoft.com/office/drawing/2014/main" id="{A69EC4A1-DE25-4823-872A-D8D4A779CA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480989"/>
              </p:ext>
            </p:extLst>
          </p:nvPr>
        </p:nvGraphicFramePr>
        <p:xfrm>
          <a:off x="1036607" y="3355675"/>
          <a:ext cx="10515600" cy="28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11142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6CBAD-273B-4482-8265-62739AD65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7DB88D-F0FE-441A-B552-363C41194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Přítomnost nevlastních dětí</a:t>
            </a:r>
            <a:r>
              <a:rPr lang="cs-CZ" dirty="0"/>
              <a:t> </a:t>
            </a:r>
            <a:r>
              <a:rPr lang="cs-CZ" b="1" u="sng" dirty="0">
                <a:highlight>
                  <a:srgbClr val="FFFF00"/>
                </a:highlight>
              </a:rPr>
              <a:t>nemusí</a:t>
            </a:r>
            <a:r>
              <a:rPr lang="cs-CZ" b="1" u="sng" dirty="0"/>
              <a:t> snižovat </a:t>
            </a:r>
            <a:r>
              <a:rPr lang="cs-CZ" u="sng" dirty="0"/>
              <a:t>kvalitu manželského vztahu.</a:t>
            </a:r>
            <a:r>
              <a:rPr lang="cs-CZ" dirty="0"/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u="sng" dirty="0">
                <a:highlight>
                  <a:srgbClr val="FFFF00"/>
                </a:highlight>
              </a:rPr>
              <a:t>Může</a:t>
            </a:r>
            <a:r>
              <a:rPr lang="cs-CZ" b="1" u="sng" dirty="0"/>
              <a:t> snižovat</a:t>
            </a:r>
            <a:r>
              <a:rPr lang="cs-CZ" u="sng" dirty="0"/>
              <a:t> kvalitu rodinného života, kvalitu vztahu rodič a dítě</a:t>
            </a:r>
            <a:r>
              <a:rPr lang="cs-CZ" dirty="0"/>
              <a:t>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„Rodiče s nevlastními dětmi mnohem častěji: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dirty="0"/>
              <a:t>by rádi žili těmto dětem vzdáleni,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dirty="0"/>
              <a:t>vnímají tyto děti jako příčiny problémů,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dirty="0"/>
              <a:t>jsou nespokojeni se vztahem svého manželského partnera k těmto dětem,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dirty="0"/>
              <a:t>se domnívají, že manželství má negativní dopad na vztah k jejich vlastním dětem,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dirty="0"/>
              <a:t>by si přáli, aby k druhému manželství nikdy nedošlo…“ </a:t>
            </a:r>
            <a:r>
              <a:rPr lang="cs-CZ" sz="1300" dirty="0"/>
              <a:t>(Bakalář, 2002, s. 53)</a:t>
            </a:r>
          </a:p>
        </p:txBody>
      </p:sp>
    </p:spTree>
    <p:extLst>
      <p:ext uri="{BB962C8B-B14F-4D97-AF65-F5344CB8AC3E}">
        <p14:creationId xmlns:p14="http://schemas.microsoft.com/office/powerpoint/2010/main" val="28830272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FF16D5-8553-40C1-A883-000BC4EED2D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Rodiny s nevlastními dětmi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B4BFE3-BAEB-4A16-B9EB-307DA1E28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highlight>
                  <a:srgbClr val="FFFF00"/>
                </a:highlight>
              </a:rPr>
              <a:t>Musí se se stresem, který soužití vytváří, vyrovnat.</a:t>
            </a:r>
          </a:p>
          <a:p>
            <a:pPr algn="just"/>
            <a:r>
              <a:rPr lang="cs-CZ" dirty="0"/>
              <a:t>Volí </a:t>
            </a:r>
            <a:r>
              <a:rPr lang="cs-CZ" b="1" dirty="0">
                <a:solidFill>
                  <a:srgbClr val="FF0000"/>
                </a:solidFill>
              </a:rPr>
              <a:t>dvě strategie</a:t>
            </a:r>
            <a:r>
              <a:rPr lang="cs-CZ" dirty="0"/>
              <a:t>:</a:t>
            </a:r>
          </a:p>
          <a:p>
            <a:pPr lvl="1" algn="just"/>
            <a:r>
              <a:rPr lang="cs-CZ" dirty="0"/>
              <a:t>Rozvod </a:t>
            </a:r>
          </a:p>
          <a:p>
            <a:pPr lvl="1" algn="just"/>
            <a:r>
              <a:rPr lang="cs-CZ" dirty="0"/>
              <a:t>Začnou se chovat tak, že nevlastní děti odejdou z domova dříve než děti vlastní. </a:t>
            </a:r>
            <a:r>
              <a:rPr lang="cs-CZ" sz="1200" dirty="0"/>
              <a:t>(</a:t>
            </a:r>
            <a:r>
              <a:rPr lang="cs-CZ" sz="1200" dirty="0" err="1"/>
              <a:t>White</a:t>
            </a:r>
            <a:r>
              <a:rPr lang="cs-CZ" sz="1200" dirty="0"/>
              <a:t>, </a:t>
            </a:r>
            <a:r>
              <a:rPr lang="cs-CZ" sz="1200" dirty="0" err="1"/>
              <a:t>Both</a:t>
            </a:r>
            <a:r>
              <a:rPr lang="cs-CZ" sz="1200" dirty="0"/>
              <a:t>, 1985, s. 689–698 in Bakalář, 2002, s. 53–54) </a:t>
            </a:r>
          </a:p>
        </p:txBody>
      </p:sp>
    </p:spTree>
    <p:extLst>
      <p:ext uri="{BB962C8B-B14F-4D97-AF65-F5344CB8AC3E}">
        <p14:creationId xmlns:p14="http://schemas.microsoft.com/office/powerpoint/2010/main" val="17804423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A430B-4240-4B73-BAB6-33039D1E4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C19C14-7D8A-46A1-9061-9CEEFF09E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Roli při vzniku nové rodiny –  </a:t>
            </a:r>
            <a:r>
              <a:rPr lang="cs-CZ" b="1" dirty="0"/>
              <a:t>pohlaví dítě</a:t>
            </a:r>
            <a:r>
              <a:rPr lang="cs-CZ" dirty="0"/>
              <a:t> a </a:t>
            </a:r>
            <a:r>
              <a:rPr lang="cs-CZ" b="1" dirty="0"/>
              <a:t>věk dítěte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Tvorba nové rodiny </a:t>
            </a:r>
            <a:r>
              <a:rPr lang="cs-CZ" dirty="0"/>
              <a:t>– změna původního rodinného systému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Děti mohou provokovat, zlobit.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Nový partnera/partnerka rodiče – negativní vetřelec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Mají tendenci zalíbit se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Tendenci zalíbit se mají i nevlastní vychovatelé – rodiče </a:t>
            </a:r>
            <a:r>
              <a:rPr lang="cs-CZ" sz="1200" dirty="0"/>
              <a:t>(Matějček, 1994, s. 70–71)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Tvorba nových rodinných pravidel</a:t>
            </a:r>
            <a:r>
              <a:rPr lang="cs-CZ" dirty="0"/>
              <a:t> – klíčová pro fungování rodiny a trvá v rozmezí </a:t>
            </a:r>
            <a:r>
              <a:rPr lang="cs-CZ" b="1" dirty="0">
                <a:solidFill>
                  <a:srgbClr val="FF0000"/>
                </a:solidFill>
              </a:rPr>
              <a:t>dvou </a:t>
            </a:r>
            <a:r>
              <a:rPr lang="cs-CZ" dirty="0">
                <a:solidFill>
                  <a:srgbClr val="FF0000"/>
                </a:solidFill>
              </a:rPr>
              <a:t>–</a:t>
            </a:r>
            <a:r>
              <a:rPr lang="cs-CZ" b="1" dirty="0">
                <a:solidFill>
                  <a:srgbClr val="FF0000"/>
                </a:solidFill>
              </a:rPr>
              <a:t> čtyř let</a:t>
            </a:r>
            <a:r>
              <a:rPr lang="cs-CZ" dirty="0"/>
              <a:t> </a:t>
            </a:r>
            <a:r>
              <a:rPr lang="cs-CZ" sz="1200" dirty="0"/>
              <a:t>(</a:t>
            </a:r>
            <a:r>
              <a:rPr lang="cs-CZ" sz="1200" dirty="0" err="1"/>
              <a:t>Hetherington</a:t>
            </a:r>
            <a:r>
              <a:rPr lang="cs-CZ" sz="1200" dirty="0"/>
              <a:t>, </a:t>
            </a:r>
            <a:r>
              <a:rPr lang="cs-CZ" sz="1200" dirty="0" err="1"/>
              <a:t>Clingempeel</a:t>
            </a:r>
            <a:r>
              <a:rPr lang="cs-CZ" sz="1200" dirty="0"/>
              <a:t>, 1992, </a:t>
            </a:r>
            <a:r>
              <a:rPr lang="cs-CZ" sz="1200" dirty="0" err="1"/>
              <a:t>Bray</a:t>
            </a:r>
            <a:r>
              <a:rPr lang="cs-CZ" sz="1200" dirty="0"/>
              <a:t>, 1995 in Sobotková, 2001, s. 142)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4732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B5D38E-4E81-4E72-8FDF-0F6242C14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7944B1-401E-48CF-9D30-6DDD72180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Děti – prověřovat, testovat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nového partnera matky či otce</a:t>
            </a:r>
            <a:endParaRPr lang="cs-CZ" dirty="0"/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Zkoušejí, </a:t>
            </a:r>
            <a:r>
              <a:rPr lang="cs-CZ" u="sng" dirty="0"/>
              <a:t>jak se zachová</a:t>
            </a:r>
            <a:r>
              <a:rPr lang="cs-CZ" dirty="0"/>
              <a:t> v situacích – mohou se jevit jako velmi vyhraněné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Výklad, rozumné vysvětlování zpravidla neúspěšné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Potřeba dítě chováním ujišťovat – rodič je pro něj jistotou a bezpečím</a:t>
            </a:r>
            <a:r>
              <a:rPr lang="cs-CZ" sz="1200" dirty="0"/>
              <a:t> (Matějček, 1994, s. 74)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4207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1951-86B2-475A-B788-75073B2C7DE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b="1" dirty="0"/>
              <a:t>Stádia vývoje nevlastní rodiny </a:t>
            </a:r>
            <a:br>
              <a:rPr lang="cs-CZ" b="1" dirty="0"/>
            </a:br>
            <a:r>
              <a:rPr lang="cs-CZ" sz="1300" dirty="0"/>
              <a:t>(P. </a:t>
            </a:r>
            <a:r>
              <a:rPr lang="cs-CZ" sz="1300" dirty="0" err="1"/>
              <a:t>Nerwoodové</a:t>
            </a:r>
            <a:r>
              <a:rPr lang="cs-CZ" sz="1300" dirty="0"/>
              <a:t> a T. </a:t>
            </a:r>
            <a:r>
              <a:rPr lang="cs-CZ" sz="1300" dirty="0" err="1"/>
              <a:t>Wingenderové</a:t>
            </a:r>
            <a:r>
              <a:rPr lang="cs-CZ" sz="1300" dirty="0"/>
              <a:t> </a:t>
            </a:r>
            <a:r>
              <a:rPr lang="cs-CZ" sz="1300" dirty="0" err="1"/>
              <a:t>The</a:t>
            </a:r>
            <a:r>
              <a:rPr lang="cs-CZ" sz="1300" dirty="0"/>
              <a:t> </a:t>
            </a:r>
            <a:r>
              <a:rPr lang="cs-CZ" sz="1300" dirty="0" err="1"/>
              <a:t>enlightende</a:t>
            </a:r>
            <a:r>
              <a:rPr lang="cs-CZ" sz="1300" dirty="0"/>
              <a:t> </a:t>
            </a:r>
            <a:r>
              <a:rPr lang="cs-CZ" sz="1300" dirty="0" err="1"/>
              <a:t>stepmother</a:t>
            </a:r>
            <a:r>
              <a:rPr lang="cs-CZ" sz="1300" dirty="0"/>
              <a:t> 1999 in Sobotková, 2001, s. 146)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BCEA1C-02F3-4A18-9DEF-C9B79F65D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Proces – postup: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>
                <a:highlight>
                  <a:srgbClr val="FFFF00"/>
                </a:highlight>
              </a:rPr>
              <a:t>Stádium </a:t>
            </a:r>
            <a:r>
              <a:rPr lang="cs-CZ" i="1" dirty="0">
                <a:highlight>
                  <a:srgbClr val="FFFF00"/>
                </a:highlight>
              </a:rPr>
              <a:t>iluzí</a:t>
            </a:r>
            <a:r>
              <a:rPr lang="cs-CZ" dirty="0">
                <a:highlight>
                  <a:srgbClr val="FFFF00"/>
                </a:highlight>
              </a:rPr>
              <a:t>: </a:t>
            </a:r>
            <a:r>
              <a:rPr lang="cs-CZ" dirty="0"/>
              <a:t>na počátku představa – budeme všichni jedna velká, šťastná rodina. Nerealistická očekávání podle modelu vlastní </a:t>
            </a:r>
            <a:r>
              <a:rPr lang="cs-CZ" dirty="0" err="1"/>
              <a:t>biol</a:t>
            </a:r>
            <a:r>
              <a:rPr lang="cs-CZ" dirty="0"/>
              <a:t>. rodiny, přesvědčení – láska překoná problémy.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>
                <a:highlight>
                  <a:srgbClr val="FFFF00"/>
                </a:highlight>
              </a:rPr>
              <a:t>Stádiu </a:t>
            </a:r>
            <a:r>
              <a:rPr lang="cs-CZ" i="1" dirty="0">
                <a:highlight>
                  <a:srgbClr val="FFFF00"/>
                </a:highlight>
              </a:rPr>
              <a:t>zmatku a rozčarování</a:t>
            </a:r>
            <a:r>
              <a:rPr lang="cs-CZ" dirty="0">
                <a:highlight>
                  <a:srgbClr val="FFFF00"/>
                </a:highlight>
              </a:rPr>
              <a:t>:</a:t>
            </a:r>
            <a:r>
              <a:rPr lang="cs-CZ" dirty="0"/>
              <a:t> členové rodiny cítí – rodina nefunguje tak, jak očekávali. Objevují se pocity obav, úzkosti, strachu z neznámé situace a nejasných rolí…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>
                <a:highlight>
                  <a:srgbClr val="FFFF00"/>
                </a:highlight>
              </a:rPr>
              <a:t>Stadium </a:t>
            </a:r>
            <a:r>
              <a:rPr lang="cs-CZ" i="1" dirty="0">
                <a:highlight>
                  <a:srgbClr val="FFFF00"/>
                </a:highlight>
              </a:rPr>
              <a:t>negativních emocí</a:t>
            </a:r>
            <a:r>
              <a:rPr lang="cs-CZ" dirty="0">
                <a:highlight>
                  <a:srgbClr val="FFFF00"/>
                </a:highlight>
              </a:rPr>
              <a:t>:</a:t>
            </a:r>
            <a:r>
              <a:rPr lang="cs-CZ" dirty="0"/>
              <a:t> pocity neuspokojení, zklamání, zlosti, beznaděje, ztráty kontroly nad děním v rodině…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>
                <a:highlight>
                  <a:srgbClr val="FFFF00"/>
                </a:highlight>
              </a:rPr>
              <a:t>Stádium </a:t>
            </a:r>
            <a:r>
              <a:rPr lang="cs-CZ" i="1" dirty="0">
                <a:highlight>
                  <a:srgbClr val="FFFF00"/>
                </a:highlight>
              </a:rPr>
              <a:t>počínající stability</a:t>
            </a:r>
            <a:r>
              <a:rPr lang="cs-CZ" dirty="0"/>
              <a:t>: iniciátorem bývá obvykle nevlastní matka – vytrvale posiluje vztahy v rodině a snaží se vytvářet atmosféru porozumění…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>
                <a:highlight>
                  <a:srgbClr val="FFFF00"/>
                </a:highlight>
              </a:rPr>
              <a:t>Stádium </a:t>
            </a:r>
            <a:r>
              <a:rPr lang="cs-CZ" i="1" dirty="0">
                <a:highlight>
                  <a:srgbClr val="FFFF00"/>
                </a:highlight>
              </a:rPr>
              <a:t>pozitivního přijetí</a:t>
            </a:r>
            <a:r>
              <a:rPr lang="cs-CZ" dirty="0">
                <a:highlight>
                  <a:srgbClr val="FFFF00"/>
                </a:highlight>
              </a:rPr>
              <a:t>: </a:t>
            </a:r>
            <a:r>
              <a:rPr lang="cs-CZ" dirty="0"/>
              <a:t>změny už nejsou ohrožující, více klidu na vhled a reflexi, vztahy se mohou prohlubovat, obnovovat…“ </a:t>
            </a:r>
            <a:r>
              <a:rPr lang="cs-CZ" sz="1500" dirty="0"/>
              <a:t>(Sobotková, 2001, s. 146–147)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36139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2A3D43-D573-401F-AD5D-AC993C9933A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b="1" dirty="0"/>
              <a:t>Dítě je při vzniku nové rodiny ve složité situaci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164749-239B-4AD2-9E91-CCD33F75E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Přijetí někoho nového do intimity rodiny</a:t>
            </a:r>
            <a:r>
              <a:rPr lang="cs-CZ" dirty="0"/>
              <a:t>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Pro dítě 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Nejen přizpůsobení se situaci.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Je to zásah do jeho identity – </a:t>
            </a:r>
            <a:r>
              <a:rPr lang="cs-CZ" b="1" u="sng" dirty="0">
                <a:solidFill>
                  <a:srgbClr val="FF0000"/>
                </a:solidFill>
              </a:rPr>
              <a:t>Kdo jsem?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Děti</a:t>
            </a:r>
            <a:r>
              <a:rPr lang="cs-CZ" dirty="0"/>
              <a:t> – na ně </a:t>
            </a:r>
            <a:r>
              <a:rPr lang="cs-CZ" b="1" dirty="0">
                <a:solidFill>
                  <a:srgbClr val="FF0000"/>
                </a:solidFill>
              </a:rPr>
              <a:t>nároky na adaptační schopnosti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Další skutečnost – rodiči mohou být již oba, děti se setkávají a </a:t>
            </a:r>
            <a:r>
              <a:rPr lang="cs-CZ" b="1" dirty="0">
                <a:solidFill>
                  <a:srgbClr val="FF0000"/>
                </a:solidFill>
              </a:rPr>
              <a:t>může se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narodit z nového svazku další sourozenec</a:t>
            </a:r>
            <a:r>
              <a:rPr lang="cs-CZ" dirty="0"/>
              <a:t>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Vznik </a:t>
            </a:r>
            <a:r>
              <a:rPr lang="cs-CZ" b="1" dirty="0">
                <a:solidFill>
                  <a:srgbClr val="FF0000"/>
                </a:solidFill>
              </a:rPr>
              <a:t>konstelace trojích děti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b="1" u="sng" dirty="0">
                <a:solidFill>
                  <a:srgbClr val="FF0000"/>
                </a:solidFill>
              </a:rPr>
              <a:t>její, jeho, naše</a:t>
            </a:r>
            <a:r>
              <a:rPr lang="cs-CZ" dirty="0"/>
              <a:t> </a:t>
            </a:r>
            <a:r>
              <a:rPr lang="cs-CZ" sz="1400" dirty="0"/>
              <a:t>(Matějček, Dytrych, 1999, s. 88; Matějček, 1994, s. 90–91; Matějček, Dytrych, 2002, s. 57)</a:t>
            </a:r>
          </a:p>
        </p:txBody>
      </p:sp>
    </p:spTree>
    <p:extLst>
      <p:ext uri="{BB962C8B-B14F-4D97-AF65-F5344CB8AC3E}">
        <p14:creationId xmlns:p14="http://schemas.microsoft.com/office/powerpoint/2010/main" val="150976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C9110B-B4CE-49A0-B2CE-AA051AD88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145B22-2962-4FD1-AD61-34ED69EDD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Specifická situace </a:t>
            </a:r>
            <a:r>
              <a:rPr lang="cs-CZ" dirty="0"/>
              <a:t>– </a:t>
            </a:r>
            <a:r>
              <a:rPr lang="cs-CZ" b="1" u="sng" dirty="0">
                <a:solidFill>
                  <a:srgbClr val="FF0000"/>
                </a:solidFill>
              </a:rPr>
              <a:t>proces adopce dítěte nevlastním rodičem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417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80A98B-C85C-4223-8549-A8F22C998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46D035-B8D9-4AC6-B7A2-7017968CB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Jak pomoci dítěti v situaci, kdy se v rodině objeví nový partner</a:t>
            </a:r>
            <a:r>
              <a:rPr lang="cs-CZ" dirty="0"/>
              <a:t> </a:t>
            </a:r>
            <a:r>
              <a:rPr lang="cs-CZ" sz="1200" dirty="0"/>
              <a:t>(Matějček, Dytrych, 2002, s. 57–58, Matějček, 1994, s. 71)</a:t>
            </a:r>
          </a:p>
          <a:p>
            <a:pPr marL="625475" lvl="1" indent="-35877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Dopřát dítěti čas.</a:t>
            </a:r>
          </a:p>
          <a:p>
            <a:pPr marL="625475" lvl="1" indent="-35877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Nový partner by se dítěti neměl vnucovat, vlichocovat atd., křečovitě se snažit zavděčit.</a:t>
            </a:r>
          </a:p>
          <a:p>
            <a:pPr marL="625475" lvl="1" indent="-35877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Svou roli sehrává i otázka oslovování nového partnera.</a:t>
            </a:r>
          </a:p>
          <a:p>
            <a:pPr marL="625475" lvl="1" indent="-35877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Nový partner nemá projevovat snahu nahrazovat ihned otce, matku.</a:t>
            </a:r>
          </a:p>
          <a:p>
            <a:pPr marL="625475" lvl="1" indent="-35877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aj.</a:t>
            </a:r>
          </a:p>
        </p:txBody>
      </p:sp>
    </p:spTree>
    <p:extLst>
      <p:ext uri="{BB962C8B-B14F-4D97-AF65-F5344CB8AC3E}">
        <p14:creationId xmlns:p14="http://schemas.microsoft.com/office/powerpoint/2010/main" val="3002576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9EAC54-32FB-49F5-B576-2E672196D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AC9EF1-4A3F-4A82-BD50-9A75520A3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200" b="1" dirty="0">
                <a:solidFill>
                  <a:srgbClr val="FF0000"/>
                </a:solidFill>
              </a:rPr>
              <a:t>Vznik nových rodin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F0000"/>
                </a:solidFill>
              </a:rPr>
              <a:t>řada nečekaných okolností</a:t>
            </a:r>
            <a:endParaRPr lang="cs-CZ" sz="3200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800" b="1" dirty="0">
                <a:solidFill>
                  <a:srgbClr val="FF0000"/>
                </a:solidFill>
              </a:rPr>
              <a:t>Okolnost</a:t>
            </a:r>
            <a:r>
              <a:rPr lang="cs-CZ" sz="2800" dirty="0"/>
              <a:t> – matka má nemanželské dítě (velmi malé), vdá se, a nový parter dítě přijme, vykonává roli „otce“</a:t>
            </a:r>
          </a:p>
          <a:p>
            <a:pPr lvl="2" algn="just">
              <a:lnSpc>
                <a:spcPct val="100000"/>
              </a:lnSpc>
              <a:spcBef>
                <a:spcPts val="0"/>
              </a:spcBef>
            </a:pPr>
            <a:r>
              <a:rPr lang="cs-CZ" sz="2400" dirty="0"/>
              <a:t>Otcem podle zákona, geneticky není – </a:t>
            </a:r>
            <a:r>
              <a:rPr lang="cs-CZ" sz="2400" u="sng" dirty="0"/>
              <a:t>dítěti se to neřekne</a:t>
            </a:r>
            <a:r>
              <a:rPr lang="cs-CZ" sz="2400" dirty="0"/>
              <a:t>.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800" dirty="0"/>
              <a:t>Složité – směrem k dítěti </a:t>
            </a:r>
            <a:r>
              <a:rPr lang="cs-CZ" sz="2800" b="1" dirty="0">
                <a:solidFill>
                  <a:srgbClr val="FF0000"/>
                </a:solidFill>
              </a:rPr>
              <a:t>překročen výchovný princip – </a:t>
            </a:r>
            <a:r>
              <a:rPr lang="cs-CZ" sz="2800" b="1" u="sng" dirty="0">
                <a:solidFill>
                  <a:srgbClr val="FF0000"/>
                </a:solidFill>
              </a:rPr>
              <a:t>princip pravdy</a:t>
            </a:r>
            <a:endParaRPr lang="cs-CZ" sz="2800" u="sng" dirty="0"/>
          </a:p>
          <a:p>
            <a:pPr lvl="2" algn="just">
              <a:lnSpc>
                <a:spcPct val="100000"/>
              </a:lnSpc>
              <a:spcBef>
                <a:spcPts val="0"/>
              </a:spcBef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51847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C13A7-9001-4CAB-944E-072DBBFB57D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/>
              <a:t>„Desatero pro nevlastní rodiče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3EF363-D364-457F-8FB5-F4A3F6CCD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cs-CZ" dirty="0"/>
              <a:t>Nebojte se přijmout své náhradní rodičovství!...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cs-CZ" dirty="0"/>
              <a:t>Nebojte se o lásku dítěte!...Dítě za rodiče přijímá ty, kdo s k němu mateřsky a otcovsky chovají (tj. kdo se stávají „jeho lidmi“ a vůbec k tomu nepotřebuje potvrzení z porodnice, že je jejich „vlastní“.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cs-CZ" dirty="0"/>
              <a:t>Nebojte se práce na sobě samých!...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cs-CZ" dirty="0"/>
              <a:t>Zatajená pravda je v lidských vztazích nebezpečná!...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cs-CZ" dirty="0"/>
              <a:t>Dítě má o sobě vědět víc, než vědí ostatní!...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cs-CZ" dirty="0"/>
              <a:t>Nečekat, až se bude dítě ptát, ale začít při vhodné příležitosti sami!...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cs-CZ" dirty="0"/>
              <a:t>Dítě není z nás, ale je naše!...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cs-CZ" dirty="0"/>
              <a:t>S horším počítejme, lepším se dejme překvapit!...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cs-CZ" dirty="0"/>
              <a:t>O vlastních rodičích dítěte (pokud možno) jen to dobré!...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cs-CZ" dirty="0"/>
              <a:t>Zachovejte si otevřené rodinné společenství!...“ </a:t>
            </a:r>
            <a:r>
              <a:rPr lang="cs-CZ" sz="1500" dirty="0"/>
              <a:t>(Matějček, Dytrych, 2002, s. 61–62)</a:t>
            </a:r>
          </a:p>
        </p:txBody>
      </p:sp>
    </p:spTree>
    <p:extLst>
      <p:ext uri="{BB962C8B-B14F-4D97-AF65-F5344CB8AC3E}">
        <p14:creationId xmlns:p14="http://schemas.microsoft.com/office/powerpoint/2010/main" val="1183234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DB8DC-9CAD-463A-9DB1-298B223A0DC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Vdovy/vdovci s dětmi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1EDF64-8EC3-446C-BAC8-063C48EB0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600" u="sng" dirty="0"/>
              <a:t>Postoje společnosti k vdovám s dětmi</a:t>
            </a:r>
            <a:r>
              <a:rPr lang="cs-CZ" sz="3600" dirty="0"/>
              <a:t> – tolerantní </a:t>
            </a:r>
          </a:p>
          <a:p>
            <a:pPr algn="just"/>
            <a:r>
              <a:rPr lang="cs-CZ" sz="3600" dirty="0"/>
              <a:t>Své postavení si nezavinily samy. </a:t>
            </a:r>
            <a:r>
              <a:rPr lang="cs-CZ" sz="1200" dirty="0"/>
              <a:t>(Sobotková, 2001, s. 129) </a:t>
            </a:r>
          </a:p>
          <a:p>
            <a:pPr algn="just"/>
            <a:r>
              <a:rPr lang="cs-CZ" sz="3600" b="1" dirty="0">
                <a:solidFill>
                  <a:srgbClr val="FF0000"/>
                </a:solidFill>
              </a:rPr>
              <a:t>Ochrana vdov a sirotků</a:t>
            </a:r>
          </a:p>
          <a:p>
            <a:pPr lvl="1" algn="just"/>
            <a:r>
              <a:rPr lang="cs-CZ" sz="3200" dirty="0"/>
              <a:t>Známá již ve </a:t>
            </a:r>
            <a:r>
              <a:rPr lang="cs-CZ" sz="3200" b="1" dirty="0">
                <a:solidFill>
                  <a:srgbClr val="FF0000"/>
                </a:solidFill>
              </a:rPr>
              <a:t>starověkých zákonech</a:t>
            </a:r>
            <a:endParaRPr lang="cs-CZ" sz="3200" dirty="0">
              <a:solidFill>
                <a:srgbClr val="FF0000"/>
              </a:solidFill>
            </a:endParaRPr>
          </a:p>
          <a:p>
            <a:pPr lvl="2" algn="just"/>
            <a:r>
              <a:rPr lang="cs-CZ" sz="2800" dirty="0"/>
              <a:t>Náležela k </a:t>
            </a:r>
            <a:r>
              <a:rPr lang="cs-CZ" sz="2800" b="1" dirty="0">
                <a:solidFill>
                  <a:srgbClr val="FF0000"/>
                </a:solidFill>
              </a:rPr>
              <a:t>rytířským ctnostem </a:t>
            </a:r>
          </a:p>
          <a:p>
            <a:pPr lvl="1" algn="just"/>
            <a:r>
              <a:rPr lang="cs-CZ" sz="3200" dirty="0"/>
              <a:t>Dnes – </a:t>
            </a:r>
            <a:r>
              <a:rPr lang="cs-CZ" sz="3200" b="1" dirty="0">
                <a:solidFill>
                  <a:srgbClr val="FF0000"/>
                </a:solidFill>
              </a:rPr>
              <a:t>vdovských a sirotčí důchod</a:t>
            </a:r>
          </a:p>
        </p:txBody>
      </p:sp>
    </p:spTree>
    <p:extLst>
      <p:ext uri="{BB962C8B-B14F-4D97-AF65-F5344CB8AC3E}">
        <p14:creationId xmlns:p14="http://schemas.microsoft.com/office/powerpoint/2010/main" val="8993741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493EF9-7263-43F5-9E3F-2F809548775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Vlastní a nevlastní vnoučata, </a:t>
            </a:r>
            <a:br>
              <a:rPr lang="cs-CZ" b="1" dirty="0"/>
            </a:br>
            <a:r>
              <a:rPr lang="cs-CZ" b="1" dirty="0"/>
              <a:t>nevlastní prarodiče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1D93DD-276F-43EB-8EB3-8B22D5ECC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Dalším sňatkem </a:t>
            </a:r>
            <a:r>
              <a:rPr lang="cs-CZ" b="1" dirty="0">
                <a:solidFill>
                  <a:srgbClr val="FF0000"/>
                </a:solidFill>
              </a:rPr>
              <a:t>získávají děti nové prarodiče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a </a:t>
            </a:r>
            <a:r>
              <a:rPr lang="cs-CZ" b="1" dirty="0">
                <a:solidFill>
                  <a:srgbClr val="FF0000"/>
                </a:solidFill>
              </a:rPr>
              <a:t>prarodiče nevlastní vnoučata</a:t>
            </a:r>
            <a:r>
              <a:rPr lang="cs-CZ" dirty="0"/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Prarodiče</a:t>
            </a:r>
            <a:r>
              <a:rPr lang="cs-CZ" dirty="0"/>
              <a:t> mají ve vztahu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u="sng" dirty="0"/>
              <a:t>k novým partnerům velké zábrany, výhrady</a:t>
            </a:r>
            <a:r>
              <a:rPr lang="cs-CZ" dirty="0"/>
              <a:t>,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u="sng" dirty="0"/>
              <a:t>k nevlastním vnoučatům to už tak často neplatí</a:t>
            </a:r>
            <a:r>
              <a:rPr lang="cs-CZ" dirty="0"/>
              <a:t>.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b="1" dirty="0"/>
              <a:t>Výhrady</a:t>
            </a:r>
            <a:r>
              <a:rPr lang="cs-CZ" dirty="0"/>
              <a:t> se zpravidla týkají </a:t>
            </a:r>
            <a:r>
              <a:rPr lang="cs-CZ" b="1" dirty="0"/>
              <a:t>výchovných postojů a praktik rodičů</a:t>
            </a:r>
            <a:r>
              <a:rPr lang="cs-CZ" dirty="0"/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Prarodiče</a:t>
            </a:r>
            <a:r>
              <a:rPr lang="cs-CZ" dirty="0"/>
              <a:t> mají </a:t>
            </a:r>
            <a:r>
              <a:rPr lang="cs-CZ" dirty="0">
                <a:solidFill>
                  <a:srgbClr val="FF0000"/>
                </a:solidFill>
              </a:rPr>
              <a:t>často k dětem bližší vztah než rodiče</a:t>
            </a:r>
            <a:r>
              <a:rPr lang="cs-CZ" dirty="0"/>
              <a:t>.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Nemají takovou odpovědnost, mohou se na dítě více v širším smyslu soustředit, bývají méně nároční na školní povinnosti, mají mírnější výchovné normy atd.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Jsou ve vztahu k vnoučeti více ochraňující. </a:t>
            </a:r>
          </a:p>
        </p:txBody>
      </p:sp>
    </p:spTree>
    <p:extLst>
      <p:ext uri="{BB962C8B-B14F-4D97-AF65-F5344CB8AC3E}">
        <p14:creationId xmlns:p14="http://schemas.microsoft.com/office/powerpoint/2010/main" val="13552372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9627B0-98F1-4054-A1CA-F271D87C6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8751B7-335E-436F-A683-13C326985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200" b="1" dirty="0">
                <a:solidFill>
                  <a:srgbClr val="FF0000"/>
                </a:solidFill>
              </a:rPr>
              <a:t>Děti zpravidla postoje prarodičů vycítí </a:t>
            </a:r>
            <a:r>
              <a:rPr lang="cs-CZ" sz="3200" dirty="0"/>
              <a:t>a podle toho se k nim chovají.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200" b="1" dirty="0">
                <a:solidFill>
                  <a:srgbClr val="FF0000"/>
                </a:solidFill>
              </a:rPr>
              <a:t>Pro dítě je „získání“ nových prarodičů velkou zkušeností</a:t>
            </a:r>
            <a:r>
              <a:rPr lang="cs-CZ" sz="3200" dirty="0"/>
              <a:t>, tlak na adaptační schopnosti. </a:t>
            </a:r>
            <a:r>
              <a:rPr lang="cs-CZ" sz="1200" dirty="0"/>
              <a:t>(Matějček, Dytrych, 1999, s. 114)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7638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637A40-8B0C-4C1B-8AAC-8AB53A696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370A2E-08FD-44C5-9E04-22BBEF583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Prarodiče</a:t>
            </a:r>
            <a:r>
              <a:rPr lang="cs-CZ" dirty="0"/>
              <a:t> – přizpůsobení – sňatkem dcery nebo syna získají </a:t>
            </a:r>
            <a:r>
              <a:rPr lang="cs-CZ" b="1" u="sng" dirty="0">
                <a:solidFill>
                  <a:srgbClr val="FF0000"/>
                </a:solidFill>
              </a:rPr>
              <a:t>nevlastní vnoučata</a:t>
            </a:r>
            <a:endParaRPr lang="cs-CZ" dirty="0"/>
          </a:p>
          <a:p>
            <a:pPr marL="446088" lvl="1" indent="-177800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Skutečnost, zda vstupuje do manželství dosud svobodná dcera nebo syn, nebo zda již za sebou má také první neúspěšnou manželskou zkušenost. </a:t>
            </a:r>
          </a:p>
          <a:p>
            <a:pPr marL="446088" lvl="1" indent="-177800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Jde-li o variantu, že sňatek uzavírá dosud svobodná dcera/syn, vnímají tuto situaci s větší nejistotou. </a:t>
            </a:r>
            <a:r>
              <a:rPr lang="cs-CZ" sz="1200" dirty="0"/>
              <a:t>(Matějček, Dytrych, 1999, s. 112–113)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Důležitá</a:t>
            </a:r>
            <a:r>
              <a:rPr lang="cs-CZ" dirty="0"/>
              <a:t> je pro nově vzniklou doplněnou rodinu ve vztahu k prarodičům </a:t>
            </a:r>
            <a:r>
              <a:rPr lang="cs-CZ" b="1" dirty="0">
                <a:solidFill>
                  <a:srgbClr val="FF0000"/>
                </a:solidFill>
              </a:rPr>
              <a:t>tolerance k vlastním i nevlastním prarodičům</a:t>
            </a:r>
            <a:r>
              <a:rPr lang="cs-CZ" dirty="0"/>
              <a:t>. </a:t>
            </a:r>
            <a:r>
              <a:rPr lang="cs-CZ" sz="1200" dirty="0"/>
              <a:t>(Matějček, 1994, s. 83)</a:t>
            </a:r>
          </a:p>
        </p:txBody>
      </p:sp>
    </p:spTree>
    <p:extLst>
      <p:ext uri="{BB962C8B-B14F-4D97-AF65-F5344CB8AC3E}">
        <p14:creationId xmlns:p14="http://schemas.microsoft.com/office/powerpoint/2010/main" val="14106714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DC0C4E-1C2B-4EE6-9134-AC5104ADAB0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Použitá a 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538388-B422-442F-8821-5737C5B86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BAKALÁŘ, E. </a:t>
            </a:r>
            <a:r>
              <a:rPr lang="cs-CZ" i="1" dirty="0"/>
              <a:t>Průvodce otcovstvím, aneb bez otce se nedá (dobře) žít. </a:t>
            </a:r>
            <a:r>
              <a:rPr lang="cs-CZ" dirty="0"/>
              <a:t>Vyd. 1. Praha: Vyšehrad, 2002. ISBN 80-7021-605-0.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 err="1"/>
              <a:t>BUUnk</a:t>
            </a:r>
            <a:r>
              <a:rPr lang="cs-CZ" cap="all" dirty="0"/>
              <a:t>, B. P. </a:t>
            </a:r>
            <a:r>
              <a:rPr lang="cs-CZ" dirty="0"/>
              <a:t>Afiliace, příznivost a partnerské vztahy. In: </a:t>
            </a:r>
            <a:r>
              <a:rPr lang="cs-CZ" cap="all" dirty="0" err="1"/>
              <a:t>Hewstone</a:t>
            </a:r>
            <a:r>
              <a:rPr lang="cs-CZ" cap="all" dirty="0"/>
              <a:t>, M., </a:t>
            </a:r>
            <a:r>
              <a:rPr lang="cs-CZ" cap="all" dirty="0" err="1"/>
              <a:t>Stroebe</a:t>
            </a:r>
            <a:r>
              <a:rPr lang="cs-CZ" cap="all" dirty="0"/>
              <a:t>, W.</a:t>
            </a:r>
            <a:r>
              <a:rPr lang="cs-CZ" dirty="0"/>
              <a:t> </a:t>
            </a:r>
            <a:r>
              <a:rPr lang="cs-CZ" i="1" dirty="0"/>
              <a:t>Sociální psychologie. </a:t>
            </a:r>
            <a:r>
              <a:rPr lang="cs-CZ" dirty="0"/>
              <a:t>Vyd. 1. Praha: Portál, s. r. o., 2006, s. 419</a:t>
            </a:r>
            <a:r>
              <a:rPr lang="cs-CZ" sz="4000" dirty="0"/>
              <a:t>–</a:t>
            </a:r>
            <a:r>
              <a:rPr lang="cs-CZ" dirty="0"/>
              <a:t>449. ISBN 80-7367-092-5.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Demografická příručka 2013</a:t>
            </a:r>
            <a:r>
              <a:rPr lang="cs-CZ" dirty="0"/>
              <a:t> [online]. Aktualizováno dne: 7. 12. 2014. [Cit. 17. 2. 2015]. Dostupné z: http://www.czso.cz/</a:t>
            </a:r>
            <a:r>
              <a:rPr lang="cs-CZ" dirty="0" err="1"/>
              <a:t>csu</a:t>
            </a:r>
            <a:r>
              <a:rPr lang="cs-CZ" dirty="0"/>
              <a:t>/2014edicniplan.nsf/p/130055-14.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Demografická příručka - 2015</a:t>
            </a:r>
            <a:r>
              <a:rPr lang="cs-CZ" dirty="0"/>
              <a:t> [online]. Aktualizováno dne 28. 6. 2017. [Cit. 28.7. 2017]. Dostupné z: https://www.czso.cz/</a:t>
            </a:r>
            <a:r>
              <a:rPr lang="cs-CZ" dirty="0" err="1"/>
              <a:t>csu</a:t>
            </a:r>
            <a:r>
              <a:rPr lang="cs-CZ" dirty="0"/>
              <a:t>/</a:t>
            </a:r>
            <a:r>
              <a:rPr lang="cs-CZ" dirty="0" err="1"/>
              <a:t>czso</a:t>
            </a:r>
            <a:r>
              <a:rPr lang="cs-CZ" dirty="0"/>
              <a:t>/demograficka-prirucka-2015.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Dudová, R., </a:t>
            </a:r>
            <a:r>
              <a:rPr lang="cs-CZ" cap="all" dirty="0" err="1"/>
              <a:t>Hastrmanová</a:t>
            </a:r>
            <a:r>
              <a:rPr lang="cs-CZ" cap="all" dirty="0"/>
              <a:t>, Š</a:t>
            </a:r>
            <a:r>
              <a:rPr lang="cs-CZ" dirty="0"/>
              <a:t>. </a:t>
            </a:r>
            <a:r>
              <a:rPr lang="cs-CZ" i="1" dirty="0"/>
              <a:t>Otcové, matky a porozvodová péče o děti </a:t>
            </a:r>
            <a:r>
              <a:rPr lang="cs-CZ" dirty="0"/>
              <a:t>[online]. Sociologické studie / 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07:7. Praha: Sociologický ústav AV ČR, </a:t>
            </a:r>
            <a:r>
              <a:rPr lang="cs-CZ" dirty="0" err="1"/>
              <a:t>v.v.i</a:t>
            </a:r>
            <a:r>
              <a:rPr lang="cs-CZ" dirty="0"/>
              <a:t>., 2007. 129 s. ISBN 978-80-7330-124-8. Dostupné z: http://www.soc.cas.cz/publikace/</a:t>
            </a:r>
            <a:r>
              <a:rPr lang="cs-CZ" dirty="0" err="1"/>
              <a:t>otcove</a:t>
            </a:r>
            <a:r>
              <a:rPr lang="cs-CZ" dirty="0"/>
              <a:t>-matky-</a:t>
            </a:r>
            <a:r>
              <a:rPr lang="cs-CZ" dirty="0" err="1"/>
              <a:t>porozvodava</a:t>
            </a:r>
            <a:r>
              <a:rPr lang="cs-CZ" dirty="0"/>
              <a:t>-pece-o-</a:t>
            </a:r>
            <a:r>
              <a:rPr lang="cs-CZ" dirty="0" err="1"/>
              <a:t>deti</a:t>
            </a:r>
            <a:r>
              <a:rPr lang="cs-CZ" dirty="0"/>
              <a:t>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GJURIČOVÁ, Š., KUBIČKA, J. </a:t>
            </a:r>
            <a:r>
              <a:rPr lang="cs-CZ" i="1" dirty="0"/>
              <a:t>Rodinná terapie. Systemické a narativní přístupy.</a:t>
            </a:r>
            <a:r>
              <a:rPr lang="cs-CZ" dirty="0"/>
              <a:t> 2., dopl. a </a:t>
            </a:r>
            <a:r>
              <a:rPr lang="cs-CZ" dirty="0" err="1"/>
              <a:t>přeprac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a.s., 2009. ISBN 978-80-247-2390-7.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HARTL, J., HARTLOVÁ, H. </a:t>
            </a:r>
            <a:r>
              <a:rPr lang="cs-CZ" i="1" dirty="0"/>
              <a:t>Velký psychologický slovník.</a:t>
            </a:r>
            <a:r>
              <a:rPr lang="cs-CZ" dirty="0"/>
              <a:t> Vyd. 4., v Portálu 1. Praha: Portál, s. r. o., 2010. ISBN 978-80-7367-686-5.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HELUS</a:t>
            </a:r>
            <a:r>
              <a:rPr lang="cs-CZ" cap="all" dirty="0"/>
              <a:t>, Z. </a:t>
            </a:r>
            <a:r>
              <a:rPr lang="cs-CZ" i="1" cap="all" dirty="0"/>
              <a:t>Ú</a:t>
            </a:r>
            <a:r>
              <a:rPr lang="cs-CZ" i="1" dirty="0"/>
              <a:t>vod do sociální psychologie. (Aktualizovaná témata pro studující učitelství). </a:t>
            </a:r>
            <a:r>
              <a:rPr lang="cs-CZ" dirty="0"/>
              <a:t>Praha: Univerzita Karlova v Praze – Pedagogická fakulta, 2001. ISBN 80-7290-054-4.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JANDOUREK, J. </a:t>
            </a:r>
            <a:r>
              <a:rPr lang="cs-CZ" i="1" dirty="0"/>
              <a:t>Sociologický slovník.</a:t>
            </a:r>
            <a:r>
              <a:rPr lang="cs-CZ" dirty="0"/>
              <a:t> Vyd. 1. Praha: Portál, s. r. o., 2001. ISBN 80-7178-535-0.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KRATOCHVÍL, S. </a:t>
            </a:r>
            <a:r>
              <a:rPr lang="cs-CZ" i="1" dirty="0"/>
              <a:t>Manželská terapie.</a:t>
            </a:r>
            <a:r>
              <a:rPr lang="cs-CZ" dirty="0"/>
              <a:t> Vyd. 3., v nakladatelství Portál 1. Praha: Portál, 2000. ISBN 80-7178-332-3.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 err="1"/>
              <a:t>matějček</a:t>
            </a:r>
            <a:r>
              <a:rPr lang="cs-CZ" cap="all" dirty="0"/>
              <a:t>, Z. </a:t>
            </a:r>
            <a:r>
              <a:rPr lang="cs-CZ" i="1" dirty="0"/>
              <a:t>O rodině vlastní, nevlastní a náhradní. </a:t>
            </a:r>
            <a:r>
              <a:rPr lang="cs-CZ" dirty="0"/>
              <a:t>Praha: Portál, 1994. ISBN 80-85282-83-6.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 err="1"/>
              <a:t>matějček</a:t>
            </a:r>
            <a:r>
              <a:rPr lang="cs-CZ" cap="all" dirty="0"/>
              <a:t>, Z., Dytrych, Z. </a:t>
            </a:r>
            <a:r>
              <a:rPr lang="cs-CZ" i="1" dirty="0"/>
              <a:t>Krizové situace v rodině očima dítěte.</a:t>
            </a:r>
            <a:r>
              <a:rPr lang="cs-CZ" dirty="0"/>
              <a:t>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a.s., 2002. ISBN 80-247-0332-7. 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 err="1"/>
              <a:t>matějček</a:t>
            </a:r>
            <a:r>
              <a:rPr lang="cs-CZ" cap="all" dirty="0"/>
              <a:t>, Z., Dytrych, Z. </a:t>
            </a:r>
            <a:r>
              <a:rPr lang="cs-CZ" i="1" dirty="0"/>
              <a:t>Nevlastní rodiče a nevlastní děti.</a:t>
            </a:r>
            <a:r>
              <a:rPr lang="cs-CZ" dirty="0"/>
              <a:t>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 r. o, 1999. ISBN 80-7169-897-0.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Matějček, Z., Dytrych,</a:t>
            </a:r>
            <a:r>
              <a:rPr lang="cs-CZ" dirty="0"/>
              <a:t> Z. </a:t>
            </a:r>
            <a:r>
              <a:rPr lang="cs-CZ" i="1" dirty="0"/>
              <a:t>Radosti a strasti prarodičů aneb když máme vnoučata</a:t>
            </a:r>
            <a:r>
              <a:rPr lang="cs-CZ" dirty="0"/>
              <a:t>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 r. o., 1997. ISBN 80-7169-455-X.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MATOUŠEK, O. </a:t>
            </a:r>
            <a:r>
              <a:rPr lang="cs-CZ" i="1" dirty="0"/>
              <a:t>Rodina jako instituce a vztahová síť.</a:t>
            </a:r>
            <a:r>
              <a:rPr lang="cs-CZ" dirty="0"/>
              <a:t> Vyd. 3., </a:t>
            </a:r>
            <a:r>
              <a:rPr lang="cs-CZ" dirty="0" err="1"/>
              <a:t>rozš</a:t>
            </a:r>
            <a:r>
              <a:rPr lang="cs-CZ" dirty="0"/>
              <a:t> a </a:t>
            </a:r>
            <a:r>
              <a:rPr lang="cs-CZ" dirty="0" err="1"/>
              <a:t>přeprac</a:t>
            </a:r>
            <a:r>
              <a:rPr lang="cs-CZ" dirty="0"/>
              <a:t>. Praha: Sociologické nakladatelství (SLON), 2003. ISBN 80-86429-19-9.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MOŽNÝ, I. </a:t>
            </a:r>
            <a:r>
              <a:rPr lang="cs-CZ" i="1" cap="all" dirty="0"/>
              <a:t>r</a:t>
            </a:r>
            <a:r>
              <a:rPr lang="cs-CZ" i="1" dirty="0"/>
              <a:t>odina a společnost.</a:t>
            </a:r>
            <a:r>
              <a:rPr lang="cs-CZ" dirty="0"/>
              <a:t> Vydání 2., uprav. – dotisk 2011 Praha: </a:t>
            </a:r>
            <a:r>
              <a:rPr lang="cs-CZ" cap="all" dirty="0"/>
              <a:t>Sociologické nakladatelství</a:t>
            </a:r>
            <a:r>
              <a:rPr lang="cs-CZ" dirty="0"/>
              <a:t> (SLON), 2011. ISBN 978-80-86429-87-8.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ORVIN, G. H. </a:t>
            </a:r>
            <a:r>
              <a:rPr lang="cs-CZ" i="1" dirty="0"/>
              <a:t>Dospívání – Kniha pro rodiče. </a:t>
            </a:r>
            <a:r>
              <a:rPr lang="cs-CZ" dirty="0"/>
              <a:t>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 r. o., 2001. ISBN 80-247-0124-3.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Rabušic, L. </a:t>
            </a:r>
            <a:r>
              <a:rPr lang="cs-CZ" i="1" cap="all" dirty="0"/>
              <a:t>K</a:t>
            </a:r>
            <a:r>
              <a:rPr lang="cs-CZ" i="1" dirty="0"/>
              <a:t>de ty všechny děti jsou? Porodnost v sociologické perspektivě.</a:t>
            </a:r>
            <a:r>
              <a:rPr lang="cs-CZ" dirty="0"/>
              <a:t> Vyd. 1. Praha. Sociologické nakladatelství (Slon), 2001. ISBN 80-86429-01-6.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Sekera</a:t>
            </a:r>
            <a:r>
              <a:rPr lang="cs-CZ" dirty="0"/>
              <a:t>, O. </a:t>
            </a:r>
            <a:r>
              <a:rPr lang="cs-CZ" i="1" dirty="0"/>
              <a:t>Rodina v nečase.</a:t>
            </a:r>
            <a:r>
              <a:rPr lang="cs-CZ" dirty="0"/>
              <a:t> Vyd. 1. Ostrava: Ostravská univerzita v Ostravě, Pedagogická fakulta, 2010. ISBN 978-807368-877-6. 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Smith</a:t>
            </a:r>
            <a:r>
              <a:rPr lang="cs-CZ" dirty="0"/>
              <a:t>, H. </a:t>
            </a:r>
            <a:r>
              <a:rPr lang="cs-CZ" i="1" dirty="0"/>
              <a:t>Děti a rozvod.</a:t>
            </a:r>
            <a:r>
              <a:rPr lang="cs-CZ" dirty="0"/>
              <a:t> Vyd. 1. Praha: Portál, s. r. o., 2004. ISBN 80-7178-906-2.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Sňatečnost</a:t>
            </a:r>
            <a:r>
              <a:rPr lang="cs-CZ" dirty="0"/>
              <a:t> [online]. Aktualizováno dne: 19. 8. 2013. [Cit. 20. 3. 2015]. Dostupné z: http://www.czso.cz/</a:t>
            </a:r>
            <a:r>
              <a:rPr lang="cs-CZ" dirty="0" err="1"/>
              <a:t>csu</a:t>
            </a:r>
            <a:r>
              <a:rPr lang="cs-CZ" dirty="0"/>
              <a:t>/</a:t>
            </a:r>
            <a:r>
              <a:rPr lang="cs-CZ" dirty="0" err="1"/>
              <a:t>redakce.nsf</a:t>
            </a:r>
            <a:r>
              <a:rPr lang="cs-CZ" dirty="0"/>
              <a:t>/i/</a:t>
            </a:r>
            <a:r>
              <a:rPr lang="cs-CZ" dirty="0" err="1"/>
              <a:t>snatecnost</a:t>
            </a:r>
            <a:r>
              <a:rPr lang="cs-CZ" dirty="0"/>
              <a:t>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Sobotková</a:t>
            </a:r>
            <a:r>
              <a:rPr lang="cs-CZ" dirty="0"/>
              <a:t>, I. </a:t>
            </a:r>
            <a:r>
              <a:rPr lang="cs-CZ" i="1" dirty="0"/>
              <a:t>Psychologie rodiny.</a:t>
            </a:r>
            <a:r>
              <a:rPr lang="cs-CZ" dirty="0"/>
              <a:t> Vyd. 1. Praha: Portál, s. r. o., 2001. ISBN 80-7178-559-8.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VÁGNEROVÁ, M. </a:t>
            </a:r>
            <a:r>
              <a:rPr lang="cs-CZ" i="1" dirty="0"/>
              <a:t>Vývojová psychologie.</a:t>
            </a:r>
            <a:r>
              <a:rPr lang="cs-CZ" dirty="0"/>
              <a:t> Vyd. 1. Praha: Portál, 2000. ISBN 80-7178-308-0. 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VÁGNEROVÁ, M. </a:t>
            </a:r>
            <a:r>
              <a:rPr lang="cs-CZ" i="1" dirty="0"/>
              <a:t>Vývojová psychologie II. Dospělost a stáří. </a:t>
            </a:r>
            <a:r>
              <a:rPr lang="cs-CZ" dirty="0"/>
              <a:t>Dotisk 1. vyd. Praha: Univerzita Karlova v Praze, Nakladatelství Karolinum, 2008. ISBN 978-80-246-14318-5.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002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F9D219-6CBD-43AA-BAC1-8DCED903A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4FB69EA7-C3D8-4C59-8D04-DACA3DBEF6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81278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8177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0E7A4C-91D1-4AC9-8783-F42D8299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F3E0C1-1089-446D-A1A8-F5F9364CA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u="sng" dirty="0">
                <a:solidFill>
                  <a:srgbClr val="FF0000"/>
                </a:solidFill>
              </a:rPr>
              <a:t>Postavení vdovce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chápáno odlišně než v případě vdovy.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288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34D194-CDB6-48DA-B000-EC5275BA2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8582A2-9637-4A65-9C6C-1FA189748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dirty="0"/>
              <a:t>V současnosti umírá v rodičovském věku méně lidí než v minulosti. </a:t>
            </a:r>
          </a:p>
          <a:p>
            <a:pPr lvl="1"/>
            <a:r>
              <a:rPr lang="cs-CZ" dirty="0"/>
              <a:t>Úmrtí rodiče, zejména otce, postihuje část dětské populace.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B2CCE322-B303-431F-A1CF-2D1BDF648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772423"/>
              </p:ext>
            </p:extLst>
          </p:nvPr>
        </p:nvGraphicFramePr>
        <p:xfrm>
          <a:off x="1027963" y="2304850"/>
          <a:ext cx="10001850" cy="2907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801">
                  <a:extLst>
                    <a:ext uri="{9D8B030D-6E8A-4147-A177-3AD203B41FA5}">
                      <a16:colId xmlns:a16="http://schemas.microsoft.com/office/drawing/2014/main" val="306213230"/>
                    </a:ext>
                  </a:extLst>
                </a:gridCol>
                <a:gridCol w="5633049">
                  <a:extLst>
                    <a:ext uri="{9D8B030D-6E8A-4147-A177-3AD203B41FA5}">
                      <a16:colId xmlns:a16="http://schemas.microsoft.com/office/drawing/2014/main" val="3456696215"/>
                    </a:ext>
                  </a:extLst>
                </a:gridCol>
              </a:tblGrid>
              <a:tr h="1300161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Rodič umírá </a:t>
                      </a:r>
                      <a:br>
                        <a:rPr lang="cs-CZ" sz="2800" dirty="0">
                          <a:solidFill>
                            <a:srgbClr val="FF0000"/>
                          </a:solidFill>
                        </a:rPr>
                      </a:b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po dlouhé nemoci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lvl="1" indent="0" algn="ctr"/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Dopravní nehoda (největší podíl), </a:t>
                      </a:r>
                    </a:p>
                    <a:p>
                      <a:pPr marL="85725" lvl="1" indent="0" algn="ctr"/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úmrtí při rekreačních aktivitách, </a:t>
                      </a:r>
                    </a:p>
                    <a:p>
                      <a:pPr marL="85725" lvl="1" indent="0" algn="ctr"/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smrtelné úrazy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482954"/>
                  </a:ext>
                </a:extLst>
              </a:tr>
              <a:tr h="1535912">
                <a:tc>
                  <a:txBody>
                    <a:bodyPr/>
                    <a:lstStyle/>
                    <a:p>
                      <a:pPr algn="just"/>
                      <a:r>
                        <a:rPr lang="cs-CZ" sz="2400" dirty="0"/>
                        <a:t>Rodina má čas na přípravu na ztrátu rodiče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Rodina – z události v šoku a nastává postupné vzpamatovávání se a vyrovnávání se s touto okolností.</a:t>
                      </a:r>
                      <a:r>
                        <a:rPr lang="cs-CZ" dirty="0"/>
                        <a:t> </a:t>
                      </a:r>
                      <a:r>
                        <a:rPr lang="cs-CZ" sz="1000" dirty="0"/>
                        <a:t>(Matějček, Dytrych, 2002, s. 88–89)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500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380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32A55-3024-4554-8C6B-E1F88E868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4C9FC32-8031-4EDA-9022-134E01FC8C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870260"/>
              </p:ext>
            </p:extLst>
          </p:nvPr>
        </p:nvGraphicFramePr>
        <p:xfrm>
          <a:off x="838200" y="396520"/>
          <a:ext cx="10515600" cy="5300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79178229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018826748"/>
                    </a:ext>
                  </a:extLst>
                </a:gridCol>
              </a:tblGrid>
              <a:tr h="634021">
                <a:tc>
                  <a:txBody>
                    <a:bodyPr/>
                    <a:lstStyle/>
                    <a:p>
                      <a:pPr algn="ctr"/>
                      <a:r>
                        <a:rPr lang="cs-CZ" sz="3600" dirty="0">
                          <a:solidFill>
                            <a:schemeClr val="tx1"/>
                          </a:solidFill>
                        </a:rPr>
                        <a:t>Vdovy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dirty="0">
                          <a:solidFill>
                            <a:schemeClr val="tx1"/>
                          </a:solidFill>
                        </a:rPr>
                        <a:t>Rozvedené ženy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604689"/>
                  </a:ext>
                </a:extLst>
              </a:tr>
              <a:tr h="778898">
                <a:tc>
                  <a:txBody>
                    <a:bodyPr/>
                    <a:lstStyle/>
                    <a:p>
                      <a:pPr marL="87313" indent="0"/>
                      <a:r>
                        <a:rPr lang="cs-CZ" sz="2400" u="sng" dirty="0"/>
                        <a:t>Objektivní neexistence manžela</a:t>
                      </a:r>
                      <a:r>
                        <a:rPr lang="cs-CZ" sz="2400" u="none" dirty="0"/>
                        <a:t> – </a:t>
                      </a:r>
                      <a:r>
                        <a:rPr lang="cs-CZ" sz="2400" dirty="0"/>
                        <a:t>fakt úmrtí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/>
                      <a:r>
                        <a:rPr lang="cs-CZ" sz="2400" dirty="0"/>
                        <a:t>Manžel (bývalý) stále existuje.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713578"/>
                  </a:ext>
                </a:extLst>
              </a:tr>
              <a:tr h="1125076">
                <a:tc>
                  <a:txBody>
                    <a:bodyPr/>
                    <a:lstStyle/>
                    <a:p>
                      <a:pPr marL="87313" indent="0" algn="just"/>
                      <a:r>
                        <a:rPr lang="cs-CZ" sz="2400" dirty="0"/>
                        <a:t>Vdovy – jiné prožívaní začátku </a:t>
                      </a:r>
                      <a:r>
                        <a:rPr lang="cs-CZ" sz="2400" u="sng" dirty="0"/>
                        <a:t>nového vztahu</a:t>
                      </a:r>
                      <a:r>
                        <a:rPr lang="cs-CZ" sz="2400" dirty="0"/>
                        <a:t> – </a:t>
                      </a:r>
                      <a:r>
                        <a:rPr lang="cs-CZ" sz="2400" u="sng" dirty="0"/>
                        <a:t>nezatížen rozvodem</a:t>
                      </a:r>
                      <a:r>
                        <a:rPr lang="cs-CZ" sz="2400" dirty="0"/>
                        <a:t>, znaleckými posudky, spory o děti, atd.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just"/>
                      <a:r>
                        <a:rPr lang="cs-CZ" sz="2400" u="sng" dirty="0"/>
                        <a:t>Nový vztah zatížen rozvodem</a:t>
                      </a:r>
                      <a:r>
                        <a:rPr lang="cs-CZ" sz="2400" dirty="0"/>
                        <a:t>, jeho průběhem, příp. péčí o děti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170788"/>
                  </a:ext>
                </a:extLst>
              </a:tr>
              <a:tr h="647070">
                <a:tc>
                  <a:txBody>
                    <a:bodyPr/>
                    <a:lstStyle/>
                    <a:p>
                      <a:pPr marL="87313" indent="0" algn="just"/>
                      <a:r>
                        <a:rPr lang="cs-CZ" sz="2400" dirty="0"/>
                        <a:t>Uzavření </a:t>
                      </a:r>
                      <a:r>
                        <a:rPr lang="cs-CZ" sz="2400" b="1" dirty="0"/>
                        <a:t>nového manželství </a:t>
                      </a:r>
                      <a:r>
                        <a:rPr lang="cs-CZ" sz="2400" dirty="0"/>
                        <a:t>–</a:t>
                      </a:r>
                      <a:r>
                        <a:rPr lang="cs-CZ" sz="2400" i="0" dirty="0"/>
                        <a:t> </a:t>
                      </a:r>
                      <a:r>
                        <a:rPr lang="cs-CZ" sz="2400" b="1" i="0" dirty="0"/>
                        <a:t>duchovní přítomnost manžela</a:t>
                      </a:r>
                      <a:r>
                        <a:rPr lang="cs-CZ" sz="2400" i="0" dirty="0"/>
                        <a:t>. 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just"/>
                      <a:r>
                        <a:rPr lang="cs-CZ" sz="2400" dirty="0"/>
                        <a:t>Uzavření nového manželství – </a:t>
                      </a:r>
                      <a:r>
                        <a:rPr lang="cs-CZ" sz="2400" u="sng" dirty="0"/>
                        <a:t>předchozí manžel – </a:t>
                      </a:r>
                      <a:r>
                        <a:rPr lang="cs-CZ" sz="2400" b="1" u="sng" dirty="0"/>
                        <a:t>partner stále existuje</a:t>
                      </a:r>
                      <a:endParaRPr lang="cs-CZ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630691"/>
                  </a:ext>
                </a:extLst>
              </a:tr>
              <a:tr h="1125076">
                <a:tc>
                  <a:txBody>
                    <a:bodyPr/>
                    <a:lstStyle/>
                    <a:p>
                      <a:pPr marL="87313" indent="0" algn="just"/>
                      <a:r>
                        <a:rPr lang="cs-CZ" sz="2400" dirty="0"/>
                        <a:t>Uchování příjemných zážitků na zemřelého, potlačování nepříjemných.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Vzpomínky na něj kladné i záporné.</a:t>
                      </a:r>
                    </a:p>
                    <a:p>
                      <a:pPr marL="87313" indent="0" algn="just"/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494821"/>
                  </a:ext>
                </a:extLst>
              </a:tr>
              <a:tr h="700760">
                <a:tc>
                  <a:txBody>
                    <a:bodyPr/>
                    <a:lstStyle/>
                    <a:p>
                      <a:pPr marL="8731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Důležitá </a:t>
                      </a:r>
                      <a:r>
                        <a:rPr lang="cs-CZ" sz="2400" u="sng" dirty="0"/>
                        <a:t>doba truchlení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just"/>
                      <a:r>
                        <a:rPr lang="cs-CZ" sz="2400" b="1" dirty="0"/>
                        <a:t>Doba truchlení po rozvodu?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475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709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27DC49-90C2-412D-9CD6-F2928093D64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cs-CZ" b="1" dirty="0"/>
              <a:t>Svobodné matky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60203D-F015-4CDC-AF86-EC9FF66FB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8372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AutoNum type="alphaUcParenR"/>
            </a:pPr>
            <a:r>
              <a:rPr lang="cs-CZ" b="1" dirty="0">
                <a:solidFill>
                  <a:srgbClr val="FF0000"/>
                </a:solidFill>
              </a:rPr>
              <a:t>Svobodné matky </a:t>
            </a:r>
            <a:r>
              <a:rPr lang="cs-CZ" dirty="0"/>
              <a:t>– velmi mladé matky těhotenství neplánovaly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B) Svobodné matky – mající dítě až kolem 30. roku věku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C) Další skupiny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Matky – mají dítě s partnerem, s nímž pro soužití nepočítaly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Ženy, matky – dítě adoptovaly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Ženy – mají dítě v pěstounské péči.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Ženy – matkami po umělém oplodnění. </a:t>
            </a:r>
            <a:r>
              <a:rPr lang="cs-CZ" sz="1200" dirty="0"/>
              <a:t>(Matoušek, 2003, s. 127; Sobotková, 2001, s. 129)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1853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5B533DD738F34DA245AA46F1C41974" ma:contentTypeVersion="15" ma:contentTypeDescription="Vytvoří nový dokument" ma:contentTypeScope="" ma:versionID="d8c0c2bcf9fa52c012509d47ad690660">
  <xsd:schema xmlns:xsd="http://www.w3.org/2001/XMLSchema" xmlns:xs="http://www.w3.org/2001/XMLSchema" xmlns:p="http://schemas.microsoft.com/office/2006/metadata/properties" xmlns:ns3="2c988c2a-a8f8-4487-af99-68b3c3c316ba" xmlns:ns4="20612f19-36fa-4e7a-996b-fa1f76b9e087" targetNamespace="http://schemas.microsoft.com/office/2006/metadata/properties" ma:root="true" ma:fieldsID="7e71bb1577c99654d53b59581b47e055" ns3:_="" ns4:_="">
    <xsd:import namespace="2c988c2a-a8f8-4487-af99-68b3c3c316ba"/>
    <xsd:import namespace="20612f19-36fa-4e7a-996b-fa1f76b9e0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88c2a-a8f8-4487-af99-68b3c3c31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12f19-36fa-4e7a-996b-fa1f76b9e08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BF67D6-39D5-4DA3-995B-B63D7ABDB5FB}">
  <ds:schemaRefs>
    <ds:schemaRef ds:uri="2c988c2a-a8f8-4487-af99-68b3c3c316ba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20612f19-36fa-4e7a-996b-fa1f76b9e087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17CC7DC-2AD4-4194-A5A3-6B0FDEF94C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988c2a-a8f8-4487-af99-68b3c3c316ba"/>
    <ds:schemaRef ds:uri="20612f19-36fa-4e7a-996b-fa1f76b9e0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51A477-F778-414E-A7E7-4246CA387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2959</TotalTime>
  <Words>3987</Words>
  <Application>Microsoft Office PowerPoint</Application>
  <PresentationFormat>Širokoúhlá obrazovka</PresentationFormat>
  <Paragraphs>295</Paragraphs>
  <Slides>43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Wingdings</vt:lpstr>
      <vt:lpstr>Motiv Office</vt:lpstr>
      <vt:lpstr>Rodina s jedním rodičem,  rodiny s nevlastním rodičem  a nevlastními sourozenci</vt:lpstr>
      <vt:lpstr>Struktura</vt:lpstr>
      <vt:lpstr>Neúplná rodina</vt:lpstr>
      <vt:lpstr>Vdovy/vdovci s dětmi</vt:lpstr>
      <vt:lpstr>Prezentace aplikace PowerPoint</vt:lpstr>
      <vt:lpstr>Prezentace aplikace PowerPoint</vt:lpstr>
      <vt:lpstr>Prezentace aplikace PowerPoint</vt:lpstr>
      <vt:lpstr>Prezentace aplikace PowerPoint</vt:lpstr>
      <vt:lpstr>Svobodné matky </vt:lpstr>
      <vt:lpstr>Svobodné mateřství</vt:lpstr>
      <vt:lpstr>Osamělé matky – rozvod, rozpad vztahu</vt:lpstr>
      <vt:lpstr>Prezentace aplikace PowerPoint</vt:lpstr>
      <vt:lpstr>Prezentace aplikace PowerPoint</vt:lpstr>
      <vt:lpstr>Osamělé matky s dětmi po rozvodu  – problémové oblasti (Sobotková, 2001, s. 132):</vt:lpstr>
      <vt:lpstr>Prezentace aplikace PowerPoint</vt:lpstr>
      <vt:lpstr>Otec jako osamělý rodič</vt:lpstr>
      <vt:lpstr>Prezentace aplikace PowerPoint</vt:lpstr>
      <vt:lpstr>Nevlastní rodina a nevlastní sourozenci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Specifické situace při druhých sňatcích – např. okolnosti (Matějček, Dytrych, 1999, s. 50–51; 99, 101–103; Matoušek, 2003, s. 138; Vágnerová, 2008, s. 171–172; Vágnerová, 2000, s. 394–396):</vt:lpstr>
      <vt:lpstr>Druhá sňatečnost (Vágnerová, 2000, s. 395–396):</vt:lpstr>
      <vt:lpstr>Rozvedení muži a nový sňatek (Vágnerová, 2000) uvádí:</vt:lpstr>
      <vt:lpstr>Prezentace aplikace PowerPoint</vt:lpstr>
      <vt:lpstr>Rodičovství a nevlastní rodina</vt:lpstr>
      <vt:lpstr>Prezentace aplikace PowerPoint</vt:lpstr>
      <vt:lpstr>Prezentace aplikace PowerPoint</vt:lpstr>
      <vt:lpstr>Rodiny s nevlastními dětmi </vt:lpstr>
      <vt:lpstr>Prezentace aplikace PowerPoint</vt:lpstr>
      <vt:lpstr>Prezentace aplikace PowerPoint</vt:lpstr>
      <vt:lpstr> Stádia vývoje nevlastní rodiny  (P. Nerwoodové a T. Wingenderové The enlightende stepmother 1999 in Sobotková, 2001, s. 146) </vt:lpstr>
      <vt:lpstr>Dítě je při vzniku nové rodiny ve složité situaci </vt:lpstr>
      <vt:lpstr>Prezentace aplikace PowerPoint</vt:lpstr>
      <vt:lpstr>Prezentace aplikace PowerPoint</vt:lpstr>
      <vt:lpstr>Prezentace aplikace PowerPoint</vt:lpstr>
      <vt:lpstr>„Desatero pro nevlastní rodiče</vt:lpstr>
      <vt:lpstr>Vlastní a nevlastní vnoučata,  nevlastní prarodiče</vt:lpstr>
      <vt:lpstr>Prezentace aplikace PowerPoint</vt:lpstr>
      <vt:lpstr>Prezentace aplikace PowerPoint</vt:lpstr>
      <vt:lpstr>Použitá a 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Rodina s jedním rodičem, rodiny s nevlastním rodičem a nevlastními sourozenci</dc:title>
  <dc:creator>Edita Ondřejová</dc:creator>
  <cp:lastModifiedBy>Edita Ondřejová</cp:lastModifiedBy>
  <cp:revision>67</cp:revision>
  <dcterms:created xsi:type="dcterms:W3CDTF">2021-11-16T06:38:41Z</dcterms:created>
  <dcterms:modified xsi:type="dcterms:W3CDTF">2023-12-13T12:18:22Z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0x0101003E5B533DD738F34DA245AA46F1C41974</vt:lpwstr>
  </property>
</Properties>
</file>