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A9C30-62DE-4EB0-ABC6-52D1F7614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C2CD7-B5A4-4D63-9922-2E1C52754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1DF8F-E5BF-402F-AA65-CA4193C3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59DF4-92AA-41FB-BEF7-BD927FC26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AE04F-523E-4955-93A5-3DABCBCA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8B43-BD0F-4B9C-9FE0-C7F95E01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E6D578-C358-40FB-946D-62797BC14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BA904-9510-41F8-8989-0E54B60D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5522B6-DC38-4915-A66A-DD43866B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AC8CD8-106D-451F-BD62-9D95F0BE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89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B96E73-8AAA-4B45-9F7B-D4B9C78A0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436DE6-F67F-4C68-A3C9-30742AF2A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F0081F-5EBA-4EDF-900D-A584D274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5FAF9-89E8-40D7-B35F-341CE56BC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AC965-B264-4FAB-AE89-F4B9036D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4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DDCE9-AA51-4BB5-A856-9335C4851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5A95A-AD8B-4258-B338-B0726B25F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D1BB-C319-4E02-AC2F-12ED3E743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524C07-4C88-4938-B856-A95904C13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01319-7995-4B71-9888-85BA37534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9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9E977-5CA5-428C-A4CD-F5EF56AA9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70DDFA-F995-4935-B014-FFE2A8C20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C6F82-590A-4B76-B8BF-5DC572827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FE3E3-4719-453F-B345-E333D1DC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AF6ABB-E877-41C2-A327-BCFFE353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7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BD1C2-9DF6-4B18-A84B-2F3BECFB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3484F-440E-4748-8601-D9B9A8BB2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1DB750-6131-4D02-88A0-DDE40C42B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C7749C-EBC3-46B4-8056-932D95549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F490DF-0E72-4539-9CBE-668A0848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11E073-0270-402F-8989-36A2947A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5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33AAD-2253-4DFB-B592-6180BBBC3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4C5CD1-EBB7-4F26-9B3C-A379EFB28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4A7A0E-F7FB-4E93-A0B6-524D3C4BC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4E346D7-B390-4E1C-AD45-B76BD8EE5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3FD479-5D50-41E7-9423-2AAAB0DDA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867D0A-92CD-45E6-8A4E-B2250CC4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44F2665-35E6-4C95-831E-1A326F5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4A6FB0-BAC3-4E19-87C6-549088C8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0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10AC0-9107-424E-81B7-4B20DD66B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6885C1-34AD-421A-AD89-67EBB301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B1588D-06BD-4CCE-B411-55B38F212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53E59-46B7-49A0-AE49-5251C402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9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B519B-86E7-482C-8151-1794F669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508DCE-D240-4977-90CC-454DCFCC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E1EE2E-A45C-4103-B224-0BE70276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44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8A1AC-0CAA-463F-A3E7-C985FE852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154DB-51B0-44A9-8E00-23A2679EA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60E0BA-E1F0-405A-A798-5D6201F81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21AC27-679C-4DAC-B5CE-B4E7BEB1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A7884-C8FB-4CBB-A198-4A0886E8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69E60A-2DA9-43F1-A862-6450453E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1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87B25-1B63-4FB3-8BF6-8B95614F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35F558-377B-4DB8-BEAF-6637B6F5E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409057-2C4A-4867-8C02-6FF96ABD6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4AB281-B338-4E53-9843-F2A4B551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1EDAB0-FA72-4A9F-A532-BA9ED076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C75F22-EF2E-48EE-BF43-6995F6C9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7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DEAFBB-CCDA-446C-BC53-06832446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323832-5263-49BE-84CF-C8A9CCBCA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E6291C-80BF-4001-9D4C-908F027C4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0326-D4DB-40B2-9E6A-EA72ABE8CDDD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C1E95C-F117-49A9-BBA9-8AEC431CE1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709BD4-C3CD-4E03-8577-A35F767A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EC0E4-DEBB-44DF-AEE9-C05A0D9C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3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větová mapa vytvořená lidmi spojenými osobami">
            <a:extLst>
              <a:ext uri="{FF2B5EF4-FFF2-40B4-BE49-F238E27FC236}">
                <a16:creationId xmlns:a16="http://schemas.microsoft.com/office/drawing/2014/main" id="{EAE999D5-640B-FE99-A245-3BF381D5DC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6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F47E06-904D-4680-83CC-90DACC611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cs-CZ" sz="6600"/>
              <a:t>Individuální sociální práce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56D530-3654-484D-8687-D2FEECF63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08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C8955-0438-4211-91E7-131E0CB5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Validace 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8BAEF-CE8F-45E6-8211-FDD4765AD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to pozná mé okolí, že se změna děje</a:t>
            </a:r>
          </a:p>
          <a:p>
            <a:r>
              <a:rPr lang="cs-CZ" dirty="0"/>
              <a:t>Jak to poznám já</a:t>
            </a:r>
          </a:p>
          <a:p>
            <a:r>
              <a:rPr lang="cs-CZ" dirty="0"/>
              <a:t>Co budu cítit</a:t>
            </a:r>
          </a:p>
          <a:p>
            <a:r>
              <a:rPr lang="cs-CZ" dirty="0"/>
              <a:t>Kde to budu cítit</a:t>
            </a:r>
          </a:p>
          <a:p>
            <a:r>
              <a:rPr lang="cs-CZ" dirty="0"/>
              <a:t>Jak se budu cítit</a:t>
            </a:r>
          </a:p>
          <a:p>
            <a:endParaRPr lang="cs-CZ" dirty="0"/>
          </a:p>
          <a:p>
            <a:r>
              <a:rPr lang="cs-CZ" dirty="0"/>
              <a:t>Jak by se celá změna jmenoval?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63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68F73-55E3-4391-9DD6-3F01A66C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Makrorámec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1073B-47DD-41C0-8C3B-9FFE8B46D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Nemusí podporovat změnu -  neztrácet s ním čas,</a:t>
            </a:r>
          </a:p>
          <a:p>
            <a:r>
              <a:rPr lang="cs-CZ" dirty="0"/>
              <a:t>Ideál – opustit komunitu</a:t>
            </a:r>
          </a:p>
        </p:txBody>
      </p:sp>
    </p:spTree>
    <p:extLst>
      <p:ext uri="{BB962C8B-B14F-4D97-AF65-F5344CB8AC3E}">
        <p14:creationId xmlns:p14="http://schemas.microsoft.com/office/powerpoint/2010/main" val="54247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332B5-8F52-4008-99A1-D6A8B09DB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Mezorámec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9054F0-73E8-4338-9CF0-716CF720A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 rodiny</a:t>
            </a:r>
          </a:p>
          <a:p>
            <a:r>
              <a:rPr lang="cs-CZ" dirty="0"/>
              <a:t>Situace dětí</a:t>
            </a:r>
          </a:p>
          <a:p>
            <a:r>
              <a:rPr lang="cs-CZ" dirty="0"/>
              <a:t>Domácnost </a:t>
            </a:r>
          </a:p>
          <a:p>
            <a:r>
              <a:rPr lang="cs-CZ" dirty="0"/>
              <a:t>Domov pro seniory</a:t>
            </a:r>
          </a:p>
        </p:txBody>
      </p:sp>
    </p:spTree>
    <p:extLst>
      <p:ext uri="{BB962C8B-B14F-4D97-AF65-F5344CB8AC3E}">
        <p14:creationId xmlns:p14="http://schemas.microsoft.com/office/powerpoint/2010/main" val="267878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A738C-D9CF-428B-8DC6-8C9A4AE59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Mikrorámec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5DA09-606C-44A3-91DD-450B586B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Členové:</a:t>
            </a:r>
          </a:p>
          <a:p>
            <a:pPr>
              <a:buFontTx/>
              <a:buChar char="-"/>
            </a:pPr>
            <a:r>
              <a:rPr lang="cs-CZ" dirty="0"/>
              <a:t>Pečující</a:t>
            </a:r>
          </a:p>
          <a:p>
            <a:pPr>
              <a:buFontTx/>
              <a:buChar char="-"/>
            </a:pPr>
            <a:r>
              <a:rPr lang="cs-CZ" dirty="0"/>
              <a:t>Opečovávaný</a:t>
            </a:r>
          </a:p>
          <a:p>
            <a:pPr>
              <a:buFontTx/>
              <a:buChar char="-"/>
            </a:pPr>
            <a:r>
              <a:rPr lang="cs-CZ" dirty="0"/>
              <a:t>Prostředí</a:t>
            </a:r>
          </a:p>
          <a:p>
            <a:pPr>
              <a:buFontTx/>
              <a:buChar char="-"/>
            </a:pPr>
            <a:r>
              <a:rPr lang="cs-CZ" dirty="0"/>
              <a:t>Personál </a:t>
            </a:r>
          </a:p>
        </p:txBody>
      </p:sp>
    </p:spTree>
    <p:extLst>
      <p:ext uri="{BB962C8B-B14F-4D97-AF65-F5344CB8AC3E}">
        <p14:creationId xmlns:p14="http://schemas.microsoft.com/office/powerpoint/2010/main" val="178599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4D8F2-732A-445D-902C-A296258B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841807-5FAA-42BA-99E2-6BB621023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</a:t>
            </a:r>
          </a:p>
          <a:p>
            <a:r>
              <a:rPr lang="cs-CZ" dirty="0"/>
              <a:t>Setkání – </a:t>
            </a:r>
            <a:r>
              <a:rPr lang="cs-CZ" dirty="0" err="1"/>
              <a:t>small</a:t>
            </a:r>
            <a:r>
              <a:rPr lang="cs-CZ" dirty="0"/>
              <a:t> talk</a:t>
            </a:r>
          </a:p>
          <a:p>
            <a:r>
              <a:rPr lang="cs-CZ" dirty="0"/>
              <a:t>Řešení – samotný obsah, cíl práce</a:t>
            </a:r>
          </a:p>
          <a:p>
            <a:r>
              <a:rPr lang="cs-CZ" dirty="0"/>
              <a:t>Zápis</a:t>
            </a:r>
          </a:p>
          <a:p>
            <a:r>
              <a:rPr lang="cs-CZ" dirty="0"/>
              <a:t>Příprava na další setkání</a:t>
            </a:r>
          </a:p>
        </p:txBody>
      </p:sp>
    </p:spTree>
    <p:extLst>
      <p:ext uri="{BB962C8B-B14F-4D97-AF65-F5344CB8AC3E}">
        <p14:creationId xmlns:p14="http://schemas.microsoft.com/office/powerpoint/2010/main" val="244643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4C2FB8-723F-4C93-B28E-357E2945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Napojení se – </a:t>
            </a:r>
            <a:r>
              <a:rPr lang="cs-CZ" dirty="0" err="1"/>
              <a:t>small</a:t>
            </a:r>
            <a:r>
              <a:rPr lang="cs-CZ" dirty="0"/>
              <a:t> talk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B0792-81B9-48A3-B8EA-7395DDEF7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Vyprávějte o sobě 10 minut</a:t>
            </a:r>
          </a:p>
          <a:p>
            <a:r>
              <a:rPr lang="cs-CZ" dirty="0"/>
              <a:t>Co vás baví</a:t>
            </a:r>
          </a:p>
          <a:p>
            <a:r>
              <a:rPr lang="cs-CZ" dirty="0"/>
              <a:t>Čím se bavíte</a:t>
            </a:r>
          </a:p>
          <a:p>
            <a:r>
              <a:rPr lang="cs-CZ" dirty="0"/>
              <a:t>Co vám přináší radost</a:t>
            </a:r>
          </a:p>
          <a:p>
            <a:r>
              <a:rPr lang="cs-CZ" dirty="0"/>
              <a:t>V čem jste dobří</a:t>
            </a:r>
          </a:p>
        </p:txBody>
      </p:sp>
    </p:spTree>
    <p:extLst>
      <p:ext uri="{BB962C8B-B14F-4D97-AF65-F5344CB8AC3E}">
        <p14:creationId xmlns:p14="http://schemas.microsoft.com/office/powerpoint/2010/main" val="248821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F6881-9552-480D-BD17-5FEDA543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648D8-5B70-4288-8B43-CDA18E71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přivádí</a:t>
            </a:r>
          </a:p>
          <a:p>
            <a:r>
              <a:rPr lang="cs-CZ" dirty="0"/>
              <a:t>Jaké je vaše téma</a:t>
            </a:r>
          </a:p>
          <a:p>
            <a:r>
              <a:rPr lang="cs-CZ" dirty="0"/>
              <a:t>Co očekáváte?</a:t>
            </a:r>
          </a:p>
          <a:p>
            <a:endParaRPr lang="cs-CZ" dirty="0"/>
          </a:p>
          <a:p>
            <a:r>
              <a:rPr lang="cs-CZ" dirty="0"/>
              <a:t>Co je o vás – jsem schopen to ovlivnit sám za sebe</a:t>
            </a:r>
          </a:p>
          <a:p>
            <a:r>
              <a:rPr lang="cs-CZ" dirty="0"/>
              <a:t>Co je závislé na mém okolí?</a:t>
            </a:r>
          </a:p>
          <a:p>
            <a:r>
              <a:rPr lang="cs-CZ" dirty="0"/>
              <a:t>Co z toho co umím mohu použít k rozvoji</a:t>
            </a:r>
          </a:p>
        </p:txBody>
      </p:sp>
    </p:spTree>
    <p:extLst>
      <p:ext uri="{BB962C8B-B14F-4D97-AF65-F5344CB8AC3E}">
        <p14:creationId xmlns:p14="http://schemas.microsoft.com/office/powerpoint/2010/main" val="404986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A493D-22CB-4F24-A633-CB9BA4BC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kroků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8AB76-9AB9-4425-AF43-8BE1B227D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S – 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specific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 konkrétní, specifický,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M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measurable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 – měřitelný,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A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achievable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acceptable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dosažitelný, přijatelný,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R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realistic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realistický,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T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timely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trackable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časově ukotvený, sledovatelný.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00000"/>
              </a:solidFill>
              <a:effectLst/>
              <a:latin typeface="Van Condensed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E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evaluated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vyhodnocený,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R 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Van Condensed"/>
              </a:rPr>
              <a:t>rewarded</a:t>
            </a:r>
            <a:r>
              <a:rPr lang="cs-CZ" b="0" i="0" dirty="0">
                <a:solidFill>
                  <a:srgbClr val="000000"/>
                </a:solidFill>
                <a:effectLst/>
                <a:latin typeface="Van Condensed"/>
              </a:rPr>
              <a:t> – odměněný.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3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B703-1F30-47B8-963E-3C3B6DB3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Hledání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E476B-2F83-4CEF-8F68-7D14A54A9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mě baví</a:t>
            </a:r>
          </a:p>
          <a:p>
            <a:r>
              <a:rPr lang="cs-CZ" dirty="0"/>
              <a:t>Co umím</a:t>
            </a:r>
          </a:p>
          <a:p>
            <a:r>
              <a:rPr lang="cs-CZ" dirty="0"/>
              <a:t>Mojí blízcí – kdo a čím</a:t>
            </a:r>
          </a:p>
          <a:p>
            <a:endParaRPr lang="cs-CZ" dirty="0"/>
          </a:p>
          <a:p>
            <a:r>
              <a:rPr lang="cs-CZ" dirty="0"/>
              <a:t>Emoce – co mi to přinese</a:t>
            </a:r>
          </a:p>
        </p:txBody>
      </p:sp>
    </p:spTree>
    <p:extLst>
      <p:ext uri="{BB962C8B-B14F-4D97-AF65-F5344CB8AC3E}">
        <p14:creationId xmlns:p14="http://schemas.microsoft.com/office/powerpoint/2010/main" val="2380442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227</Words>
  <Application>Microsoft Macintosh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Van Condensed</vt:lpstr>
      <vt:lpstr>Motiv Office</vt:lpstr>
      <vt:lpstr>Individuální sociální práce</vt:lpstr>
      <vt:lpstr>Makrorámec </vt:lpstr>
      <vt:lpstr>Mezorámec </vt:lpstr>
      <vt:lpstr>Mikrorámec </vt:lpstr>
      <vt:lpstr>Proces práce</vt:lpstr>
      <vt:lpstr>Napojení se – small talk</vt:lpstr>
      <vt:lpstr>O čem to je?</vt:lpstr>
      <vt:lpstr>Plánování kroků</vt:lpstr>
      <vt:lpstr>Hledání zdrojů</vt:lpstr>
      <vt:lpstr>Validace motivace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Individuální sociální práce</dc:title>
  <dc:creator>Petr Fabián</dc:creator>
  <cp:lastModifiedBy>Petr Fabián</cp:lastModifiedBy>
  <cp:revision>5</cp:revision>
  <dcterms:created xsi:type="dcterms:W3CDTF">2022-04-21T05:56:53Z</dcterms:created>
  <dcterms:modified xsi:type="dcterms:W3CDTF">2023-11-20T11:10:15Z</dcterms:modified>
</cp:coreProperties>
</file>