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CA1FF5-FBA5-55A3-6732-A36C205F5E29}" v="76" dt="2022-02-26T17:11:07.6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28" d="100"/>
          <a:sy n="28" d="100"/>
        </p:scale>
        <p:origin x="-1266" y="-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řina Janků" userId="S::jan0293@ad.slu.cz::37ccd462-e301-46d8-a3b9-fd469983dff4" providerId="AD" clId="Web-{C9CA1FF5-FBA5-55A3-6732-A36C205F5E29}"/>
    <pc:docChg chg="modSld">
      <pc:chgData name="Kateřina Janků" userId="S::jan0293@ad.slu.cz::37ccd462-e301-46d8-a3b9-fd469983dff4" providerId="AD" clId="Web-{C9CA1FF5-FBA5-55A3-6732-A36C205F5E29}" dt="2022-02-26T17:11:07.622" v="73" actId="20577"/>
      <pc:docMkLst>
        <pc:docMk/>
      </pc:docMkLst>
      <pc:sldChg chg="modSp">
        <pc:chgData name="Kateřina Janků" userId="S::jan0293@ad.slu.cz::37ccd462-e301-46d8-a3b9-fd469983dff4" providerId="AD" clId="Web-{C9CA1FF5-FBA5-55A3-6732-A36C205F5E29}" dt="2022-02-26T17:07:01.607" v="1" actId="20577"/>
        <pc:sldMkLst>
          <pc:docMk/>
          <pc:sldMk cId="0" sldId="256"/>
        </pc:sldMkLst>
        <pc:spChg chg="mod">
          <ac:chgData name="Kateřina Janků" userId="S::jan0293@ad.slu.cz::37ccd462-e301-46d8-a3b9-fd469983dff4" providerId="AD" clId="Web-{C9CA1FF5-FBA5-55A3-6732-A36C205F5E29}" dt="2022-02-26T17:07:01.607" v="1" actId="20577"/>
          <ac:spMkLst>
            <pc:docMk/>
            <pc:sldMk cId="0" sldId="256"/>
            <ac:spMk id="3074" creationId="{1DE0D6F8-3557-42A9-AA2A-9157044DDB76}"/>
          </ac:spMkLst>
        </pc:spChg>
      </pc:sldChg>
      <pc:sldChg chg="modSp">
        <pc:chgData name="Kateřina Janků" userId="S::jan0293@ad.slu.cz::37ccd462-e301-46d8-a3b9-fd469983dff4" providerId="AD" clId="Web-{C9CA1FF5-FBA5-55A3-6732-A36C205F5E29}" dt="2022-02-26T17:07:49.204" v="27" actId="20577"/>
        <pc:sldMkLst>
          <pc:docMk/>
          <pc:sldMk cId="0" sldId="257"/>
        </pc:sldMkLst>
        <pc:spChg chg="mod">
          <ac:chgData name="Kateřina Janků" userId="S::jan0293@ad.slu.cz::37ccd462-e301-46d8-a3b9-fd469983dff4" providerId="AD" clId="Web-{C9CA1FF5-FBA5-55A3-6732-A36C205F5E29}" dt="2022-02-26T17:07:49.204" v="27" actId="20577"/>
          <ac:spMkLst>
            <pc:docMk/>
            <pc:sldMk cId="0" sldId="257"/>
            <ac:spMk id="4099" creationId="{C3CB63E0-A820-4761-9047-3E39373809E7}"/>
          </ac:spMkLst>
        </pc:spChg>
      </pc:sldChg>
      <pc:sldChg chg="delSp modSp">
        <pc:chgData name="Kateřina Janků" userId="S::jan0293@ad.slu.cz::37ccd462-e301-46d8-a3b9-fd469983dff4" providerId="AD" clId="Web-{C9CA1FF5-FBA5-55A3-6732-A36C205F5E29}" dt="2022-02-26T17:08:00.720" v="30"/>
        <pc:sldMkLst>
          <pc:docMk/>
          <pc:sldMk cId="0" sldId="258"/>
        </pc:sldMkLst>
        <pc:spChg chg="mod">
          <ac:chgData name="Kateřina Janků" userId="S::jan0293@ad.slu.cz::37ccd462-e301-46d8-a3b9-fd469983dff4" providerId="AD" clId="Web-{C9CA1FF5-FBA5-55A3-6732-A36C205F5E29}" dt="2022-02-26T17:07:57.861" v="29" actId="20577"/>
          <ac:spMkLst>
            <pc:docMk/>
            <pc:sldMk cId="0" sldId="258"/>
            <ac:spMk id="3" creationId="{6C586AF2-68BD-4910-8703-AADB9C3BB59B}"/>
          </ac:spMkLst>
        </pc:spChg>
        <pc:spChg chg="del">
          <ac:chgData name="Kateřina Janků" userId="S::jan0293@ad.slu.cz::37ccd462-e301-46d8-a3b9-fd469983dff4" providerId="AD" clId="Web-{C9CA1FF5-FBA5-55A3-6732-A36C205F5E29}" dt="2022-02-26T17:08:00.720" v="30"/>
          <ac:spMkLst>
            <pc:docMk/>
            <pc:sldMk cId="0" sldId="258"/>
            <ac:spMk id="5122" creationId="{6A2E717D-30FD-45DD-9598-8106856473EE}"/>
          </ac:spMkLst>
        </pc:spChg>
      </pc:sldChg>
      <pc:sldChg chg="modSp">
        <pc:chgData name="Kateřina Janků" userId="S::jan0293@ad.slu.cz::37ccd462-e301-46d8-a3b9-fd469983dff4" providerId="AD" clId="Web-{C9CA1FF5-FBA5-55A3-6732-A36C205F5E29}" dt="2022-02-26T17:08:25.237" v="32" actId="20577"/>
        <pc:sldMkLst>
          <pc:docMk/>
          <pc:sldMk cId="0" sldId="259"/>
        </pc:sldMkLst>
        <pc:spChg chg="mod">
          <ac:chgData name="Kateřina Janků" userId="S::jan0293@ad.slu.cz::37ccd462-e301-46d8-a3b9-fd469983dff4" providerId="AD" clId="Web-{C9CA1FF5-FBA5-55A3-6732-A36C205F5E29}" dt="2022-02-26T17:08:25.237" v="32" actId="20577"/>
          <ac:spMkLst>
            <pc:docMk/>
            <pc:sldMk cId="0" sldId="259"/>
            <ac:spMk id="3" creationId="{3BA84EFF-FF83-4215-AEFF-98676C22C341}"/>
          </ac:spMkLst>
        </pc:spChg>
      </pc:sldChg>
      <pc:sldChg chg="modSp">
        <pc:chgData name="Kateřina Janků" userId="S::jan0293@ad.slu.cz::37ccd462-e301-46d8-a3b9-fd469983dff4" providerId="AD" clId="Web-{C9CA1FF5-FBA5-55A3-6732-A36C205F5E29}" dt="2022-02-26T17:09:31.726" v="61" actId="20577"/>
        <pc:sldMkLst>
          <pc:docMk/>
          <pc:sldMk cId="0" sldId="260"/>
        </pc:sldMkLst>
        <pc:spChg chg="mod">
          <ac:chgData name="Kateřina Janků" userId="S::jan0293@ad.slu.cz::37ccd462-e301-46d8-a3b9-fd469983dff4" providerId="AD" clId="Web-{C9CA1FF5-FBA5-55A3-6732-A36C205F5E29}" dt="2022-02-26T17:09:31.726" v="61" actId="20577"/>
          <ac:spMkLst>
            <pc:docMk/>
            <pc:sldMk cId="0" sldId="260"/>
            <ac:spMk id="3" creationId="{0572D702-7F75-4719-A061-235A250D0E0A}"/>
          </ac:spMkLst>
        </pc:spChg>
      </pc:sldChg>
      <pc:sldChg chg="modSp">
        <pc:chgData name="Kateřina Janků" userId="S::jan0293@ad.slu.cz::37ccd462-e301-46d8-a3b9-fd469983dff4" providerId="AD" clId="Web-{C9CA1FF5-FBA5-55A3-6732-A36C205F5E29}" dt="2022-02-26T17:09:50.039" v="63" actId="20577"/>
        <pc:sldMkLst>
          <pc:docMk/>
          <pc:sldMk cId="0" sldId="261"/>
        </pc:sldMkLst>
        <pc:spChg chg="mod">
          <ac:chgData name="Kateřina Janků" userId="S::jan0293@ad.slu.cz::37ccd462-e301-46d8-a3b9-fd469983dff4" providerId="AD" clId="Web-{C9CA1FF5-FBA5-55A3-6732-A36C205F5E29}" dt="2022-02-26T17:09:50.039" v="63" actId="20577"/>
          <ac:spMkLst>
            <pc:docMk/>
            <pc:sldMk cId="0" sldId="261"/>
            <ac:spMk id="8195" creationId="{03A0DC45-B863-4CA7-9025-C6FAA3D5B587}"/>
          </ac:spMkLst>
        </pc:spChg>
      </pc:sldChg>
      <pc:sldChg chg="delSp modSp">
        <pc:chgData name="Kateřina Janků" userId="S::jan0293@ad.slu.cz::37ccd462-e301-46d8-a3b9-fd469983dff4" providerId="AD" clId="Web-{C9CA1FF5-FBA5-55A3-6732-A36C205F5E29}" dt="2022-02-26T17:10:12.322" v="67"/>
        <pc:sldMkLst>
          <pc:docMk/>
          <pc:sldMk cId="0" sldId="263"/>
        </pc:sldMkLst>
        <pc:spChg chg="del">
          <ac:chgData name="Kateřina Janků" userId="S::jan0293@ad.slu.cz::37ccd462-e301-46d8-a3b9-fd469983dff4" providerId="AD" clId="Web-{C9CA1FF5-FBA5-55A3-6732-A36C205F5E29}" dt="2022-02-26T17:10:12.322" v="67"/>
          <ac:spMkLst>
            <pc:docMk/>
            <pc:sldMk cId="0" sldId="263"/>
            <ac:spMk id="10242" creationId="{C84C33AA-F445-4F28-9923-4B88047E84A9}"/>
          </ac:spMkLst>
        </pc:spChg>
        <pc:spChg chg="mod">
          <ac:chgData name="Kateřina Janků" userId="S::jan0293@ad.slu.cz::37ccd462-e301-46d8-a3b9-fd469983dff4" providerId="AD" clId="Web-{C9CA1FF5-FBA5-55A3-6732-A36C205F5E29}" dt="2022-02-26T17:10:10.212" v="66" actId="20577"/>
          <ac:spMkLst>
            <pc:docMk/>
            <pc:sldMk cId="0" sldId="263"/>
            <ac:spMk id="10243" creationId="{513E9CE5-B850-4CB1-9199-266A861D50EA}"/>
          </ac:spMkLst>
        </pc:spChg>
      </pc:sldChg>
      <pc:sldChg chg="modSp">
        <pc:chgData name="Kateřina Janků" userId="S::jan0293@ad.slu.cz::37ccd462-e301-46d8-a3b9-fd469983dff4" providerId="AD" clId="Web-{C9CA1FF5-FBA5-55A3-6732-A36C205F5E29}" dt="2022-02-26T17:10:38.089" v="71" actId="20577"/>
        <pc:sldMkLst>
          <pc:docMk/>
          <pc:sldMk cId="0" sldId="264"/>
        </pc:sldMkLst>
        <pc:spChg chg="mod">
          <ac:chgData name="Kateřina Janků" userId="S::jan0293@ad.slu.cz::37ccd462-e301-46d8-a3b9-fd469983dff4" providerId="AD" clId="Web-{C9CA1FF5-FBA5-55A3-6732-A36C205F5E29}" dt="2022-02-26T17:10:38.089" v="71" actId="20577"/>
          <ac:spMkLst>
            <pc:docMk/>
            <pc:sldMk cId="0" sldId="264"/>
            <ac:spMk id="3" creationId="{8DB4E610-0BD5-41EB-805B-CD49C2EDBB48}"/>
          </ac:spMkLst>
        </pc:spChg>
      </pc:sldChg>
      <pc:sldChg chg="modSp">
        <pc:chgData name="Kateřina Janků" userId="S::jan0293@ad.slu.cz::37ccd462-e301-46d8-a3b9-fd469983dff4" providerId="AD" clId="Web-{C9CA1FF5-FBA5-55A3-6732-A36C205F5E29}" dt="2022-02-26T17:10:54.824" v="72" actId="20577"/>
        <pc:sldMkLst>
          <pc:docMk/>
          <pc:sldMk cId="0" sldId="266"/>
        </pc:sldMkLst>
        <pc:spChg chg="mod">
          <ac:chgData name="Kateřina Janků" userId="S::jan0293@ad.slu.cz::37ccd462-e301-46d8-a3b9-fd469983dff4" providerId="AD" clId="Web-{C9CA1FF5-FBA5-55A3-6732-A36C205F5E29}" dt="2022-02-26T17:10:54.824" v="72" actId="20577"/>
          <ac:spMkLst>
            <pc:docMk/>
            <pc:sldMk cId="0" sldId="266"/>
            <ac:spMk id="3" creationId="{BB0B4687-6151-42C6-BB5C-37D5BD8BDC58}"/>
          </ac:spMkLst>
        </pc:spChg>
      </pc:sldChg>
      <pc:sldChg chg="modSp">
        <pc:chgData name="Kateřina Janků" userId="S::jan0293@ad.slu.cz::37ccd462-e301-46d8-a3b9-fd469983dff4" providerId="AD" clId="Web-{C9CA1FF5-FBA5-55A3-6732-A36C205F5E29}" dt="2022-02-26T17:11:07.622" v="73" actId="20577"/>
        <pc:sldMkLst>
          <pc:docMk/>
          <pc:sldMk cId="0" sldId="267"/>
        </pc:sldMkLst>
        <pc:spChg chg="mod">
          <ac:chgData name="Kateřina Janků" userId="S::jan0293@ad.slu.cz::37ccd462-e301-46d8-a3b9-fd469983dff4" providerId="AD" clId="Web-{C9CA1FF5-FBA5-55A3-6732-A36C205F5E29}" dt="2022-02-26T17:11:07.622" v="73" actId="20577"/>
          <ac:spMkLst>
            <pc:docMk/>
            <pc:sldMk cId="0" sldId="267"/>
            <ac:spMk id="3" creationId="{2F51C8EE-C834-40E0-94B8-B45306BA2313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67F835-D846-4CEA-9E47-B7F4215E9217}" type="doc">
      <dgm:prSet loTypeId="urn:microsoft.com/office/officeart/2005/8/layout/venn1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69EB322-E945-429D-9965-67C2D368F206}">
      <dgm:prSet custT="1"/>
      <dgm:spPr/>
      <dgm:t>
        <a:bodyPr/>
        <a:lstStyle/>
        <a:p>
          <a:pPr rtl="0"/>
          <a:r>
            <a:rPr lang="cs-CZ" sz="1800" b="1" dirty="0"/>
            <a:t>Poradenství</a:t>
          </a:r>
        </a:p>
      </dgm:t>
    </dgm:pt>
    <dgm:pt modelId="{B8D8C7F5-8E3C-4562-98DC-03C514A2B59D}" type="parTrans" cxnId="{0A83B921-0D7C-4E0E-8F74-0A7F226DFD69}">
      <dgm:prSet/>
      <dgm:spPr/>
      <dgm:t>
        <a:bodyPr/>
        <a:lstStyle/>
        <a:p>
          <a:endParaRPr lang="cs-CZ" sz="1400"/>
        </a:p>
      </dgm:t>
    </dgm:pt>
    <dgm:pt modelId="{1E817A65-6814-4E3B-9783-8BD00F3DB235}" type="sibTrans" cxnId="{0A83B921-0D7C-4E0E-8F74-0A7F226DFD69}">
      <dgm:prSet/>
      <dgm:spPr/>
      <dgm:t>
        <a:bodyPr/>
        <a:lstStyle/>
        <a:p>
          <a:endParaRPr lang="cs-CZ" sz="1400"/>
        </a:p>
      </dgm:t>
    </dgm:pt>
    <dgm:pt modelId="{2B6A9078-07E1-4FB3-901B-D8270BB40566}">
      <dgm:prSet custT="1"/>
      <dgm:spPr/>
      <dgm:t>
        <a:bodyPr/>
        <a:lstStyle/>
        <a:p>
          <a:pPr rtl="0"/>
          <a:r>
            <a:rPr lang="cs-CZ" sz="1800" b="1" dirty="0"/>
            <a:t>Terapie</a:t>
          </a:r>
        </a:p>
      </dgm:t>
    </dgm:pt>
    <dgm:pt modelId="{DBDBC699-25AF-4304-B084-EAAAAB240610}" type="parTrans" cxnId="{90F67E1B-3E21-4FA8-8149-53E2AAC69A10}">
      <dgm:prSet/>
      <dgm:spPr/>
      <dgm:t>
        <a:bodyPr/>
        <a:lstStyle/>
        <a:p>
          <a:endParaRPr lang="cs-CZ" sz="1400"/>
        </a:p>
      </dgm:t>
    </dgm:pt>
    <dgm:pt modelId="{E9D39B47-65CF-4376-AC16-E30C3F4E27A9}" type="sibTrans" cxnId="{90F67E1B-3E21-4FA8-8149-53E2AAC69A10}">
      <dgm:prSet/>
      <dgm:spPr/>
      <dgm:t>
        <a:bodyPr/>
        <a:lstStyle/>
        <a:p>
          <a:endParaRPr lang="cs-CZ" sz="1400"/>
        </a:p>
      </dgm:t>
    </dgm:pt>
    <dgm:pt modelId="{2735F44E-849E-4448-9F95-BB1E828322B4}">
      <dgm:prSet custT="1"/>
      <dgm:spPr/>
      <dgm:t>
        <a:bodyPr/>
        <a:lstStyle/>
        <a:p>
          <a:pPr rtl="0"/>
          <a:r>
            <a:rPr lang="cs-CZ" sz="1800" b="1" dirty="0"/>
            <a:t>Pomoc při zaměstnávání</a:t>
          </a:r>
        </a:p>
      </dgm:t>
    </dgm:pt>
    <dgm:pt modelId="{3FA969B8-B30A-4728-9F72-94CBC9A619E0}" type="parTrans" cxnId="{238DDE48-ED7A-4DF5-92AC-9977342C4ECB}">
      <dgm:prSet/>
      <dgm:spPr/>
      <dgm:t>
        <a:bodyPr/>
        <a:lstStyle/>
        <a:p>
          <a:endParaRPr lang="cs-CZ" sz="1400"/>
        </a:p>
      </dgm:t>
    </dgm:pt>
    <dgm:pt modelId="{DEA78D47-165B-496F-867C-0C7998A479E8}" type="sibTrans" cxnId="{238DDE48-ED7A-4DF5-92AC-9977342C4ECB}">
      <dgm:prSet/>
      <dgm:spPr/>
      <dgm:t>
        <a:bodyPr/>
        <a:lstStyle/>
        <a:p>
          <a:endParaRPr lang="cs-CZ" sz="1400"/>
        </a:p>
      </dgm:t>
    </dgm:pt>
    <dgm:pt modelId="{E654E574-7F0C-4894-8D18-55D002AB2115}">
      <dgm:prSet custT="1"/>
      <dgm:spPr/>
      <dgm:t>
        <a:bodyPr/>
        <a:lstStyle/>
        <a:p>
          <a:pPr rtl="0"/>
          <a:r>
            <a:rPr lang="cs-CZ" sz="1800" b="1" dirty="0"/>
            <a:t>Pomoc při socializaci</a:t>
          </a:r>
        </a:p>
      </dgm:t>
    </dgm:pt>
    <dgm:pt modelId="{758514E8-FB08-4421-9E0F-80C6842AE338}" type="parTrans" cxnId="{947C984C-D055-4D0F-BF6E-250DF30319D6}">
      <dgm:prSet/>
      <dgm:spPr/>
      <dgm:t>
        <a:bodyPr/>
        <a:lstStyle/>
        <a:p>
          <a:endParaRPr lang="cs-CZ" sz="1400"/>
        </a:p>
      </dgm:t>
    </dgm:pt>
    <dgm:pt modelId="{296BA6C4-5894-4526-98D4-156DFC329AA8}" type="sibTrans" cxnId="{947C984C-D055-4D0F-BF6E-250DF30319D6}">
      <dgm:prSet/>
      <dgm:spPr/>
      <dgm:t>
        <a:bodyPr/>
        <a:lstStyle/>
        <a:p>
          <a:endParaRPr lang="cs-CZ" sz="1400"/>
        </a:p>
      </dgm:t>
    </dgm:pt>
    <dgm:pt modelId="{5FEC89ED-A1C9-4D24-8184-92C5FC2ACDC1}">
      <dgm:prSet custT="1"/>
      <dgm:spPr/>
      <dgm:t>
        <a:bodyPr/>
        <a:lstStyle/>
        <a:p>
          <a:pPr rtl="0"/>
          <a:r>
            <a:rPr lang="cs-CZ" sz="1800" b="1" dirty="0"/>
            <a:t>Výchova</a:t>
          </a:r>
        </a:p>
      </dgm:t>
    </dgm:pt>
    <dgm:pt modelId="{70CB5880-9793-4426-BC19-B6166CF36386}" type="parTrans" cxnId="{B2062CC0-5769-4716-B2B3-57C6AEF53A80}">
      <dgm:prSet/>
      <dgm:spPr/>
      <dgm:t>
        <a:bodyPr/>
        <a:lstStyle/>
        <a:p>
          <a:endParaRPr lang="cs-CZ" sz="1400"/>
        </a:p>
      </dgm:t>
    </dgm:pt>
    <dgm:pt modelId="{50AD8B0A-F2FD-4E9C-A5D1-9D9A5AEAA2EB}" type="sibTrans" cxnId="{B2062CC0-5769-4716-B2B3-57C6AEF53A80}">
      <dgm:prSet/>
      <dgm:spPr/>
      <dgm:t>
        <a:bodyPr/>
        <a:lstStyle/>
        <a:p>
          <a:endParaRPr lang="cs-CZ" sz="1400"/>
        </a:p>
      </dgm:t>
    </dgm:pt>
    <dgm:pt modelId="{6D25DDB3-1B29-4FFF-8564-8EB770709D50}">
      <dgm:prSet custT="1"/>
      <dgm:spPr/>
      <dgm:t>
        <a:bodyPr/>
        <a:lstStyle/>
        <a:p>
          <a:pPr rtl="0"/>
          <a:r>
            <a:rPr lang="cs-CZ" sz="1800" b="1" dirty="0"/>
            <a:t>Vzdělávání</a:t>
          </a:r>
        </a:p>
      </dgm:t>
    </dgm:pt>
    <dgm:pt modelId="{46800211-BB83-4AD0-8F8E-5DDC0667DD42}" type="parTrans" cxnId="{93C3587F-45E9-4AD5-9D9D-8D51476AA677}">
      <dgm:prSet/>
      <dgm:spPr/>
      <dgm:t>
        <a:bodyPr/>
        <a:lstStyle/>
        <a:p>
          <a:endParaRPr lang="cs-CZ" sz="1400"/>
        </a:p>
      </dgm:t>
    </dgm:pt>
    <dgm:pt modelId="{A1783996-558D-442B-AB32-83124DBEECDA}" type="sibTrans" cxnId="{93C3587F-45E9-4AD5-9D9D-8D51476AA677}">
      <dgm:prSet/>
      <dgm:spPr/>
      <dgm:t>
        <a:bodyPr/>
        <a:lstStyle/>
        <a:p>
          <a:endParaRPr lang="cs-CZ" sz="1400"/>
        </a:p>
      </dgm:t>
    </dgm:pt>
    <dgm:pt modelId="{498F9362-DAC8-49A6-85E7-DE767D5D07D1}" type="pres">
      <dgm:prSet presAssocID="{9967F835-D846-4CEA-9E47-B7F4215E9217}" presName="compositeShape" presStyleCnt="0">
        <dgm:presLayoutVars>
          <dgm:chMax val="7"/>
          <dgm:dir/>
          <dgm:resizeHandles val="exact"/>
        </dgm:presLayoutVars>
      </dgm:prSet>
      <dgm:spPr/>
    </dgm:pt>
    <dgm:pt modelId="{DA290502-7C1E-43B9-85F2-867AC1B876AF}" type="pres">
      <dgm:prSet presAssocID="{569EB322-E945-429D-9965-67C2D368F206}" presName="circ1" presStyleLbl="vennNode1" presStyleIdx="0" presStyleCnt="6"/>
      <dgm:spPr/>
    </dgm:pt>
    <dgm:pt modelId="{34B82176-7D81-4501-9173-E05C80224AAA}" type="pres">
      <dgm:prSet presAssocID="{569EB322-E945-429D-9965-67C2D368F206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7EBAA406-8026-49A6-B1E8-EBA1219A9A98}" type="pres">
      <dgm:prSet presAssocID="{2B6A9078-07E1-4FB3-901B-D8270BB40566}" presName="circ2" presStyleLbl="vennNode1" presStyleIdx="1" presStyleCnt="6"/>
      <dgm:spPr/>
    </dgm:pt>
    <dgm:pt modelId="{B6FF1036-2391-47E3-9C84-2BA837E41FD0}" type="pres">
      <dgm:prSet presAssocID="{2B6A9078-07E1-4FB3-901B-D8270BB4056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150523DC-ACE6-4C6A-AE17-CE03B947B5DD}" type="pres">
      <dgm:prSet presAssocID="{2735F44E-849E-4448-9F95-BB1E828322B4}" presName="circ3" presStyleLbl="vennNode1" presStyleIdx="2" presStyleCnt="6"/>
      <dgm:spPr/>
    </dgm:pt>
    <dgm:pt modelId="{E85AD7EE-8D0C-43CF-8BE2-285CEB4DBCC2}" type="pres">
      <dgm:prSet presAssocID="{2735F44E-849E-4448-9F95-BB1E828322B4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747A94C3-0BAA-443C-9A2B-57D488D83113}" type="pres">
      <dgm:prSet presAssocID="{E654E574-7F0C-4894-8D18-55D002AB2115}" presName="circ4" presStyleLbl="vennNode1" presStyleIdx="3" presStyleCnt="6"/>
      <dgm:spPr/>
    </dgm:pt>
    <dgm:pt modelId="{D2E6835C-813F-4EC5-88FB-6BF8A69E3BCC}" type="pres">
      <dgm:prSet presAssocID="{E654E574-7F0C-4894-8D18-55D002AB2115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B6122512-84F5-49C7-9850-35DD5233FF43}" type="pres">
      <dgm:prSet presAssocID="{5FEC89ED-A1C9-4D24-8184-92C5FC2ACDC1}" presName="circ5" presStyleLbl="vennNode1" presStyleIdx="4" presStyleCnt="6"/>
      <dgm:spPr/>
    </dgm:pt>
    <dgm:pt modelId="{45ECD125-E3AD-450E-B60D-1E888135F5CF}" type="pres">
      <dgm:prSet presAssocID="{5FEC89ED-A1C9-4D24-8184-92C5FC2ACDC1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A191EFC9-14CD-49D8-B2D4-4FEBF707769F}" type="pres">
      <dgm:prSet presAssocID="{6D25DDB3-1B29-4FFF-8564-8EB770709D50}" presName="circ6" presStyleLbl="vennNode1" presStyleIdx="5" presStyleCnt="6"/>
      <dgm:spPr/>
    </dgm:pt>
    <dgm:pt modelId="{0D627105-B554-4B4D-B731-6A4126465076}" type="pres">
      <dgm:prSet presAssocID="{6D25DDB3-1B29-4FFF-8564-8EB770709D50}" presName="circ6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4A557501-A7EC-4058-81D5-DA4398F561BB}" type="presOf" srcId="{6D25DDB3-1B29-4FFF-8564-8EB770709D50}" destId="{0D627105-B554-4B4D-B731-6A4126465076}" srcOrd="0" destOrd="0" presId="urn:microsoft.com/office/officeart/2005/8/layout/venn1"/>
    <dgm:cxn modelId="{CD77230A-A695-4D2C-8B81-C5E76A08C836}" type="presOf" srcId="{9967F835-D846-4CEA-9E47-B7F4215E9217}" destId="{498F9362-DAC8-49A6-85E7-DE767D5D07D1}" srcOrd="0" destOrd="0" presId="urn:microsoft.com/office/officeart/2005/8/layout/venn1"/>
    <dgm:cxn modelId="{46D6701B-9982-44EB-B9ED-3FE447EF4823}" type="presOf" srcId="{2735F44E-849E-4448-9F95-BB1E828322B4}" destId="{E85AD7EE-8D0C-43CF-8BE2-285CEB4DBCC2}" srcOrd="0" destOrd="0" presId="urn:microsoft.com/office/officeart/2005/8/layout/venn1"/>
    <dgm:cxn modelId="{90F67E1B-3E21-4FA8-8149-53E2AAC69A10}" srcId="{9967F835-D846-4CEA-9E47-B7F4215E9217}" destId="{2B6A9078-07E1-4FB3-901B-D8270BB40566}" srcOrd="1" destOrd="0" parTransId="{DBDBC699-25AF-4304-B084-EAAAAB240610}" sibTransId="{E9D39B47-65CF-4376-AC16-E30C3F4E27A9}"/>
    <dgm:cxn modelId="{0A83B921-0D7C-4E0E-8F74-0A7F226DFD69}" srcId="{9967F835-D846-4CEA-9E47-B7F4215E9217}" destId="{569EB322-E945-429D-9965-67C2D368F206}" srcOrd="0" destOrd="0" parTransId="{B8D8C7F5-8E3C-4562-98DC-03C514A2B59D}" sibTransId="{1E817A65-6814-4E3B-9783-8BD00F3DB235}"/>
    <dgm:cxn modelId="{238DDE48-ED7A-4DF5-92AC-9977342C4ECB}" srcId="{9967F835-D846-4CEA-9E47-B7F4215E9217}" destId="{2735F44E-849E-4448-9F95-BB1E828322B4}" srcOrd="2" destOrd="0" parTransId="{3FA969B8-B30A-4728-9F72-94CBC9A619E0}" sibTransId="{DEA78D47-165B-496F-867C-0C7998A479E8}"/>
    <dgm:cxn modelId="{947C984C-D055-4D0F-BF6E-250DF30319D6}" srcId="{9967F835-D846-4CEA-9E47-B7F4215E9217}" destId="{E654E574-7F0C-4894-8D18-55D002AB2115}" srcOrd="3" destOrd="0" parTransId="{758514E8-FB08-4421-9E0F-80C6842AE338}" sibTransId="{296BA6C4-5894-4526-98D4-156DFC329AA8}"/>
    <dgm:cxn modelId="{93C3587F-45E9-4AD5-9D9D-8D51476AA677}" srcId="{9967F835-D846-4CEA-9E47-B7F4215E9217}" destId="{6D25DDB3-1B29-4FFF-8564-8EB770709D50}" srcOrd="5" destOrd="0" parTransId="{46800211-BB83-4AD0-8F8E-5DDC0667DD42}" sibTransId="{A1783996-558D-442B-AB32-83124DBEECDA}"/>
    <dgm:cxn modelId="{31DA4C88-9BE5-4F0C-8BB2-DD473DC92280}" type="presOf" srcId="{2B6A9078-07E1-4FB3-901B-D8270BB40566}" destId="{B6FF1036-2391-47E3-9C84-2BA837E41FD0}" srcOrd="0" destOrd="0" presId="urn:microsoft.com/office/officeart/2005/8/layout/venn1"/>
    <dgm:cxn modelId="{F2B98C8A-E00C-4A16-AF79-681F777BA15D}" type="presOf" srcId="{E654E574-7F0C-4894-8D18-55D002AB2115}" destId="{D2E6835C-813F-4EC5-88FB-6BF8A69E3BCC}" srcOrd="0" destOrd="0" presId="urn:microsoft.com/office/officeart/2005/8/layout/venn1"/>
    <dgm:cxn modelId="{3BC0B09C-55BE-411D-9C4D-86BD24C21988}" type="presOf" srcId="{569EB322-E945-429D-9965-67C2D368F206}" destId="{34B82176-7D81-4501-9173-E05C80224AAA}" srcOrd="0" destOrd="0" presId="urn:microsoft.com/office/officeart/2005/8/layout/venn1"/>
    <dgm:cxn modelId="{6A633AB7-6307-4465-BDFC-87A94A006D09}" type="presOf" srcId="{5FEC89ED-A1C9-4D24-8184-92C5FC2ACDC1}" destId="{45ECD125-E3AD-450E-B60D-1E888135F5CF}" srcOrd="0" destOrd="0" presId="urn:microsoft.com/office/officeart/2005/8/layout/venn1"/>
    <dgm:cxn modelId="{B2062CC0-5769-4716-B2B3-57C6AEF53A80}" srcId="{9967F835-D846-4CEA-9E47-B7F4215E9217}" destId="{5FEC89ED-A1C9-4D24-8184-92C5FC2ACDC1}" srcOrd="4" destOrd="0" parTransId="{70CB5880-9793-4426-BC19-B6166CF36386}" sibTransId="{50AD8B0A-F2FD-4E9C-A5D1-9D9A5AEAA2EB}"/>
    <dgm:cxn modelId="{3104B4FA-BC3E-4F0F-9EAE-177D7EE3635D}" type="presParOf" srcId="{498F9362-DAC8-49A6-85E7-DE767D5D07D1}" destId="{DA290502-7C1E-43B9-85F2-867AC1B876AF}" srcOrd="0" destOrd="0" presId="urn:microsoft.com/office/officeart/2005/8/layout/venn1"/>
    <dgm:cxn modelId="{67F2F0FE-DF8F-4440-B1D9-1FADEE97382E}" type="presParOf" srcId="{498F9362-DAC8-49A6-85E7-DE767D5D07D1}" destId="{34B82176-7D81-4501-9173-E05C80224AAA}" srcOrd="1" destOrd="0" presId="urn:microsoft.com/office/officeart/2005/8/layout/venn1"/>
    <dgm:cxn modelId="{C66B7044-49F9-458D-BD2E-C3B8F289E8BC}" type="presParOf" srcId="{498F9362-DAC8-49A6-85E7-DE767D5D07D1}" destId="{7EBAA406-8026-49A6-B1E8-EBA1219A9A98}" srcOrd="2" destOrd="0" presId="urn:microsoft.com/office/officeart/2005/8/layout/venn1"/>
    <dgm:cxn modelId="{CEA1D1D2-3892-4C49-83E6-3D5CFE6B3649}" type="presParOf" srcId="{498F9362-DAC8-49A6-85E7-DE767D5D07D1}" destId="{B6FF1036-2391-47E3-9C84-2BA837E41FD0}" srcOrd="3" destOrd="0" presId="urn:microsoft.com/office/officeart/2005/8/layout/venn1"/>
    <dgm:cxn modelId="{C8804682-8669-4F91-A614-9D2D8FBC1906}" type="presParOf" srcId="{498F9362-DAC8-49A6-85E7-DE767D5D07D1}" destId="{150523DC-ACE6-4C6A-AE17-CE03B947B5DD}" srcOrd="4" destOrd="0" presId="urn:microsoft.com/office/officeart/2005/8/layout/venn1"/>
    <dgm:cxn modelId="{5BFB74DE-4B27-435C-8071-9ED0E67D2964}" type="presParOf" srcId="{498F9362-DAC8-49A6-85E7-DE767D5D07D1}" destId="{E85AD7EE-8D0C-43CF-8BE2-285CEB4DBCC2}" srcOrd="5" destOrd="0" presId="urn:microsoft.com/office/officeart/2005/8/layout/venn1"/>
    <dgm:cxn modelId="{5D4C1394-5981-45F9-B0A9-A5E034104265}" type="presParOf" srcId="{498F9362-DAC8-49A6-85E7-DE767D5D07D1}" destId="{747A94C3-0BAA-443C-9A2B-57D488D83113}" srcOrd="6" destOrd="0" presId="urn:microsoft.com/office/officeart/2005/8/layout/venn1"/>
    <dgm:cxn modelId="{BC87F66B-C760-474C-A6FD-B0C07DA3371F}" type="presParOf" srcId="{498F9362-DAC8-49A6-85E7-DE767D5D07D1}" destId="{D2E6835C-813F-4EC5-88FB-6BF8A69E3BCC}" srcOrd="7" destOrd="0" presId="urn:microsoft.com/office/officeart/2005/8/layout/venn1"/>
    <dgm:cxn modelId="{A0C1515B-B283-499F-95AB-CD1C30AABAD6}" type="presParOf" srcId="{498F9362-DAC8-49A6-85E7-DE767D5D07D1}" destId="{B6122512-84F5-49C7-9850-35DD5233FF43}" srcOrd="8" destOrd="0" presId="urn:microsoft.com/office/officeart/2005/8/layout/venn1"/>
    <dgm:cxn modelId="{392B8F4C-5BFA-449C-B240-3F1D23151F14}" type="presParOf" srcId="{498F9362-DAC8-49A6-85E7-DE767D5D07D1}" destId="{45ECD125-E3AD-450E-B60D-1E888135F5CF}" srcOrd="9" destOrd="0" presId="urn:microsoft.com/office/officeart/2005/8/layout/venn1"/>
    <dgm:cxn modelId="{D974077D-33F2-4912-AC9C-8EC9C6F57797}" type="presParOf" srcId="{498F9362-DAC8-49A6-85E7-DE767D5D07D1}" destId="{A191EFC9-14CD-49D8-B2D4-4FEBF707769F}" srcOrd="10" destOrd="0" presId="urn:microsoft.com/office/officeart/2005/8/layout/venn1"/>
    <dgm:cxn modelId="{88FD640F-92DF-4586-BD50-22ED8482D7E9}" type="presParOf" srcId="{498F9362-DAC8-49A6-85E7-DE767D5D07D1}" destId="{0D627105-B554-4B4D-B731-6A4126465076}" srcOrd="11" destOrd="0" presId="urn:microsoft.com/office/officeart/2005/8/layout/venn1"/>
  </dgm:cxnLst>
  <dgm:bg/>
  <dgm:whole>
    <a:ln>
      <a:solidFill>
        <a:srgbClr val="0070C0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290502-7C1E-43B9-85F2-867AC1B876AF}">
      <dsp:nvSpPr>
        <dsp:cNvPr id="0" name=""/>
        <dsp:cNvSpPr/>
      </dsp:nvSpPr>
      <dsp:spPr>
        <a:xfrm>
          <a:off x="3902037" y="1136672"/>
          <a:ext cx="1522805" cy="1522805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</dsp:sp>
    <dsp:sp modelId="{34B82176-7D81-4501-9173-E05C80224AAA}">
      <dsp:nvSpPr>
        <dsp:cNvPr id="0" name=""/>
        <dsp:cNvSpPr/>
      </dsp:nvSpPr>
      <dsp:spPr>
        <a:xfrm>
          <a:off x="3711686" y="0"/>
          <a:ext cx="1903506" cy="1036929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Poradenství</a:t>
          </a:r>
        </a:p>
      </dsp:txBody>
      <dsp:txXfrm>
        <a:off x="3711686" y="0"/>
        <a:ext cx="1903506" cy="1036929"/>
      </dsp:txXfrm>
    </dsp:sp>
    <dsp:sp modelId="{7EBAA406-8026-49A6-B1E8-EBA1219A9A98}">
      <dsp:nvSpPr>
        <dsp:cNvPr id="0" name=""/>
        <dsp:cNvSpPr/>
      </dsp:nvSpPr>
      <dsp:spPr>
        <a:xfrm>
          <a:off x="4396314" y="1422074"/>
          <a:ext cx="1522805" cy="1522805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</dsp:sp>
    <dsp:sp modelId="{B6FF1036-2391-47E3-9C84-2BA837E41FD0}">
      <dsp:nvSpPr>
        <dsp:cNvPr id="0" name=""/>
        <dsp:cNvSpPr/>
      </dsp:nvSpPr>
      <dsp:spPr>
        <a:xfrm>
          <a:off x="6032061" y="987551"/>
          <a:ext cx="1803889" cy="113568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Terapie</a:t>
          </a:r>
        </a:p>
      </dsp:txBody>
      <dsp:txXfrm>
        <a:off x="6032061" y="987551"/>
        <a:ext cx="1803889" cy="1135684"/>
      </dsp:txXfrm>
    </dsp:sp>
    <dsp:sp modelId="{150523DC-ACE6-4C6A-AE17-CE03B947B5DD}">
      <dsp:nvSpPr>
        <dsp:cNvPr id="0" name=""/>
        <dsp:cNvSpPr/>
      </dsp:nvSpPr>
      <dsp:spPr>
        <a:xfrm>
          <a:off x="4396314" y="1992879"/>
          <a:ext cx="1522805" cy="1522805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</dsp:sp>
    <dsp:sp modelId="{E85AD7EE-8D0C-43CF-8BE2-285CEB4DBCC2}">
      <dsp:nvSpPr>
        <dsp:cNvPr id="0" name=""/>
        <dsp:cNvSpPr/>
      </dsp:nvSpPr>
      <dsp:spPr>
        <a:xfrm>
          <a:off x="6032061" y="2681203"/>
          <a:ext cx="1803889" cy="126900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Pomoc při zaměstnávání</a:t>
          </a:r>
        </a:p>
      </dsp:txBody>
      <dsp:txXfrm>
        <a:off x="6032061" y="2681203"/>
        <a:ext cx="1803889" cy="1269004"/>
      </dsp:txXfrm>
    </dsp:sp>
    <dsp:sp modelId="{747A94C3-0BAA-443C-9A2B-57D488D83113}">
      <dsp:nvSpPr>
        <dsp:cNvPr id="0" name=""/>
        <dsp:cNvSpPr/>
      </dsp:nvSpPr>
      <dsp:spPr>
        <a:xfrm>
          <a:off x="3902037" y="2278776"/>
          <a:ext cx="1522805" cy="1522805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</dsp:sp>
    <dsp:sp modelId="{D2E6835C-813F-4EC5-88FB-6BF8A69E3BCC}">
      <dsp:nvSpPr>
        <dsp:cNvPr id="0" name=""/>
        <dsp:cNvSpPr/>
      </dsp:nvSpPr>
      <dsp:spPr>
        <a:xfrm>
          <a:off x="3711686" y="3900830"/>
          <a:ext cx="1903506" cy="1036929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Pomoc při socializaci</a:t>
          </a:r>
        </a:p>
      </dsp:txBody>
      <dsp:txXfrm>
        <a:off x="3711686" y="3900830"/>
        <a:ext cx="1903506" cy="1036929"/>
      </dsp:txXfrm>
    </dsp:sp>
    <dsp:sp modelId="{B6122512-84F5-49C7-9850-35DD5233FF43}">
      <dsp:nvSpPr>
        <dsp:cNvPr id="0" name=""/>
        <dsp:cNvSpPr/>
      </dsp:nvSpPr>
      <dsp:spPr>
        <a:xfrm>
          <a:off x="3407760" y="1992879"/>
          <a:ext cx="1522805" cy="1522805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</dsp:sp>
    <dsp:sp modelId="{45ECD125-E3AD-450E-B60D-1E888135F5CF}">
      <dsp:nvSpPr>
        <dsp:cNvPr id="0" name=""/>
        <dsp:cNvSpPr/>
      </dsp:nvSpPr>
      <dsp:spPr>
        <a:xfrm>
          <a:off x="1490929" y="2681203"/>
          <a:ext cx="1803889" cy="126900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Výchova</a:t>
          </a:r>
        </a:p>
      </dsp:txBody>
      <dsp:txXfrm>
        <a:off x="1490929" y="2681203"/>
        <a:ext cx="1803889" cy="1269004"/>
      </dsp:txXfrm>
    </dsp:sp>
    <dsp:sp modelId="{A191EFC9-14CD-49D8-B2D4-4FEBF707769F}">
      <dsp:nvSpPr>
        <dsp:cNvPr id="0" name=""/>
        <dsp:cNvSpPr/>
      </dsp:nvSpPr>
      <dsp:spPr>
        <a:xfrm>
          <a:off x="3407760" y="1422074"/>
          <a:ext cx="1522805" cy="1522805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</dsp:sp>
    <dsp:sp modelId="{0D627105-B554-4B4D-B731-6A4126465076}">
      <dsp:nvSpPr>
        <dsp:cNvPr id="0" name=""/>
        <dsp:cNvSpPr/>
      </dsp:nvSpPr>
      <dsp:spPr>
        <a:xfrm>
          <a:off x="1490929" y="987551"/>
          <a:ext cx="1803889" cy="126900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Vzdělávání</a:t>
          </a:r>
        </a:p>
      </dsp:txBody>
      <dsp:txXfrm>
        <a:off x="1490929" y="987551"/>
        <a:ext cx="1803889" cy="12690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38CF7249-FDB5-443F-AE59-C0AFC4FE2D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6F78B66-CF52-4CCB-837B-6526042BA3F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B16197C-A592-43C3-9CA2-5BC10320B23D}" type="datetimeFigureOut">
              <a:rPr lang="cs-CZ"/>
              <a:pPr>
                <a:defRPr/>
              </a:pPr>
              <a:t>28.04.2022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15CBA27E-F659-4817-A640-BA30CEF9938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38E521CE-47B3-47C6-A492-DF8BE353A2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6682979-EA1B-45EC-A39C-6F04EBD09A1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1C5574C-4E88-4082-ABD5-D00501F62C9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B592987-3AFC-485F-B774-D08B5FFB92F4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63B8DDBF-F112-4EFA-9B83-E43BE6A82FB9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8872538" cy="6858000"/>
            <a:chOff x="0" y="0"/>
            <a:chExt cx="5589" cy="4320"/>
          </a:xfrm>
        </p:grpSpPr>
        <p:sp>
          <p:nvSpPr>
            <p:cNvPr id="5" name="Rectangle 3" descr="Stationery">
              <a:extLst>
                <a:ext uri="{FF2B5EF4-FFF2-40B4-BE49-F238E27FC236}">
                  <a16:creationId xmlns:a16="http://schemas.microsoft.com/office/drawing/2014/main" id="{43840B6D-1C7E-419B-8D8A-DFB3E0EBF3CC}"/>
                </a:ext>
              </a:extLst>
            </p:cNvPr>
            <p:cNvSpPr>
              <a:spLocks noChangeArrowheads="1"/>
            </p:cNvSpPr>
            <p:nvPr/>
          </p:nvSpPr>
          <p:spPr bwMode="white">
            <a:xfrm>
              <a:off x="336" y="150"/>
              <a:ext cx="5253" cy="4026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pic>
          <p:nvPicPr>
            <p:cNvPr id="6" name="Picture 4" descr="minispir">
              <a:extLst>
                <a:ext uri="{FF2B5EF4-FFF2-40B4-BE49-F238E27FC236}">
                  <a16:creationId xmlns:a16="http://schemas.microsoft.com/office/drawing/2014/main" id="{C4D41BD7-CD65-4077-95B9-5A2022044B1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67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62025" y="1925638"/>
            <a:ext cx="7772400" cy="11430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CA" altLang="cs-CZ" noProof="0"/>
              <a:t>Klepnutím upravíte styl předlohy nadpisu.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647825" y="3738563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CA" altLang="cs-CZ" noProof="0"/>
              <a:t>Klepnutím upravíte styl předlohy podnadpisu.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757E6A2-8D5D-4897-91C6-C2DC77E540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62025" y="6100763"/>
            <a:ext cx="19050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9DB2AF00-9060-4D87-948E-ECBA4D2A4C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00425" y="6100763"/>
            <a:ext cx="28956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A40CB702-977A-4C96-A572-4783F4CA99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29425" y="6100763"/>
            <a:ext cx="19050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fld id="{C62C9F63-83AB-4754-A62B-D2993D37CB9F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431286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5FF27FC6-13C3-45D2-B0BB-F37710C951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5318083-5C9E-44A5-AC93-B13927DF32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F97CE03E-3086-4986-BD98-CE9BE8B2FA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15DCB2-190D-438A-8612-99C5CE61DFCA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12624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19900" y="457200"/>
            <a:ext cx="1943100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90600" y="4572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012E35A8-B5AD-455C-BB2A-387A3A72E3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C1EBEF5B-49E7-4517-A024-1F3C99E41B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2E6FC7F2-E2B1-4785-81C2-6B8A7911E9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E1660C-C7FF-4774-ABE9-28278F253A69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725682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D1E4F297-7936-4024-A903-08C0E744E5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EFEACD99-ADAD-4C0B-873B-5F345FBF08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319481C1-2A3B-45F0-9FEC-B828C90A02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436BF5-ADD3-424E-BEE5-BF1F898790E4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394237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7557BD21-4314-494C-B785-ABADD87A69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DB88B7BB-CCAD-4652-8DB9-1F5B4DDBF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2A851A1C-C909-49A5-894E-1A956A6A3E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3885AB-CAAF-489A-92AF-3E0BD015458E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3330250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906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530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8A1BFEC8-1AF9-4E0E-9FBE-FD26EB908E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32B87A8A-BC15-474A-92EE-235B2EA37A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76D42613-20ED-4CC4-B204-89CAE4C219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433937-C809-4C20-9DDD-5C3295391075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149860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E4B87DA3-B3F8-4DBD-B904-2378751547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54AD3BFA-3EBB-4502-9ABA-AAC8F101CB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D05DCD3D-7BE4-4874-95AA-F131E553C2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A58C63-F5D3-427F-A610-106303B8C835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669418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2216EF52-AFFA-407C-9ECC-262252DBB3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AE68C3B-44DA-4D32-BDEF-12FFBD74CA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950D275E-F4F6-461A-8559-FBE68B9071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BEE505-D576-44CC-A9ED-932875F30ACB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085036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>
            <a:extLst>
              <a:ext uri="{FF2B5EF4-FFF2-40B4-BE49-F238E27FC236}">
                <a16:creationId xmlns:a16="http://schemas.microsoft.com/office/drawing/2014/main" id="{8FAD2BA0-5672-4E54-B1BD-852294EAEA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9ADD0DC2-E786-496F-A7B4-700DFBF170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040F230E-E6B1-403F-AE8F-81D657A6A3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973449-C047-4E30-9807-2AC1949161D8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073517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DCDDF3FC-1ECC-451F-9AFB-CE086A720E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71E71436-2E3D-4D14-A162-FA7C5CF0D5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1BEC37AF-6C6A-409C-BC29-79E0782B1C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46026C-B008-4ED9-A3FC-D3DC3E6E8A19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743167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2B83FD6B-B32C-4CE3-95C3-FF5DB9A9F5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53098917-F775-49C0-A7F4-466790088A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FFEEAE4B-F45D-4855-9ABC-E9976592B4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832EDA-2144-4BD1-857D-61CE3CE5C5CC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7652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8C73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66485E17-BF7E-450F-9EF7-E93640879CEA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8872538" cy="6858000"/>
            <a:chOff x="0" y="0"/>
            <a:chExt cx="5589" cy="4320"/>
          </a:xfrm>
        </p:grpSpPr>
        <p:sp>
          <p:nvSpPr>
            <p:cNvPr id="1032" name="Rectangle 3">
              <a:extLst>
                <a:ext uri="{FF2B5EF4-FFF2-40B4-BE49-F238E27FC236}">
                  <a16:creationId xmlns:a16="http://schemas.microsoft.com/office/drawing/2014/main" id="{F00A4B38-D591-49E8-A249-99DDCD8F9AC0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336" y="150"/>
              <a:ext cx="5253" cy="40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pic>
          <p:nvPicPr>
            <p:cNvPr id="1033" name="Picture 4" descr="minispir">
              <a:extLst>
                <a:ext uri="{FF2B5EF4-FFF2-40B4-BE49-F238E27FC236}">
                  <a16:creationId xmlns:a16="http://schemas.microsoft.com/office/drawing/2014/main" id="{6F27CF41-6A7A-402D-9C06-E65BD6F463B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67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4" name="Line 5">
              <a:extLst>
                <a:ext uri="{FF2B5EF4-FFF2-40B4-BE49-F238E27FC236}">
                  <a16:creationId xmlns:a16="http://schemas.microsoft.com/office/drawing/2014/main" id="{FDF6B5D9-1726-4D6E-A9B6-D1A6351A5522}"/>
                </a:ext>
              </a:extLst>
            </p:cNvPr>
            <p:cNvSpPr>
              <a:spLocks noChangeShapeType="1"/>
            </p:cNvSpPr>
            <p:nvPr/>
          </p:nvSpPr>
          <p:spPr bwMode="ltGray">
            <a:xfrm>
              <a:off x="640" y="1008"/>
              <a:ext cx="4880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027" name="Rectangle 6">
            <a:extLst>
              <a:ext uri="{FF2B5EF4-FFF2-40B4-BE49-F238E27FC236}">
                <a16:creationId xmlns:a16="http://schemas.microsoft.com/office/drawing/2014/main" id="{9F3742F4-2DCA-4C60-AAE3-80284B80CD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457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28398" dir="3806097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cs-CZ"/>
              <a:t>Klepnutím upravíte styl předlohy nadpisu.</a:t>
            </a:r>
          </a:p>
        </p:txBody>
      </p:sp>
      <p:sp>
        <p:nvSpPr>
          <p:cNvPr id="1028" name="Rectangle 7">
            <a:extLst>
              <a:ext uri="{FF2B5EF4-FFF2-40B4-BE49-F238E27FC236}">
                <a16:creationId xmlns:a16="http://schemas.microsoft.com/office/drawing/2014/main" id="{1881E894-8957-4813-B84B-AC19F2758F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8288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cs-CZ"/>
              <a:t>Klepnutím upravíte styly předlohy textu.</a:t>
            </a:r>
          </a:p>
          <a:p>
            <a:pPr lvl="1"/>
            <a:r>
              <a:rPr lang="en-CA" altLang="cs-CZ"/>
              <a:t>Druhá úroveň</a:t>
            </a:r>
          </a:p>
          <a:p>
            <a:pPr lvl="2"/>
            <a:r>
              <a:rPr lang="en-CA" altLang="cs-CZ"/>
              <a:t>Třetí úroveň</a:t>
            </a:r>
          </a:p>
          <a:p>
            <a:pPr lvl="3"/>
            <a:r>
              <a:rPr lang="en-CA" altLang="cs-CZ"/>
              <a:t>Čtvrtá úroveň</a:t>
            </a:r>
          </a:p>
          <a:p>
            <a:pPr lvl="4"/>
            <a:r>
              <a:rPr lang="en-CA" altLang="cs-CZ"/>
              <a:t>Pátá úroveň</a:t>
            </a:r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7980610E-F529-46B9-843C-F3D3FD6FB5E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0960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2057" name="Rectangle 9">
            <a:extLst>
              <a:ext uri="{FF2B5EF4-FFF2-40B4-BE49-F238E27FC236}">
                <a16:creationId xmlns:a16="http://schemas.microsoft.com/office/drawing/2014/main" id="{E0331D6A-AC1C-4072-8184-9397A2D826D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0960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2058" name="Rectangle 10">
            <a:extLst>
              <a:ext uri="{FF2B5EF4-FFF2-40B4-BE49-F238E27FC236}">
                <a16:creationId xmlns:a16="http://schemas.microsoft.com/office/drawing/2014/main" id="{89D264B0-1858-4733-8920-40D4B3F91C9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960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</a:defRPr>
            </a:lvl1pPr>
          </a:lstStyle>
          <a:p>
            <a:fld id="{ED11BA59-DD17-4220-A9B9-7F83F66770F2}" type="slidenum">
              <a:rPr lang="en-CA" altLang="cs-CZ"/>
              <a:pPr/>
              <a:t>‹#›</a:t>
            </a:fld>
            <a:endParaRPr lang="en-CA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Monotype Sorts" pitchFamily="2" charset="2"/>
        <a:buChar char="4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1DE0D6F8-3557-42A9-AA2A-9157044DDB7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71550" y="2565400"/>
            <a:ext cx="7772400" cy="1143000"/>
          </a:xfrm>
        </p:spPr>
        <p:txBody>
          <a:bodyPr/>
          <a:lstStyle/>
          <a:p>
            <a:r>
              <a:rPr lang="cs-CZ" altLang="cs-CZ" b="1" dirty="0"/>
              <a:t>SOMATOPEDIE</a:t>
            </a:r>
            <a:br>
              <a:rPr lang="cs-CZ" altLang="cs-CZ" b="1" dirty="0"/>
            </a:br>
            <a:endParaRPr lang="cs-CZ" altLang="cs-CZ" sz="3200">
              <a:cs typeface="Times New Roman"/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2C9D938-0DBC-4E89-98DB-D671707FD76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 altLang="cs-CZ" b="1"/>
          </a:p>
          <a:p>
            <a:endParaRPr lang="cs-CZ" altLang="cs-CZ" b="1"/>
          </a:p>
          <a:p>
            <a:r>
              <a:rPr lang="cs-CZ" altLang="cs-CZ" b="1"/>
              <a:t>Mgr. Kateřina Janků, Ph.D.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84BB6E20-B157-45A3-9D54-0F6C950D3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Kompetence somatopeda: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2C234BDA-EF3A-492A-82E6-0BAADFD9AA8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-540568" y="1628800"/>
          <a:ext cx="9326880" cy="4937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>
            <a:extLst>
              <a:ext uri="{FF2B5EF4-FFF2-40B4-BE49-F238E27FC236}">
                <a16:creationId xmlns:a16="http://schemas.microsoft.com/office/drawing/2014/main" id="{D276BA6A-4CA7-42C4-B4C8-828D614DC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Vývojové tendence somatopedie</a:t>
            </a:r>
            <a:r>
              <a:rPr lang="cs-CZ" altLang="cs-CZ"/>
              <a:t>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B0B4687-6151-42C6-BB5C-37D5BD8BDC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557338"/>
            <a:ext cx="7772400" cy="4824412"/>
          </a:xfrm>
        </p:spPr>
        <p:txBody>
          <a:bodyPr>
            <a:normAutofit fontScale="92500"/>
          </a:bodyPr>
          <a:lstStyle/>
          <a:p>
            <a:pPr algn="just">
              <a:buFont typeface="Arial" pitchFamily="2" charset="2"/>
              <a:buChar char="•"/>
              <a:defRPr/>
            </a:pPr>
            <a:r>
              <a:rPr lang="cs-CZ" sz="2400" b="1" dirty="0"/>
              <a:t>změny v celkovém pojetí - paradigmatu </a:t>
            </a:r>
            <a:r>
              <a:rPr lang="cs-CZ" sz="2400" dirty="0"/>
              <a:t>– v popředí zájmu již není patologie klienta (medicínské paradigma), ale člověka jako plnohodnotného člena společnosti a jeho individuální potřeby (sociální paradigma),</a:t>
            </a:r>
            <a:endParaRPr lang="cs-CZ"/>
          </a:p>
          <a:p>
            <a:pPr algn="just">
              <a:buFont typeface="Arial" pitchFamily="2" charset="2"/>
              <a:buChar char="•"/>
              <a:defRPr/>
            </a:pPr>
            <a:r>
              <a:rPr lang="cs-CZ" sz="2400" b="1" dirty="0"/>
              <a:t>rozšiřování spektra „</a:t>
            </a:r>
            <a:r>
              <a:rPr lang="cs-CZ" sz="2400" b="1" dirty="0" err="1"/>
              <a:t>somatopedické</a:t>
            </a:r>
            <a:r>
              <a:rPr lang="cs-CZ" sz="2400" b="1" dirty="0"/>
              <a:t>“ skupiny</a:t>
            </a:r>
            <a:r>
              <a:rPr lang="cs-CZ" sz="2400" dirty="0"/>
              <a:t> – ať již z hlediska věku (raná péče, senioři) nebo specifických potřeb (těžká kombinovaná postižení),</a:t>
            </a:r>
            <a:endParaRPr lang="cs-CZ" sz="2400" dirty="0">
              <a:cs typeface="Times New Roman"/>
            </a:endParaRPr>
          </a:p>
          <a:p>
            <a:pPr algn="just">
              <a:buFont typeface="Arial" pitchFamily="2" charset="2"/>
              <a:buChar char="•"/>
              <a:defRPr/>
            </a:pPr>
            <a:r>
              <a:rPr lang="cs-CZ" sz="2400" b="1" dirty="0"/>
              <a:t>rozšiřování kompetencí speciálních pedagogů-</a:t>
            </a:r>
            <a:r>
              <a:rPr lang="cs-CZ" sz="2400" b="1" dirty="0" err="1"/>
              <a:t>somatopedů</a:t>
            </a:r>
            <a:r>
              <a:rPr lang="cs-CZ" sz="2400" b="1" dirty="0"/>
              <a:t> </a:t>
            </a:r>
            <a:r>
              <a:rPr lang="cs-CZ" sz="2400" dirty="0"/>
              <a:t>– do oblasti konkrétních metod a technik (alternativního i nealternativního charakteru, facilitačních technik, apod.)</a:t>
            </a:r>
            <a:endParaRPr lang="cs-CZ" sz="2400" dirty="0">
              <a:cs typeface="Times New Roman"/>
            </a:endParaRPr>
          </a:p>
          <a:p>
            <a:pPr algn="just">
              <a:buFont typeface="Arial" pitchFamily="2" charset="2"/>
              <a:buChar char="•"/>
              <a:defRPr/>
            </a:pPr>
            <a:r>
              <a:rPr lang="cs-CZ" sz="2400" b="1" dirty="0"/>
              <a:t>důraz na interdisciplinární spolupráci </a:t>
            </a:r>
            <a:r>
              <a:rPr lang="cs-CZ" sz="2400" dirty="0"/>
              <a:t>– související problematika rozdělení kompetencí v celém týmu, způsob vzájemné komunikace, zodpovědnost za koordinaci služeb apod.</a:t>
            </a:r>
            <a:endParaRPr lang="cs-CZ" sz="2400" dirty="0">
              <a:cs typeface="Times New Roman"/>
            </a:endParaRPr>
          </a:p>
          <a:p>
            <a:pPr>
              <a:defRPr/>
            </a:pPr>
            <a:endParaRPr lang="cs-CZ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0A045ADA-CCBA-44C6-9571-AE5C44CB7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Příbuzné obory a disciplíny: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F51C8EE-C834-40E0-94B8-B45306BA2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700213"/>
            <a:ext cx="7772400" cy="4537075"/>
          </a:xfrm>
        </p:spPr>
        <p:txBody>
          <a:bodyPr>
            <a:normAutofit fontScale="70000" lnSpcReduction="20000"/>
          </a:bodyPr>
          <a:lstStyle/>
          <a:p>
            <a:pPr>
              <a:buFont typeface="Arial" pitchFamily="2" charset="2"/>
              <a:buChar char="•"/>
              <a:defRPr/>
            </a:pPr>
            <a:r>
              <a:rPr lang="cs-CZ" sz="3400" dirty="0"/>
              <a:t>S. má úzký vztah k oborům </a:t>
            </a:r>
            <a:r>
              <a:rPr lang="cs-CZ" sz="3400" b="1" dirty="0"/>
              <a:t>pedagogickým </a:t>
            </a:r>
            <a:r>
              <a:rPr lang="cs-CZ" sz="3400" dirty="0"/>
              <a:t>(ostatní „</a:t>
            </a:r>
            <a:r>
              <a:rPr lang="cs-CZ" sz="3400" dirty="0" err="1"/>
              <a:t>pedie</a:t>
            </a:r>
            <a:r>
              <a:rPr lang="cs-CZ" sz="3400" dirty="0"/>
              <a:t>“, obecné pedagogika, alternativní školství…), </a:t>
            </a:r>
            <a:r>
              <a:rPr lang="cs-CZ" sz="3400" b="1" dirty="0"/>
              <a:t>psychologickým </a:t>
            </a:r>
            <a:r>
              <a:rPr lang="cs-CZ" sz="3400" dirty="0"/>
              <a:t>(patopsychologie, vývojová, pedagogická, sociální nebo klinická psychologie), </a:t>
            </a:r>
            <a:r>
              <a:rPr lang="cs-CZ" sz="3400" b="1" dirty="0"/>
              <a:t>medicínským </a:t>
            </a:r>
            <a:r>
              <a:rPr lang="cs-CZ" sz="3400" dirty="0"/>
              <a:t>(neurologie, ortopedie, pediatrie, </a:t>
            </a:r>
            <a:r>
              <a:rPr lang="cs-CZ" sz="3400" dirty="0" err="1"/>
              <a:t>somatopatologie</a:t>
            </a:r>
            <a:r>
              <a:rPr lang="cs-CZ" sz="3400" dirty="0"/>
              <a:t>…), </a:t>
            </a:r>
            <a:r>
              <a:rPr lang="cs-CZ" sz="3400" b="1" dirty="0"/>
              <a:t>technickým </a:t>
            </a:r>
            <a:r>
              <a:rPr lang="cs-CZ" sz="3400" dirty="0"/>
              <a:t>(ortopedická protetika, rehabilitační inženýrství…) a k dalším humanitním oborům (sociologie, legislativa, filosofie…). </a:t>
            </a:r>
            <a:endParaRPr lang="cs-CZ"/>
          </a:p>
          <a:p>
            <a:pPr>
              <a:buFont typeface="Arial" pitchFamily="2" charset="2"/>
              <a:buChar char="•"/>
              <a:defRPr/>
            </a:pPr>
            <a:r>
              <a:rPr lang="cs-CZ" sz="3400" b="1" dirty="0"/>
              <a:t>Znáte tyto obory? Ortopedická protetika </a:t>
            </a:r>
            <a:r>
              <a:rPr lang="cs-CZ" sz="3400" dirty="0"/>
              <a:t>se zabývá výrobou pomůcek, dlah, ortopedické obuvi, protéz…</a:t>
            </a:r>
            <a:r>
              <a:rPr lang="cs-CZ" sz="3400" b="1" dirty="0"/>
              <a:t>Rehabilitační inženýrství </a:t>
            </a:r>
            <a:r>
              <a:rPr lang="cs-CZ" sz="3400" dirty="0"/>
              <a:t>se zabývá výrobou složitějších technologií, které vyžadují spolupráci inženýrů z různých oblastí, např. úpravou osobních aut pro osoby s TP, bezbariérovostí prostředí apod.</a:t>
            </a:r>
            <a:endParaRPr lang="cs-CZ" sz="3400" dirty="0">
              <a:cs typeface="Times New Roman"/>
            </a:endParaRPr>
          </a:p>
          <a:p>
            <a:pPr>
              <a:defRPr/>
            </a:pPr>
            <a:endParaRPr lang="cs-CZ" sz="3400" dirty="0">
              <a:ea typeface="Calibri" pitchFamily="34" charset="0"/>
              <a:cs typeface="Arial" pitchFamily="34" charset="0"/>
            </a:endParaRPr>
          </a:p>
          <a:p>
            <a:pPr>
              <a:defRPr/>
            </a:pPr>
            <a:endParaRPr lang="cs-CZ" sz="3400" dirty="0">
              <a:cs typeface="Arial" pitchFamily="34" charset="0"/>
            </a:endParaRP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>
            <a:extLst>
              <a:ext uri="{FF2B5EF4-FFF2-40B4-BE49-F238E27FC236}">
                <a16:creationId xmlns:a16="http://schemas.microsoft.com/office/drawing/2014/main" id="{0F1B1D7D-7853-4E54-903F-69DE9089F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Somatopedie jako vědní obor</a:t>
            </a:r>
          </a:p>
        </p:txBody>
      </p:sp>
      <p:sp>
        <p:nvSpPr>
          <p:cNvPr id="4099" name="Zástupný symbol pro obsah 2">
            <a:extLst>
              <a:ext uri="{FF2B5EF4-FFF2-40B4-BE49-F238E27FC236}">
                <a16:creationId xmlns:a16="http://schemas.microsoft.com/office/drawing/2014/main" id="{C3CB63E0-A820-4761-9047-3E3937380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2" charset="2"/>
              <a:buChar char="•"/>
            </a:pPr>
            <a:r>
              <a:rPr lang="cs-CZ" altLang="cs-CZ" dirty="0"/>
              <a:t>Termín somatopedie pochází z řeckého </a:t>
            </a:r>
            <a:r>
              <a:rPr lang="cs-CZ" altLang="cs-CZ" i="1" dirty="0" err="1"/>
              <a:t>soma</a:t>
            </a:r>
            <a:r>
              <a:rPr lang="cs-CZ" altLang="cs-CZ" dirty="0"/>
              <a:t> = tělo, </a:t>
            </a:r>
            <a:r>
              <a:rPr lang="cs-CZ" altLang="cs-CZ" i="1" dirty="0" err="1"/>
              <a:t>paideia</a:t>
            </a:r>
            <a:r>
              <a:rPr lang="cs-CZ" altLang="cs-CZ" dirty="0"/>
              <a:t> = výchova. </a:t>
            </a:r>
            <a:endParaRPr lang="cs-CZ"/>
          </a:p>
          <a:p>
            <a:pPr>
              <a:buFont typeface="Arial" pitchFamily="2" charset="2"/>
              <a:buChar char="•"/>
            </a:pPr>
            <a:r>
              <a:rPr lang="cs-CZ" altLang="cs-CZ" dirty="0"/>
              <a:t>V současné době existuje více názvů pro tento obor, např. </a:t>
            </a:r>
            <a:r>
              <a:rPr lang="cs-CZ" altLang="cs-CZ" b="1" dirty="0"/>
              <a:t>speciální pedagogika pro osoby s tělesným postižením</a:t>
            </a:r>
            <a:r>
              <a:rPr lang="cs-CZ" altLang="cs-CZ" dirty="0"/>
              <a:t>, speciální pedagogika </a:t>
            </a:r>
            <a:r>
              <a:rPr lang="cs-CZ" altLang="cs-CZ" dirty="0" err="1"/>
              <a:t>somatopedická</a:t>
            </a:r>
            <a:r>
              <a:rPr lang="cs-CZ" altLang="cs-CZ" dirty="0"/>
              <a:t>, </a:t>
            </a:r>
            <a:r>
              <a:rPr lang="cs-CZ" altLang="cs-CZ" dirty="0" err="1"/>
              <a:t>somatopedagogika</a:t>
            </a:r>
            <a:r>
              <a:rPr lang="cs-CZ" altLang="cs-CZ" dirty="0"/>
              <a:t>, apod.</a:t>
            </a:r>
            <a:endParaRPr lang="cs-CZ" altLang="cs-CZ" dirty="0">
              <a:cs typeface="Times New Roman"/>
            </a:endParaRPr>
          </a:p>
          <a:p>
            <a:endParaRPr lang="cs-CZ" altLang="cs-CZ"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586AF2-68BD-4910-8703-AADB9C3BB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2" charset="2"/>
              <a:buChar char="•"/>
              <a:defRPr/>
            </a:pPr>
            <a:r>
              <a:rPr lang="cs-CZ" dirty="0"/>
              <a:t>Disciplína speciální pedagogiky.</a:t>
            </a:r>
            <a:endParaRPr lang="cs-CZ"/>
          </a:p>
          <a:p>
            <a:pPr>
              <a:buFont typeface="Arial" pitchFamily="2" charset="2"/>
              <a:buChar char="•"/>
              <a:defRPr/>
            </a:pPr>
            <a:r>
              <a:rPr lang="cs-CZ" dirty="0"/>
              <a:t>Vznik v roce 1946.</a:t>
            </a:r>
            <a:endParaRPr lang="cs-CZ" dirty="0">
              <a:cs typeface="Times New Roman"/>
            </a:endParaRPr>
          </a:p>
          <a:p>
            <a:pPr>
              <a:buFont typeface="Arial" pitchFamily="2" charset="2"/>
              <a:buChar char="•"/>
              <a:defRPr/>
            </a:pPr>
            <a:r>
              <a:rPr lang="cs-CZ" dirty="0"/>
              <a:t> Somatopedie se původně nazývala </a:t>
            </a:r>
            <a:r>
              <a:rPr lang="cs-CZ" b="1" dirty="0"/>
              <a:t>defektologie ortopedická</a:t>
            </a:r>
            <a:r>
              <a:rPr lang="cs-CZ" dirty="0"/>
              <a:t> -termín se začal používat roku 1946, kdy začalo na KU studium speciální pedagogiky. Termín somatopedie zavedl tamtéž prof. František </a:t>
            </a:r>
            <a:r>
              <a:rPr lang="cs-CZ" dirty="0" err="1"/>
              <a:t>Kábele</a:t>
            </a:r>
            <a:r>
              <a:rPr lang="cs-CZ" dirty="0"/>
              <a:t> roku </a:t>
            </a:r>
            <a:r>
              <a:rPr lang="cs-CZ" b="1" dirty="0"/>
              <a:t>1956.</a:t>
            </a:r>
            <a:endParaRPr lang="cs-CZ" b="1" dirty="0">
              <a:cs typeface="Times New Roman"/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8FDD566E-60D4-461C-BF33-4E74AD395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Definice somatopedie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A84EFF-FF83-4215-AEFF-98676C22C3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Arial" pitchFamily="2" charset="2"/>
              <a:buChar char="•"/>
              <a:defRPr/>
            </a:pPr>
            <a:r>
              <a:rPr lang="cs-CZ" dirty="0"/>
              <a:t>Vědní obor speciální pedagogiky, který se zabývá výchovou tělesně postižené, nemocné a zdravotně oslabené mládeže. (</a:t>
            </a:r>
            <a:r>
              <a:rPr lang="cs-CZ" dirty="0" err="1"/>
              <a:t>Kábele</a:t>
            </a:r>
            <a:r>
              <a:rPr lang="cs-CZ" dirty="0"/>
              <a:t>, 1956)</a:t>
            </a:r>
          </a:p>
          <a:p>
            <a:pPr>
              <a:buFont typeface="Arial" pitchFamily="2" charset="2"/>
              <a:buChar char="•"/>
              <a:defRPr/>
            </a:pPr>
            <a:endParaRPr lang="cs-CZ" dirty="0">
              <a:cs typeface="Times New Roman"/>
            </a:endParaRPr>
          </a:p>
          <a:p>
            <a:pPr>
              <a:buFont typeface="Arial" pitchFamily="2" charset="2"/>
              <a:buChar char="•"/>
              <a:defRPr/>
            </a:pPr>
            <a:r>
              <a:rPr lang="cs-CZ" dirty="0"/>
              <a:t>Vědní obor speciální pedagogiky, jehož předmětem je výchova a vzdělávání mládeže tělesně postižené, nemocné a zdravotně oslabené, jakož i dospělých osob takto postižených. (Defektologický slovník, 2000)</a:t>
            </a:r>
            <a:endParaRPr lang="cs-CZ" dirty="0">
              <a:cs typeface="Times New Roman"/>
            </a:endParaRPr>
          </a:p>
          <a:p>
            <a:pPr>
              <a:buFont typeface="Arial" pitchFamily="2" charset="2"/>
              <a:buChar char="•"/>
              <a:defRPr/>
            </a:pPr>
            <a:endParaRPr lang="cs-CZ" dirty="0">
              <a:cs typeface="Times New Roman"/>
            </a:endParaRPr>
          </a:p>
          <a:p>
            <a:pPr>
              <a:buFont typeface="Arial" pitchFamily="2" charset="2"/>
              <a:buChar char="•"/>
              <a:defRPr/>
            </a:pPr>
            <a:r>
              <a:rPr lang="cs-CZ" dirty="0"/>
              <a:t>Somatopedie je vědní obor, který se zabývá edukací jedinců s tělesným postižením a zdravotním znevýhodněním. (Vítková, 2006)</a:t>
            </a:r>
            <a:endParaRPr lang="cs-CZ" dirty="0">
              <a:cs typeface="Times New Roman"/>
            </a:endParaRP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A0E7F0F1-4C52-41CE-8833-61AE3483F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Cílová skupina osob somatopedie: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572D702-7F75-4719-A061-235A250D0E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itchFamily="2" charset="2"/>
              <a:buChar char="•"/>
              <a:defRPr/>
            </a:pPr>
            <a:r>
              <a:rPr lang="cs-CZ" sz="4000" dirty="0"/>
              <a:t>Jedinci s tělesným postižením</a:t>
            </a:r>
            <a:endParaRPr lang="cs-CZ" dirty="0"/>
          </a:p>
          <a:p>
            <a:pPr>
              <a:buFont typeface="Arial" pitchFamily="2" charset="2"/>
              <a:buChar char="•"/>
              <a:defRPr/>
            </a:pPr>
            <a:r>
              <a:rPr lang="cs-CZ" sz="4000" dirty="0"/>
              <a:t>Jedinci s onemocněním (chronickým)</a:t>
            </a:r>
            <a:endParaRPr lang="cs-CZ" sz="4000" dirty="0">
              <a:cs typeface="Times New Roman"/>
            </a:endParaRPr>
          </a:p>
          <a:p>
            <a:pPr>
              <a:buFont typeface="Arial" pitchFamily="2" charset="2"/>
              <a:buChar char="•"/>
              <a:defRPr/>
            </a:pPr>
            <a:r>
              <a:rPr lang="cs-CZ" sz="4000" dirty="0"/>
              <a:t>Jedinci se zdravotním oslabením</a:t>
            </a:r>
            <a:endParaRPr lang="cs-CZ" sz="4000" dirty="0">
              <a:cs typeface="Times New Roman"/>
            </a:endParaRPr>
          </a:p>
          <a:p>
            <a:pPr>
              <a:buFont typeface="Arial" pitchFamily="2" charset="2"/>
              <a:buChar char="•"/>
              <a:defRPr/>
            </a:pPr>
            <a:endParaRPr lang="cs-CZ" dirty="0">
              <a:cs typeface="Times New Roman"/>
            </a:endParaRPr>
          </a:p>
          <a:p>
            <a:pPr>
              <a:buFont typeface="Arial" pitchFamily="2" charset="2"/>
              <a:buChar char="•"/>
              <a:defRPr/>
            </a:pPr>
            <a:r>
              <a:rPr lang="cs-CZ" dirty="0"/>
              <a:t>Nejvhodnější pro označení celé </a:t>
            </a:r>
            <a:r>
              <a:rPr lang="cs-CZ" dirty="0" err="1"/>
              <a:t>somatopedické</a:t>
            </a:r>
            <a:r>
              <a:rPr lang="cs-CZ" dirty="0"/>
              <a:t> klientely je termín </a:t>
            </a:r>
            <a:r>
              <a:rPr lang="cs-CZ" b="1" dirty="0"/>
              <a:t>člověk s omezením hybnosti (pohyblivosti), člověk s tělesným postižením.</a:t>
            </a:r>
            <a:endParaRPr lang="cs-CZ" dirty="0">
              <a:cs typeface="Times New Roman"/>
            </a:endParaRP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E4AD9CE7-919E-4D60-AAA0-0119C610B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Hlavní cíl a úkoly somatopedie:</a:t>
            </a:r>
          </a:p>
        </p:txBody>
      </p:sp>
      <p:sp>
        <p:nvSpPr>
          <p:cNvPr id="8195" name="Zástupný symbol pro obsah 2">
            <a:extLst>
              <a:ext uri="{FF2B5EF4-FFF2-40B4-BE49-F238E27FC236}">
                <a16:creationId xmlns:a16="http://schemas.microsoft.com/office/drawing/2014/main" id="{03A0DC45-B863-4CA7-9025-C6FAA3D5B5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dirty="0"/>
              <a:t>Školní edukace rozšířená o oblast rané podpory a profesního vzdělávání, které směřuje k socializaci nebo resocializaci, k celkové přípravě na život ve změněných, většinou ztížených, podmínkách.</a:t>
            </a:r>
            <a:endParaRPr lang="cs-CZ" dirty="0"/>
          </a:p>
          <a:p>
            <a:endParaRPr lang="cs-CZ" alt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922B81A0-F3DF-4F97-AC08-8098331A2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Úkoly somatopedie: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9A420BE-0A0F-40D5-BFB6-A845026C8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484313"/>
            <a:ext cx="7772400" cy="4459287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cs-CZ" dirty="0"/>
              <a:t>Rozpracovávat teorii výchovy a vzdělávání tělesně a zdravotně postižených dětí, mládeže a dospělých.</a:t>
            </a:r>
          </a:p>
          <a:p>
            <a:pPr>
              <a:defRPr/>
            </a:pPr>
            <a:r>
              <a:rPr lang="cs-CZ" dirty="0"/>
              <a:t>Zkoumat a ověřovat metody výchovné, didaktické, reedukační, kompenzační, </a:t>
            </a:r>
            <a:r>
              <a:rPr lang="cs-CZ" dirty="0" err="1"/>
              <a:t>psychorehabilitační</a:t>
            </a:r>
            <a:r>
              <a:rPr lang="cs-CZ" dirty="0"/>
              <a:t> a resocializační.</a:t>
            </a:r>
          </a:p>
          <a:p>
            <a:pPr>
              <a:defRPr/>
            </a:pPr>
            <a:r>
              <a:rPr lang="cs-CZ" dirty="0"/>
              <a:t>Poznatky uplatňovat v přípravě učitelů a vychovatelů.</a:t>
            </a:r>
          </a:p>
          <a:p>
            <a:pPr>
              <a:defRPr/>
            </a:pPr>
            <a:r>
              <a:rPr lang="cs-CZ" dirty="0"/>
              <a:t>Metodická pomoc a vedení.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513E9CE5-B850-4CB1-9199-266A861D50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dirty="0"/>
              <a:t>Vymezení a definice somatopedie můžeme teoreticky vymezit prostřednictvím následujících základních znaků:</a:t>
            </a:r>
            <a:endParaRPr lang="cs-CZ" altLang="cs-CZ" sz="28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dirty="0"/>
              <a:t> předmět somatopedie (kým se somatopedie zabývá),</a:t>
            </a:r>
            <a:endParaRPr lang="cs-CZ" altLang="cs-CZ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dirty="0"/>
              <a:t> kompetence </a:t>
            </a:r>
            <a:r>
              <a:rPr lang="cs-CZ" altLang="cs-CZ" dirty="0" err="1"/>
              <a:t>somatopeda</a:t>
            </a:r>
            <a:r>
              <a:rPr lang="cs-CZ" altLang="cs-CZ" dirty="0"/>
              <a:t> (čím se zabývá),</a:t>
            </a:r>
            <a:endParaRPr lang="cs-CZ" altLang="cs-CZ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dirty="0"/>
              <a:t> zařazení a identita (kam patří a čím je).</a:t>
            </a:r>
            <a:endParaRPr lang="cs-CZ" altLang="cs-CZ" sz="2800" dirty="0"/>
          </a:p>
          <a:p>
            <a:endParaRPr lang="cs-CZ" alt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id="{BA83811E-CD72-469C-B642-70801CDD3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Vymezení podle cíl.skupiny: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B4E610-0BD5-41EB-805B-CD49C2EDB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628775"/>
            <a:ext cx="7772400" cy="467995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  <a:defRPr/>
            </a:pPr>
            <a:r>
              <a:rPr lang="cs-CZ" dirty="0"/>
              <a:t>Jednotlivé kategorie – somatopedie pro: </a:t>
            </a:r>
            <a:r>
              <a:rPr lang="cs-CZ" b="1" dirty="0"/>
              <a:t>tělesně postižené, nemocné nebo zdravotně oslabené jedince.</a:t>
            </a:r>
            <a:endParaRPr lang="cs-CZ" dirty="0">
              <a:cs typeface="Times New Roman"/>
            </a:endParaRPr>
          </a:p>
          <a:p>
            <a:pPr marL="0" indent="0" algn="just">
              <a:buNone/>
              <a:defRPr/>
            </a:pPr>
            <a:r>
              <a:rPr lang="cs-CZ" b="1" dirty="0"/>
              <a:t>Kombinované postižení: </a:t>
            </a:r>
            <a:r>
              <a:rPr lang="cs-CZ" dirty="0"/>
              <a:t>V praxi se velmi často setkáváme s kombinacemi tělesného postižení s dalšími typy handicapů, např. mentálního, zrakového atd. Problematika práce s člověkem s kombinovaným postižením je tedy </a:t>
            </a:r>
            <a:r>
              <a:rPr lang="cs-CZ" b="1" dirty="0"/>
              <a:t>velmi blízká </a:t>
            </a:r>
            <a:r>
              <a:rPr lang="cs-CZ" b="1" dirty="0" err="1"/>
              <a:t>somatopedické</a:t>
            </a:r>
            <a:r>
              <a:rPr lang="cs-CZ" b="1" dirty="0"/>
              <a:t> praxi</a:t>
            </a:r>
            <a:r>
              <a:rPr lang="cs-CZ" dirty="0"/>
              <a:t>.</a:t>
            </a:r>
            <a:endParaRPr lang="cs-CZ" dirty="0">
              <a:cs typeface="Times New Roman"/>
            </a:endParaRPr>
          </a:p>
          <a:p>
            <a:pPr marL="0" indent="0" algn="just">
              <a:buNone/>
              <a:defRPr/>
            </a:pPr>
            <a:r>
              <a:rPr lang="cs-CZ" b="1" dirty="0"/>
              <a:t>Interakce v kontextu okolí: </a:t>
            </a:r>
            <a:r>
              <a:rPr lang="cs-CZ" dirty="0"/>
              <a:t>Člověk s omezením hybnosti se vždy pohybuje v nějakém prostředí a navazuje interakce s okolím, které jsou nedílnou součástí našeho zájmu (rodina či vrstevníci dítěte, u dospělých partnerské vztahy, přátelé či vztahy na pracovišti – </a:t>
            </a:r>
            <a:r>
              <a:rPr lang="cs-CZ" dirty="0" err="1"/>
              <a:t>somatoped</a:t>
            </a:r>
            <a:r>
              <a:rPr lang="cs-CZ" dirty="0"/>
              <a:t> pracuje i s tímto „faktorem“ např. v rámci poradenství).</a:t>
            </a:r>
            <a:endParaRPr lang="cs-CZ" dirty="0">
              <a:cs typeface="Times New Roman"/>
            </a:endParaRP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Zápisník">
  <a:themeElements>
    <a:clrScheme name="Zápisník 1">
      <a:dk1>
        <a:srgbClr val="402000"/>
      </a:dk1>
      <a:lt1>
        <a:srgbClr val="FBFAE2"/>
      </a:lt1>
      <a:dk2>
        <a:srgbClr val="996633"/>
      </a:dk2>
      <a:lt2>
        <a:srgbClr val="A08366"/>
      </a:lt2>
      <a:accent1>
        <a:srgbClr val="CE9964"/>
      </a:accent1>
      <a:accent2>
        <a:srgbClr val="CD3333"/>
      </a:accent2>
      <a:accent3>
        <a:srgbClr val="FDFCEE"/>
      </a:accent3>
      <a:accent4>
        <a:srgbClr val="351A00"/>
      </a:accent4>
      <a:accent5>
        <a:srgbClr val="E3CAB8"/>
      </a:accent5>
      <a:accent6>
        <a:srgbClr val="BA2D2D"/>
      </a:accent6>
      <a:hlink>
        <a:srgbClr val="9A7F32"/>
      </a:hlink>
      <a:folHlink>
        <a:srgbClr val="ECA07A"/>
      </a:folHlink>
    </a:clrScheme>
    <a:fontScheme name="Zápisní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Zápisník 1">
        <a:dk1>
          <a:srgbClr val="402000"/>
        </a:dk1>
        <a:lt1>
          <a:srgbClr val="FBFAE2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DFCEE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ápisník 2">
        <a:dk1>
          <a:srgbClr val="402000"/>
        </a:dk1>
        <a:lt1>
          <a:srgbClr val="FFFFFF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FFFFF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ápisník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ápisník 4">
        <a:dk1>
          <a:srgbClr val="1C1C1C"/>
        </a:dk1>
        <a:lt1>
          <a:srgbClr val="FFFFFF"/>
        </a:lt1>
        <a:dk2>
          <a:srgbClr val="000066"/>
        </a:dk2>
        <a:lt2>
          <a:srgbClr val="666699"/>
        </a:lt2>
        <a:accent1>
          <a:srgbClr val="FF5050"/>
        </a:accent1>
        <a:accent2>
          <a:srgbClr val="009999"/>
        </a:accent2>
        <a:accent3>
          <a:srgbClr val="FFFFFF"/>
        </a:accent3>
        <a:accent4>
          <a:srgbClr val="161616"/>
        </a:accent4>
        <a:accent5>
          <a:srgbClr val="FFB3B3"/>
        </a:accent5>
        <a:accent6>
          <a:srgbClr val="008A8A"/>
        </a:accent6>
        <a:hlink>
          <a:srgbClr val="3366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Office\Sablony\Návrhy prezentací\Zápisník.pot</Template>
  <TotalTime>465</TotalTime>
  <Words>703</Words>
  <Application>Microsoft Office PowerPoint</Application>
  <PresentationFormat>Předvádění na obrazovce (4:3)</PresentationFormat>
  <Paragraphs>53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Monotype Sorts</vt:lpstr>
      <vt:lpstr>Times New Roman</vt:lpstr>
      <vt:lpstr>Zápisník</vt:lpstr>
      <vt:lpstr>SOMATOPEDIE </vt:lpstr>
      <vt:lpstr>Somatopedie jako vědní obor</vt:lpstr>
      <vt:lpstr>Prezentace aplikace PowerPoint</vt:lpstr>
      <vt:lpstr>Definice somatopedie</vt:lpstr>
      <vt:lpstr>Cílová skupina osob somatopedie:</vt:lpstr>
      <vt:lpstr>Hlavní cíl a úkoly somatopedie:</vt:lpstr>
      <vt:lpstr>Úkoly somatopedie:</vt:lpstr>
      <vt:lpstr>Prezentace aplikace PowerPoint</vt:lpstr>
      <vt:lpstr>Vymezení podle cíl.skupiny:</vt:lpstr>
      <vt:lpstr>Kompetence somatopeda:</vt:lpstr>
      <vt:lpstr>Vývojové tendence somatopedie:</vt:lpstr>
      <vt:lpstr>Příbuzné obory a disciplíny:</vt:lpstr>
    </vt:vector>
  </TitlesOfParts>
  <Company>ou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Terapie ve speciální pedagogice</dc:title>
  <dc:creator>Kateřina Vitásková</dc:creator>
  <cp:lastModifiedBy>Kateřina Janků</cp:lastModifiedBy>
  <cp:revision>54</cp:revision>
  <dcterms:created xsi:type="dcterms:W3CDTF">2009-09-13T14:18:21Z</dcterms:created>
  <dcterms:modified xsi:type="dcterms:W3CDTF">2022-04-28T11:36:00Z</dcterms:modified>
</cp:coreProperties>
</file>