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C1E0C-56BC-F4FA-2730-25F3A8060B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Diagnostika SP na SŠ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31A639-DEDD-B1B7-F96E-058A70A77F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19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B56ED-D512-F13C-06C7-A27D1AC81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dg, možnosti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FEE893-E127-71AC-9155-BE61CD1F7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přehled o adekvátních diagnostických materiálech pro potřeby speciálně-pedagogického vyšetření u SP žáků ve ŠPZ-SPC z hlediska stupně sluchového postižení na SŠ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poskytování odpovídajících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komplexníxh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přístupů pro žáky se SP postižením a jejich rodiče v rámci profesní orientace a výběru vhodné vzdělávací instituce (SŠ, SOU)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samostatná aplikace speciálně-pedagogických diagnostických postupů se zaměřením na dítě/žáka se sluchovým postižením na střední škole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84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723AC-3C9C-9D62-2F75-CE24A04C0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orientace žáka na ZŠ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792456-8677-12F5-E3F3-F309E344A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Přechod na střední stupeň vzdělávání</a:t>
            </a:r>
          </a:p>
          <a:p>
            <a:r>
              <a:rPr lang="cs-CZ" dirty="0"/>
              <a:t>Úroveň komunikačních schopností</a:t>
            </a:r>
          </a:p>
          <a:p>
            <a:r>
              <a:rPr lang="cs-CZ" dirty="0"/>
              <a:t>Kognitivní schopnosti</a:t>
            </a:r>
          </a:p>
          <a:p>
            <a:r>
              <a:rPr lang="cs-CZ" dirty="0"/>
              <a:t>Inteligence</a:t>
            </a:r>
          </a:p>
          <a:p>
            <a:r>
              <a:rPr lang="cs-CZ" dirty="0"/>
              <a:t>Zájmy a charakterové vlastnosti žáka s SP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40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0D8A8-2A4F-62B8-6888-950E49BDC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vyšetření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00C6BC-6E61-CBF8-1F6E-C4C8D4D19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luchovou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percepci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Zrakovou percepci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Jazykové roviny řeči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Školní dovednosti (čtení, psaní)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Motoriku, grafomotoriku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7468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4EBAE-0587-F840-D12B-F78446CEE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Speciálně-pedagogické vyšetření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568F80-8AE6-F798-03E5-DF6C4236E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Dg materiály</a:t>
            </a:r>
          </a:p>
          <a:p>
            <a:pPr marL="74295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Diagnostika SPU u adolescentů a dospělých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Cimlerová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P. a kol.</a:t>
            </a:r>
          </a:p>
          <a:p>
            <a:pPr marL="74295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Ttest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optické diferenciace z testové baterie Diagnostika specifických poruch učení – Novák:</a:t>
            </a:r>
          </a:p>
          <a:p>
            <a:pPr marL="74295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Vyšetření sluchového vnímání; Zkouška sluchového rozlišování –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Wepman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-Matějček</a:t>
            </a:r>
          </a:p>
          <a:p>
            <a:pPr marL="74295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Zkouška sluchové analýzy a syntézy- (W-M)</a:t>
            </a:r>
          </a:p>
          <a:p>
            <a:pPr marL="74295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Diagnostika specifických poruch učení – diagnostika školních schopností a dovedností (Novák)</a:t>
            </a:r>
          </a:p>
          <a:p>
            <a:pPr marL="74295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Diagnostika SPU u adolescentů a dospělých –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Cimlerová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P. a kol.</a:t>
            </a:r>
          </a:p>
          <a:p>
            <a:pPr marL="74295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Posouzení písemného projevu </a:t>
            </a:r>
          </a:p>
          <a:p>
            <a:pPr marL="74295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Didaktické testy </a:t>
            </a:r>
          </a:p>
          <a:p>
            <a:pPr marL="74295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Školní portfolio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118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A0FB7-1C0B-5B45-8753-94663D1E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Psychologické vyšetření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A94FD4-5A6E-9A5B-3A45-8E851F80B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25982"/>
            <a:ext cx="6281873" cy="5525826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Testy obecných schopností – inteligence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Testy a výkonové zkoušky speciálních schopností, znalostí a dovedností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Dotazníky, objektivní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sebeposuzovací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škály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Projektivní techniky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Testy inteligence se ponejvíce využívají při vyšetřeních u klientů na SŠ následující: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WISC III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Stanford-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Binetova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zkouška, 4. revize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SON-R 2,5-7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Woodcock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Johnson 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52734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7</TotalTime>
  <Words>246</Words>
  <Application>Microsoft Office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Calibri Light</vt:lpstr>
      <vt:lpstr>Rockwell</vt:lpstr>
      <vt:lpstr>Symbol</vt:lpstr>
      <vt:lpstr>Times New Roman</vt:lpstr>
      <vt:lpstr>Wingdings</vt:lpstr>
      <vt:lpstr>Atlas</vt:lpstr>
      <vt:lpstr>Diagnostika SP na SŠ</vt:lpstr>
      <vt:lpstr>Cíle dg, možnosti</vt:lpstr>
      <vt:lpstr>Profesní orientace žáka na ZŠ</vt:lpstr>
      <vt:lpstr>Oblasti vyšetření</vt:lpstr>
      <vt:lpstr>Speciálně-pedagogické vyšetření</vt:lpstr>
      <vt:lpstr>Psychologické vyšetření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SP na SŠ</dc:title>
  <dc:creator>Yveta Odstrčilíková</dc:creator>
  <cp:lastModifiedBy>Yveta Odstrčilíková</cp:lastModifiedBy>
  <cp:revision>1</cp:revision>
  <dcterms:created xsi:type="dcterms:W3CDTF">2022-05-03T10:53:12Z</dcterms:created>
  <dcterms:modified xsi:type="dcterms:W3CDTF">2022-05-03T11:00:34Z</dcterms:modified>
</cp:coreProperties>
</file>