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4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50F1AF-F988-4DD5-BFDF-F550524106C0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A7A5322-FD9C-4014-8979-D2FA6C9FABE2}">
      <dgm:prSet phldrT="[Text]" custT="1"/>
      <dgm:spPr/>
      <dgm:t>
        <a:bodyPr/>
        <a:lstStyle/>
        <a:p>
          <a:r>
            <a:rPr lang="cs-CZ" sz="1400">
              <a:latin typeface="+mn-lt"/>
              <a:cs typeface="Times New Roman" pitchFamily="18" charset="0"/>
            </a:rPr>
            <a:t>Doba vzniku</a:t>
          </a:r>
        </a:p>
      </dgm:t>
    </dgm:pt>
    <dgm:pt modelId="{8B01724F-B2C5-479B-B77A-6AA2860A7950}" type="parTrans" cxnId="{3E46F216-87C6-4083-A059-6053D7A5D791}">
      <dgm:prSet/>
      <dgm:spPr/>
      <dgm:t>
        <a:bodyPr/>
        <a:lstStyle/>
        <a:p>
          <a:endParaRPr lang="cs-CZ"/>
        </a:p>
      </dgm:t>
    </dgm:pt>
    <dgm:pt modelId="{DC0C7417-46A2-4EE4-BA90-D1CA6A055538}" type="sibTrans" cxnId="{3E46F216-87C6-4083-A059-6053D7A5D791}">
      <dgm:prSet/>
      <dgm:spPr/>
      <dgm:t>
        <a:bodyPr/>
        <a:lstStyle/>
        <a:p>
          <a:endParaRPr lang="cs-CZ"/>
        </a:p>
      </dgm:t>
    </dgm:pt>
    <dgm:pt modelId="{9C0F8F92-E0F3-4B5F-B0C5-6CED651640C8}">
      <dgm:prSet phldrT="[Text]" custT="1"/>
      <dgm:spPr/>
      <dgm:t>
        <a:bodyPr/>
        <a:lstStyle/>
        <a:p>
          <a:r>
            <a:rPr lang="cs-CZ" sz="1000" baseline="0">
              <a:latin typeface="Calibri" pitchFamily="34" charset="0"/>
              <a:cs typeface="Times New Roman" pitchFamily="18" charset="0"/>
            </a:rPr>
            <a:t>perinatální</a:t>
          </a:r>
        </a:p>
      </dgm:t>
    </dgm:pt>
    <dgm:pt modelId="{F446ADBD-9268-49FB-863B-C3F16127C94D}" type="parTrans" cxnId="{3A4DDB63-F8FC-4A8F-9D91-917A4F68238F}">
      <dgm:prSet/>
      <dgm:spPr/>
      <dgm:t>
        <a:bodyPr/>
        <a:lstStyle/>
        <a:p>
          <a:endParaRPr lang="cs-CZ"/>
        </a:p>
      </dgm:t>
    </dgm:pt>
    <dgm:pt modelId="{86108361-3455-463F-A4FD-72082429CFCA}" type="sibTrans" cxnId="{3A4DDB63-F8FC-4A8F-9D91-917A4F68238F}">
      <dgm:prSet/>
      <dgm:spPr/>
      <dgm:t>
        <a:bodyPr/>
        <a:lstStyle/>
        <a:p>
          <a:endParaRPr lang="cs-CZ"/>
        </a:p>
      </dgm:t>
    </dgm:pt>
    <dgm:pt modelId="{C5ED5E80-70D2-4CD7-B4CE-C76BC28F6091}">
      <dgm:prSet phldrT="[Text]" custT="1"/>
      <dgm:spPr/>
      <dgm:t>
        <a:bodyPr/>
        <a:lstStyle/>
        <a:p>
          <a:r>
            <a:rPr lang="cs-CZ" sz="1000" baseline="0">
              <a:latin typeface="Calibri" pitchFamily="34" charset="0"/>
              <a:cs typeface="Times New Roman" pitchFamily="18" charset="0"/>
            </a:rPr>
            <a:t>prenatální</a:t>
          </a:r>
        </a:p>
      </dgm:t>
    </dgm:pt>
    <dgm:pt modelId="{447CC0FD-6FB9-40A2-9706-00C4D2B45E59}" type="parTrans" cxnId="{79DFE8B3-AA37-41D6-86E6-854165A0366F}">
      <dgm:prSet/>
      <dgm:spPr/>
      <dgm:t>
        <a:bodyPr/>
        <a:lstStyle/>
        <a:p>
          <a:endParaRPr lang="cs-CZ"/>
        </a:p>
      </dgm:t>
    </dgm:pt>
    <dgm:pt modelId="{6304D8CF-0679-435E-8931-674FD4ECB58A}" type="sibTrans" cxnId="{79DFE8B3-AA37-41D6-86E6-854165A0366F}">
      <dgm:prSet/>
      <dgm:spPr/>
      <dgm:t>
        <a:bodyPr/>
        <a:lstStyle/>
        <a:p>
          <a:endParaRPr lang="cs-CZ"/>
        </a:p>
      </dgm:t>
    </dgm:pt>
    <dgm:pt modelId="{B4C231FD-3CE8-4390-AB51-BC1344D27FDB}">
      <dgm:prSet phldrT="[Text]" custT="1"/>
      <dgm:spPr/>
      <dgm:t>
        <a:bodyPr/>
        <a:lstStyle/>
        <a:p>
          <a:r>
            <a:rPr lang="cs-CZ" sz="1400">
              <a:latin typeface="+mn-lt"/>
              <a:cs typeface="Times New Roman" pitchFamily="18" charset="0"/>
            </a:rPr>
            <a:t>Místo vzniku</a:t>
          </a:r>
        </a:p>
      </dgm:t>
    </dgm:pt>
    <dgm:pt modelId="{710B6CDA-BA18-4F08-B383-9CD3F7356814}" type="parTrans" cxnId="{F0601DC0-3878-4495-BC5F-4D0BD28C03C8}">
      <dgm:prSet/>
      <dgm:spPr/>
      <dgm:t>
        <a:bodyPr/>
        <a:lstStyle/>
        <a:p>
          <a:endParaRPr lang="cs-CZ"/>
        </a:p>
      </dgm:t>
    </dgm:pt>
    <dgm:pt modelId="{48DA8E49-F842-4373-9213-FFE12592FA1A}" type="sibTrans" cxnId="{F0601DC0-3878-4495-BC5F-4D0BD28C03C8}">
      <dgm:prSet/>
      <dgm:spPr/>
      <dgm:t>
        <a:bodyPr/>
        <a:lstStyle/>
        <a:p>
          <a:endParaRPr lang="cs-CZ"/>
        </a:p>
      </dgm:t>
    </dgm:pt>
    <dgm:pt modelId="{16634FE9-3804-4C13-BA61-E5B8E2FA8860}">
      <dgm:prSet phldrT="[Text]" custT="1"/>
      <dgm:spPr/>
      <dgm:t>
        <a:bodyPr/>
        <a:lstStyle/>
        <a:p>
          <a:r>
            <a:rPr lang="cs-CZ" sz="1000" baseline="0">
              <a:latin typeface="Calibri" pitchFamily="34" charset="0"/>
              <a:cs typeface="Times New Roman" pitchFamily="18" charset="0"/>
            </a:rPr>
            <a:t>převodní</a:t>
          </a:r>
        </a:p>
      </dgm:t>
    </dgm:pt>
    <dgm:pt modelId="{2381B7FE-09F5-4A59-88D2-DDE59551F4C6}" type="parTrans" cxnId="{08101372-E792-4AA5-B12A-456277A83673}">
      <dgm:prSet/>
      <dgm:spPr/>
      <dgm:t>
        <a:bodyPr/>
        <a:lstStyle/>
        <a:p>
          <a:endParaRPr lang="cs-CZ"/>
        </a:p>
      </dgm:t>
    </dgm:pt>
    <dgm:pt modelId="{3CA05114-A5D1-4DEB-960D-9730A97EE8E3}" type="sibTrans" cxnId="{08101372-E792-4AA5-B12A-456277A83673}">
      <dgm:prSet/>
      <dgm:spPr/>
      <dgm:t>
        <a:bodyPr/>
        <a:lstStyle/>
        <a:p>
          <a:endParaRPr lang="cs-CZ"/>
        </a:p>
      </dgm:t>
    </dgm:pt>
    <dgm:pt modelId="{8BF5CC6B-8939-472C-B57C-C4B98931F6FF}">
      <dgm:prSet phldrT="[Text]"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percepční</a:t>
          </a:r>
        </a:p>
      </dgm:t>
    </dgm:pt>
    <dgm:pt modelId="{92668051-F16A-4AB4-B7AB-B4096B5581A0}" type="parTrans" cxnId="{91AEF36A-E494-469A-BA65-E4D6837898DA}">
      <dgm:prSet/>
      <dgm:spPr/>
      <dgm:t>
        <a:bodyPr/>
        <a:lstStyle/>
        <a:p>
          <a:endParaRPr lang="cs-CZ"/>
        </a:p>
      </dgm:t>
    </dgm:pt>
    <dgm:pt modelId="{07A905C4-E6EC-43AD-A5FB-BF7B259D7645}" type="sibTrans" cxnId="{91AEF36A-E494-469A-BA65-E4D6837898DA}">
      <dgm:prSet/>
      <dgm:spPr/>
      <dgm:t>
        <a:bodyPr/>
        <a:lstStyle/>
        <a:p>
          <a:endParaRPr lang="cs-CZ"/>
        </a:p>
      </dgm:t>
    </dgm:pt>
    <dgm:pt modelId="{D5EB35BD-B061-4485-AFF8-FD588D22C83D}">
      <dgm:prSet phldrT="[Text]" custT="1"/>
      <dgm:spPr/>
      <dgm:t>
        <a:bodyPr/>
        <a:lstStyle/>
        <a:p>
          <a:r>
            <a:rPr lang="cs-CZ" sz="1400">
              <a:latin typeface="+mn-lt"/>
              <a:cs typeface="Times New Roman" pitchFamily="18" charset="0"/>
            </a:rPr>
            <a:t>Stupeň poruchy</a:t>
          </a:r>
        </a:p>
      </dgm:t>
    </dgm:pt>
    <dgm:pt modelId="{8A0C006B-42BE-4F22-BAC7-E2EF2EE64D33}" type="parTrans" cxnId="{E056108B-4F79-46DF-A9CE-DBD2B50AB16E}">
      <dgm:prSet/>
      <dgm:spPr/>
      <dgm:t>
        <a:bodyPr/>
        <a:lstStyle/>
        <a:p>
          <a:endParaRPr lang="cs-CZ"/>
        </a:p>
      </dgm:t>
    </dgm:pt>
    <dgm:pt modelId="{A09FFF85-3E22-413D-B8AE-E7DC9117CA39}" type="sibTrans" cxnId="{E056108B-4F79-46DF-A9CE-DBD2B50AB16E}">
      <dgm:prSet/>
      <dgm:spPr/>
      <dgm:t>
        <a:bodyPr/>
        <a:lstStyle/>
        <a:p>
          <a:endParaRPr lang="cs-CZ"/>
        </a:p>
      </dgm:t>
    </dgm:pt>
    <dgm:pt modelId="{18794461-CFED-451B-9E1C-848F8FE42E18}">
      <dgm:prSet phldrT="[Text]"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hluchota</a:t>
          </a:r>
        </a:p>
      </dgm:t>
    </dgm:pt>
    <dgm:pt modelId="{6553E6A0-E30E-4D2D-901C-C32A3E705F75}" type="parTrans" cxnId="{9AEEF1E5-EF87-4256-9768-89028A5D41BF}">
      <dgm:prSet/>
      <dgm:spPr/>
      <dgm:t>
        <a:bodyPr/>
        <a:lstStyle/>
        <a:p>
          <a:endParaRPr lang="cs-CZ"/>
        </a:p>
      </dgm:t>
    </dgm:pt>
    <dgm:pt modelId="{869D7B46-3D81-4C7C-BF16-C093AC1663F5}" type="sibTrans" cxnId="{9AEEF1E5-EF87-4256-9768-89028A5D41BF}">
      <dgm:prSet/>
      <dgm:spPr/>
      <dgm:t>
        <a:bodyPr/>
        <a:lstStyle/>
        <a:p>
          <a:endParaRPr lang="cs-CZ"/>
        </a:p>
      </dgm:t>
    </dgm:pt>
    <dgm:pt modelId="{D1F56F7E-CDA4-40C6-B332-F9437ECB58C0}">
      <dgm:prSet phldrT="[Text]"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zbytky sluchu</a:t>
          </a:r>
        </a:p>
      </dgm:t>
    </dgm:pt>
    <dgm:pt modelId="{A6A12329-2571-4F29-BA3C-04EB9C41C4C5}" type="parTrans" cxnId="{9A114180-F50B-42D4-BDE1-8F282AEDAE92}">
      <dgm:prSet/>
      <dgm:spPr/>
      <dgm:t>
        <a:bodyPr/>
        <a:lstStyle/>
        <a:p>
          <a:endParaRPr lang="cs-CZ"/>
        </a:p>
      </dgm:t>
    </dgm:pt>
    <dgm:pt modelId="{27C730F5-CC0D-4F57-9772-43A4FC412269}" type="sibTrans" cxnId="{9A114180-F50B-42D4-BDE1-8F282AEDAE92}">
      <dgm:prSet/>
      <dgm:spPr/>
      <dgm:t>
        <a:bodyPr/>
        <a:lstStyle/>
        <a:p>
          <a:endParaRPr lang="cs-CZ"/>
        </a:p>
      </dgm:t>
    </dgm:pt>
    <dgm:pt modelId="{A2B3AD3D-1BEB-44AE-BCF9-15AF7EB6AACC}">
      <dgm:prSet custT="1"/>
      <dgm:spPr/>
      <dgm:t>
        <a:bodyPr/>
        <a:lstStyle/>
        <a:p>
          <a:r>
            <a:rPr lang="cs-CZ" sz="1000" baseline="0">
              <a:latin typeface="Calibri" pitchFamily="34" charset="0"/>
              <a:cs typeface="Times New Roman" pitchFamily="18" charset="0"/>
            </a:rPr>
            <a:t>postnatální</a:t>
          </a:r>
        </a:p>
      </dgm:t>
    </dgm:pt>
    <dgm:pt modelId="{E9C27577-7F31-4AD7-8F0E-263AC67B1A13}" type="parTrans" cxnId="{E29C5D7E-DC44-41EE-97F6-51A55D4363DC}">
      <dgm:prSet/>
      <dgm:spPr/>
      <dgm:t>
        <a:bodyPr/>
        <a:lstStyle/>
        <a:p>
          <a:endParaRPr lang="cs-CZ"/>
        </a:p>
      </dgm:t>
    </dgm:pt>
    <dgm:pt modelId="{6A0765A3-5798-4FEC-BEF2-BE836245364E}" type="sibTrans" cxnId="{E29C5D7E-DC44-41EE-97F6-51A55D4363DC}">
      <dgm:prSet/>
      <dgm:spPr/>
      <dgm:t>
        <a:bodyPr/>
        <a:lstStyle/>
        <a:p>
          <a:endParaRPr lang="cs-CZ"/>
        </a:p>
      </dgm:t>
    </dgm:pt>
    <dgm:pt modelId="{7EF95FF4-C469-4481-949F-A117BE3C8516}">
      <dgm:prSet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centrální</a:t>
          </a:r>
          <a:r>
            <a:rPr lang="cs-CZ" sz="120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7ABB2C0B-BA4F-479B-816E-B9A2219138E6}" type="parTrans" cxnId="{FB39BB74-29DA-4D9F-A4DD-F7B4C5BDDC09}">
      <dgm:prSet/>
      <dgm:spPr/>
      <dgm:t>
        <a:bodyPr/>
        <a:lstStyle/>
        <a:p>
          <a:endParaRPr lang="cs-CZ"/>
        </a:p>
      </dgm:t>
    </dgm:pt>
    <dgm:pt modelId="{FAE20805-D0B3-407C-83E4-4AFCB5DDC4FE}" type="sibTrans" cxnId="{FB39BB74-29DA-4D9F-A4DD-F7B4C5BDDC09}">
      <dgm:prSet/>
      <dgm:spPr/>
      <dgm:t>
        <a:bodyPr/>
        <a:lstStyle/>
        <a:p>
          <a:endParaRPr lang="cs-CZ"/>
        </a:p>
      </dgm:t>
    </dgm:pt>
    <dgm:pt modelId="{F1F9ED4C-6E4E-4B2A-87E3-67B923CD0789}">
      <dgm:prSet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smíšené</a:t>
          </a:r>
        </a:p>
      </dgm:t>
    </dgm:pt>
    <dgm:pt modelId="{9896C4A9-D3EA-41D3-909E-341E74CC1D0D}" type="parTrans" cxnId="{64C2190C-D28B-4578-AC61-FFBCAF7A08FF}">
      <dgm:prSet/>
      <dgm:spPr/>
      <dgm:t>
        <a:bodyPr/>
        <a:lstStyle/>
        <a:p>
          <a:endParaRPr lang="cs-CZ"/>
        </a:p>
      </dgm:t>
    </dgm:pt>
    <dgm:pt modelId="{49454A9F-3295-4CFF-B70B-5CD631CE2690}" type="sibTrans" cxnId="{64C2190C-D28B-4578-AC61-FFBCAF7A08FF}">
      <dgm:prSet/>
      <dgm:spPr/>
      <dgm:t>
        <a:bodyPr/>
        <a:lstStyle/>
        <a:p>
          <a:endParaRPr lang="cs-CZ"/>
        </a:p>
      </dgm:t>
    </dgm:pt>
    <dgm:pt modelId="{6AA0C0FB-7F91-441E-B7AE-1F7992F8F859}">
      <dgm:prSet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nedoslýchavost</a:t>
          </a:r>
        </a:p>
      </dgm:t>
    </dgm:pt>
    <dgm:pt modelId="{412CBE54-AD8C-4D98-A660-B0516140C89B}" type="parTrans" cxnId="{AEC3BA7D-D217-43A8-8704-F9AC62376611}">
      <dgm:prSet/>
      <dgm:spPr/>
      <dgm:t>
        <a:bodyPr/>
        <a:lstStyle/>
        <a:p>
          <a:endParaRPr lang="cs-CZ"/>
        </a:p>
      </dgm:t>
    </dgm:pt>
    <dgm:pt modelId="{6287031E-ED92-4C7B-AABD-EA1AB09E3EE5}" type="sibTrans" cxnId="{AEC3BA7D-D217-43A8-8704-F9AC62376611}">
      <dgm:prSet/>
      <dgm:spPr/>
      <dgm:t>
        <a:bodyPr/>
        <a:lstStyle/>
        <a:p>
          <a:endParaRPr lang="cs-CZ"/>
        </a:p>
      </dgm:t>
    </dgm:pt>
    <dgm:pt modelId="{AAB491D5-95B1-4FB2-A990-ACE58BF23791}">
      <dgm:prSet custT="1"/>
      <dgm:spPr/>
      <dgm:t>
        <a:bodyPr/>
        <a:lstStyle/>
        <a:p>
          <a:r>
            <a:rPr lang="cs-CZ" sz="1400">
              <a:latin typeface="+mn-lt"/>
              <a:cs typeface="Times New Roman" pitchFamily="18" charset="0"/>
            </a:rPr>
            <a:t>Komunikace</a:t>
          </a:r>
        </a:p>
      </dgm:t>
    </dgm:pt>
    <dgm:pt modelId="{EAFAC8A9-CA29-4074-840B-51A9B320AEA0}" type="parTrans" cxnId="{CD6F606D-02D1-43DC-9532-2C82498289AE}">
      <dgm:prSet/>
      <dgm:spPr/>
      <dgm:t>
        <a:bodyPr/>
        <a:lstStyle/>
        <a:p>
          <a:endParaRPr lang="cs-CZ"/>
        </a:p>
      </dgm:t>
    </dgm:pt>
    <dgm:pt modelId="{8DA73036-133B-489F-86B6-1B81534567B2}" type="sibTrans" cxnId="{CD6F606D-02D1-43DC-9532-2C82498289AE}">
      <dgm:prSet/>
      <dgm:spPr/>
      <dgm:t>
        <a:bodyPr/>
        <a:lstStyle/>
        <a:p>
          <a:endParaRPr lang="cs-CZ"/>
        </a:p>
      </dgm:t>
    </dgm:pt>
    <dgm:pt modelId="{1C51F144-FAC1-4AE0-B022-BD7A7628CDC7}">
      <dgm:prSet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prelingvální</a:t>
          </a:r>
        </a:p>
      </dgm:t>
    </dgm:pt>
    <dgm:pt modelId="{267EB942-DF15-4DD2-8D4D-71D5D76AF6DB}" type="parTrans" cxnId="{7490D5D5-F163-4660-B5D6-E267DFB2A9D3}">
      <dgm:prSet/>
      <dgm:spPr/>
      <dgm:t>
        <a:bodyPr/>
        <a:lstStyle/>
        <a:p>
          <a:endParaRPr lang="cs-CZ"/>
        </a:p>
      </dgm:t>
    </dgm:pt>
    <dgm:pt modelId="{E05D1151-F7FA-4250-8508-818D7C406964}" type="sibTrans" cxnId="{7490D5D5-F163-4660-B5D6-E267DFB2A9D3}">
      <dgm:prSet/>
      <dgm:spPr/>
      <dgm:t>
        <a:bodyPr/>
        <a:lstStyle/>
        <a:p>
          <a:endParaRPr lang="cs-CZ"/>
        </a:p>
      </dgm:t>
    </dgm:pt>
    <dgm:pt modelId="{3E6F204F-A8AA-440C-8797-5AF58D5D635B}">
      <dgm:prSet custT="1"/>
      <dgm:spPr/>
      <dgm:t>
        <a:bodyPr/>
        <a:lstStyle/>
        <a:p>
          <a:r>
            <a:rPr lang="cs-CZ" sz="1000">
              <a:latin typeface="+mn-lt"/>
              <a:cs typeface="Times New Roman" pitchFamily="18" charset="0"/>
            </a:rPr>
            <a:t>postlingvální</a:t>
          </a:r>
        </a:p>
      </dgm:t>
    </dgm:pt>
    <dgm:pt modelId="{98431A7E-07F9-442E-AB57-D77D6AC6A22C}" type="parTrans" cxnId="{D2C351AA-E892-4CEB-8C36-A97393A953D0}">
      <dgm:prSet/>
      <dgm:spPr/>
      <dgm:t>
        <a:bodyPr/>
        <a:lstStyle/>
        <a:p>
          <a:endParaRPr lang="cs-CZ"/>
        </a:p>
      </dgm:t>
    </dgm:pt>
    <dgm:pt modelId="{21A2A2CB-D1ED-49F0-BAE1-2E3FE093C1A0}" type="sibTrans" cxnId="{D2C351AA-E892-4CEB-8C36-A97393A953D0}">
      <dgm:prSet/>
      <dgm:spPr/>
      <dgm:t>
        <a:bodyPr/>
        <a:lstStyle/>
        <a:p>
          <a:endParaRPr lang="cs-CZ"/>
        </a:p>
      </dgm:t>
    </dgm:pt>
    <dgm:pt modelId="{4750D287-124F-49F1-81E0-DA238277C221}" type="pres">
      <dgm:prSet presAssocID="{3250F1AF-F988-4DD5-BFDF-F550524106C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6E13DA-119B-4C9D-907A-95B7C4B699A8}" type="pres">
      <dgm:prSet presAssocID="{2A7A5322-FD9C-4014-8979-D2FA6C9FABE2}" presName="compNode" presStyleCnt="0"/>
      <dgm:spPr/>
    </dgm:pt>
    <dgm:pt modelId="{C4A99DA3-1188-437C-A9F5-946C6CD09965}" type="pres">
      <dgm:prSet presAssocID="{2A7A5322-FD9C-4014-8979-D2FA6C9FABE2}" presName="aNode" presStyleLbl="bgShp" presStyleIdx="0" presStyleCnt="4"/>
      <dgm:spPr/>
      <dgm:t>
        <a:bodyPr/>
        <a:lstStyle/>
        <a:p>
          <a:endParaRPr lang="cs-CZ"/>
        </a:p>
      </dgm:t>
    </dgm:pt>
    <dgm:pt modelId="{A0003C78-1619-4AC8-B77F-211F202B2DFC}" type="pres">
      <dgm:prSet presAssocID="{2A7A5322-FD9C-4014-8979-D2FA6C9FABE2}" presName="textNode" presStyleLbl="bgShp" presStyleIdx="0" presStyleCnt="4"/>
      <dgm:spPr/>
      <dgm:t>
        <a:bodyPr/>
        <a:lstStyle/>
        <a:p>
          <a:endParaRPr lang="cs-CZ"/>
        </a:p>
      </dgm:t>
    </dgm:pt>
    <dgm:pt modelId="{21FB7165-ED4D-4650-8C1A-1AC6EDD7E69E}" type="pres">
      <dgm:prSet presAssocID="{2A7A5322-FD9C-4014-8979-D2FA6C9FABE2}" presName="compChildNode" presStyleCnt="0"/>
      <dgm:spPr/>
    </dgm:pt>
    <dgm:pt modelId="{FFF0CA7F-E3F7-4599-8E52-D9DAE2586831}" type="pres">
      <dgm:prSet presAssocID="{2A7A5322-FD9C-4014-8979-D2FA6C9FABE2}" presName="theInnerList" presStyleCnt="0"/>
      <dgm:spPr/>
    </dgm:pt>
    <dgm:pt modelId="{8D66A038-CB34-48BE-B712-E24D1C870987}" type="pres">
      <dgm:prSet presAssocID="{9C0F8F92-E0F3-4B5F-B0C5-6CED651640C8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4885D1-5E67-4EB7-B6E4-C72DAB2FC99E}" type="pres">
      <dgm:prSet presAssocID="{9C0F8F92-E0F3-4B5F-B0C5-6CED651640C8}" presName="aSpace2" presStyleCnt="0"/>
      <dgm:spPr/>
    </dgm:pt>
    <dgm:pt modelId="{47E1D3DB-6922-4FB9-8BAB-89FF40A8B97F}" type="pres">
      <dgm:prSet presAssocID="{C5ED5E80-70D2-4CD7-B4CE-C76BC28F6091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8F64EC-7BE2-4A06-971C-01F01407CE1D}" type="pres">
      <dgm:prSet presAssocID="{C5ED5E80-70D2-4CD7-B4CE-C76BC28F6091}" presName="aSpace2" presStyleCnt="0"/>
      <dgm:spPr/>
    </dgm:pt>
    <dgm:pt modelId="{49D5D06F-7C18-4AE0-BA3B-1A524CAB2302}" type="pres">
      <dgm:prSet presAssocID="{A2B3AD3D-1BEB-44AE-BCF9-15AF7EB6AACC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4F62CA-2BFA-4F3E-B671-A402DE433316}" type="pres">
      <dgm:prSet presAssocID="{2A7A5322-FD9C-4014-8979-D2FA6C9FABE2}" presName="aSpace" presStyleCnt="0"/>
      <dgm:spPr/>
    </dgm:pt>
    <dgm:pt modelId="{63F7BB27-8072-41A4-9269-C3309BC5EBC7}" type="pres">
      <dgm:prSet presAssocID="{B4C231FD-3CE8-4390-AB51-BC1344D27FDB}" presName="compNode" presStyleCnt="0"/>
      <dgm:spPr/>
    </dgm:pt>
    <dgm:pt modelId="{33B3DBCA-4DCC-4360-8281-5B87480E187B}" type="pres">
      <dgm:prSet presAssocID="{B4C231FD-3CE8-4390-AB51-BC1344D27FDB}" presName="aNode" presStyleLbl="bgShp" presStyleIdx="1" presStyleCnt="4"/>
      <dgm:spPr/>
      <dgm:t>
        <a:bodyPr/>
        <a:lstStyle/>
        <a:p>
          <a:endParaRPr lang="cs-CZ"/>
        </a:p>
      </dgm:t>
    </dgm:pt>
    <dgm:pt modelId="{251370CA-A46B-47DE-945C-BE5DCEFCD30F}" type="pres">
      <dgm:prSet presAssocID="{B4C231FD-3CE8-4390-AB51-BC1344D27FDB}" presName="textNode" presStyleLbl="bgShp" presStyleIdx="1" presStyleCnt="4"/>
      <dgm:spPr/>
      <dgm:t>
        <a:bodyPr/>
        <a:lstStyle/>
        <a:p>
          <a:endParaRPr lang="cs-CZ"/>
        </a:p>
      </dgm:t>
    </dgm:pt>
    <dgm:pt modelId="{6F2E9F5C-9FC4-46E2-82C6-3E1D1D526EFD}" type="pres">
      <dgm:prSet presAssocID="{B4C231FD-3CE8-4390-AB51-BC1344D27FDB}" presName="compChildNode" presStyleCnt="0"/>
      <dgm:spPr/>
    </dgm:pt>
    <dgm:pt modelId="{2F4D14BF-B4B1-4D17-A305-96A7D1F9950B}" type="pres">
      <dgm:prSet presAssocID="{B4C231FD-3CE8-4390-AB51-BC1344D27FDB}" presName="theInnerList" presStyleCnt="0"/>
      <dgm:spPr/>
    </dgm:pt>
    <dgm:pt modelId="{7D86B13A-A814-4A7A-867F-CBAE53BF65F9}" type="pres">
      <dgm:prSet presAssocID="{16634FE9-3804-4C13-BA61-E5B8E2FA8860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473013-791F-44FB-B265-D2CB4CCA92C5}" type="pres">
      <dgm:prSet presAssocID="{16634FE9-3804-4C13-BA61-E5B8E2FA8860}" presName="aSpace2" presStyleCnt="0"/>
      <dgm:spPr/>
    </dgm:pt>
    <dgm:pt modelId="{51D9B123-F77E-4F99-8186-9314148A9F70}" type="pres">
      <dgm:prSet presAssocID="{8BF5CC6B-8939-472C-B57C-C4B98931F6FF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21C3F5-CAA7-4EA2-AEA2-7C1C2D1999F8}" type="pres">
      <dgm:prSet presAssocID="{8BF5CC6B-8939-472C-B57C-C4B98931F6FF}" presName="aSpace2" presStyleCnt="0"/>
      <dgm:spPr/>
    </dgm:pt>
    <dgm:pt modelId="{14651F06-ED19-4C0F-9973-8B7A4E011797}" type="pres">
      <dgm:prSet presAssocID="{7EF95FF4-C469-4481-949F-A117BE3C8516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FDAA4B-8584-462F-88E7-1C0A1B6DA4C7}" type="pres">
      <dgm:prSet presAssocID="{7EF95FF4-C469-4481-949F-A117BE3C8516}" presName="aSpace2" presStyleCnt="0"/>
      <dgm:spPr/>
    </dgm:pt>
    <dgm:pt modelId="{FE12A10D-65C6-4EFF-B590-937CB2D39BF0}" type="pres">
      <dgm:prSet presAssocID="{F1F9ED4C-6E4E-4B2A-87E3-67B923CD0789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B89345-A818-4D6A-9672-F32E23EAC8B3}" type="pres">
      <dgm:prSet presAssocID="{B4C231FD-3CE8-4390-AB51-BC1344D27FDB}" presName="aSpace" presStyleCnt="0"/>
      <dgm:spPr/>
    </dgm:pt>
    <dgm:pt modelId="{6254503F-2E18-4FC8-820C-AFDF8AD80A26}" type="pres">
      <dgm:prSet presAssocID="{AAB491D5-95B1-4FB2-A990-ACE58BF23791}" presName="compNode" presStyleCnt="0"/>
      <dgm:spPr/>
    </dgm:pt>
    <dgm:pt modelId="{3C266FA2-ABCE-49FA-B508-F3CE7AB5CC7D}" type="pres">
      <dgm:prSet presAssocID="{AAB491D5-95B1-4FB2-A990-ACE58BF23791}" presName="aNode" presStyleLbl="bgShp" presStyleIdx="2" presStyleCnt="4"/>
      <dgm:spPr/>
      <dgm:t>
        <a:bodyPr/>
        <a:lstStyle/>
        <a:p>
          <a:endParaRPr lang="cs-CZ"/>
        </a:p>
      </dgm:t>
    </dgm:pt>
    <dgm:pt modelId="{7BA4CCF7-E658-4412-82A3-77DC184E0F84}" type="pres">
      <dgm:prSet presAssocID="{AAB491D5-95B1-4FB2-A990-ACE58BF23791}" presName="textNode" presStyleLbl="bgShp" presStyleIdx="2" presStyleCnt="4"/>
      <dgm:spPr/>
      <dgm:t>
        <a:bodyPr/>
        <a:lstStyle/>
        <a:p>
          <a:endParaRPr lang="cs-CZ"/>
        </a:p>
      </dgm:t>
    </dgm:pt>
    <dgm:pt modelId="{E2F435CB-5E20-484B-8F29-07966CED8138}" type="pres">
      <dgm:prSet presAssocID="{AAB491D5-95B1-4FB2-A990-ACE58BF23791}" presName="compChildNode" presStyleCnt="0"/>
      <dgm:spPr/>
    </dgm:pt>
    <dgm:pt modelId="{38A7D49B-7C26-489E-9337-E806A9758967}" type="pres">
      <dgm:prSet presAssocID="{AAB491D5-95B1-4FB2-A990-ACE58BF23791}" presName="theInnerList" presStyleCnt="0"/>
      <dgm:spPr/>
    </dgm:pt>
    <dgm:pt modelId="{DC57E505-5954-4E7B-8A57-022F848A02DC}" type="pres">
      <dgm:prSet presAssocID="{1C51F144-FAC1-4AE0-B022-BD7A7628CDC7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07B5DF-78DD-4CF5-9495-03E931EC8D8A}" type="pres">
      <dgm:prSet presAssocID="{1C51F144-FAC1-4AE0-B022-BD7A7628CDC7}" presName="aSpace2" presStyleCnt="0"/>
      <dgm:spPr/>
    </dgm:pt>
    <dgm:pt modelId="{0C76D991-DF05-4FE4-B8F8-95DD312A3BD9}" type="pres">
      <dgm:prSet presAssocID="{3E6F204F-A8AA-440C-8797-5AF58D5D635B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00A4CE-9F03-4954-861A-651084FBAE8E}" type="pres">
      <dgm:prSet presAssocID="{AAB491D5-95B1-4FB2-A990-ACE58BF23791}" presName="aSpace" presStyleCnt="0"/>
      <dgm:spPr/>
    </dgm:pt>
    <dgm:pt modelId="{9C492F67-70B6-4FCF-9602-E1BDAD34B212}" type="pres">
      <dgm:prSet presAssocID="{D5EB35BD-B061-4485-AFF8-FD588D22C83D}" presName="compNode" presStyleCnt="0"/>
      <dgm:spPr/>
    </dgm:pt>
    <dgm:pt modelId="{4728A4F6-4FDA-4FFE-9DDE-C3A257D247B8}" type="pres">
      <dgm:prSet presAssocID="{D5EB35BD-B061-4485-AFF8-FD588D22C83D}" presName="aNode" presStyleLbl="bgShp" presStyleIdx="3" presStyleCnt="4"/>
      <dgm:spPr/>
      <dgm:t>
        <a:bodyPr/>
        <a:lstStyle/>
        <a:p>
          <a:endParaRPr lang="cs-CZ"/>
        </a:p>
      </dgm:t>
    </dgm:pt>
    <dgm:pt modelId="{8322AAE0-6A96-4CD6-B3B6-1E892F3DF5EF}" type="pres">
      <dgm:prSet presAssocID="{D5EB35BD-B061-4485-AFF8-FD588D22C83D}" presName="textNode" presStyleLbl="bgShp" presStyleIdx="3" presStyleCnt="4"/>
      <dgm:spPr/>
      <dgm:t>
        <a:bodyPr/>
        <a:lstStyle/>
        <a:p>
          <a:endParaRPr lang="cs-CZ"/>
        </a:p>
      </dgm:t>
    </dgm:pt>
    <dgm:pt modelId="{604FFB86-46B6-4355-8615-34E2D83B3A1C}" type="pres">
      <dgm:prSet presAssocID="{D5EB35BD-B061-4485-AFF8-FD588D22C83D}" presName="compChildNode" presStyleCnt="0"/>
      <dgm:spPr/>
    </dgm:pt>
    <dgm:pt modelId="{F19DDEEB-A16C-4CC1-AA9F-E1F673881C45}" type="pres">
      <dgm:prSet presAssocID="{D5EB35BD-B061-4485-AFF8-FD588D22C83D}" presName="theInnerList" presStyleCnt="0"/>
      <dgm:spPr/>
    </dgm:pt>
    <dgm:pt modelId="{8BFDE94A-8D37-448E-9793-D157F0B590AC}" type="pres">
      <dgm:prSet presAssocID="{18794461-CFED-451B-9E1C-848F8FE42E18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201D8A-229D-4167-B934-FDAE39E322BD}" type="pres">
      <dgm:prSet presAssocID="{18794461-CFED-451B-9E1C-848F8FE42E18}" presName="aSpace2" presStyleCnt="0"/>
      <dgm:spPr/>
    </dgm:pt>
    <dgm:pt modelId="{91DB31AC-5FA0-4A75-AF7C-E6DA0498A7EC}" type="pres">
      <dgm:prSet presAssocID="{D1F56F7E-CDA4-40C6-B332-F9437ECB58C0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E3141-0029-4C86-A778-5B73FCB835B9}" type="pres">
      <dgm:prSet presAssocID="{D1F56F7E-CDA4-40C6-B332-F9437ECB58C0}" presName="aSpace2" presStyleCnt="0"/>
      <dgm:spPr/>
    </dgm:pt>
    <dgm:pt modelId="{8B6A9E2D-755B-4FCB-B2A4-1409C2C99D11}" type="pres">
      <dgm:prSet presAssocID="{6AA0C0FB-7F91-441E-B7AE-1F7992F8F859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EC3BA7D-D217-43A8-8704-F9AC62376611}" srcId="{D5EB35BD-B061-4485-AFF8-FD588D22C83D}" destId="{6AA0C0FB-7F91-441E-B7AE-1F7992F8F859}" srcOrd="2" destOrd="0" parTransId="{412CBE54-AD8C-4D98-A660-B0516140C89B}" sibTransId="{6287031E-ED92-4C7B-AABD-EA1AB09E3EE5}"/>
    <dgm:cxn modelId="{3F54A9B2-B275-4008-8B09-3D860ED2ECCE}" type="presOf" srcId="{8BF5CC6B-8939-472C-B57C-C4B98931F6FF}" destId="{51D9B123-F77E-4F99-8186-9314148A9F70}" srcOrd="0" destOrd="0" presId="urn:microsoft.com/office/officeart/2005/8/layout/lProcess2"/>
    <dgm:cxn modelId="{36F4F89E-0698-4B0A-84B7-C7E8C41D46E7}" type="presOf" srcId="{2A7A5322-FD9C-4014-8979-D2FA6C9FABE2}" destId="{A0003C78-1619-4AC8-B77F-211F202B2DFC}" srcOrd="1" destOrd="0" presId="urn:microsoft.com/office/officeart/2005/8/layout/lProcess2"/>
    <dgm:cxn modelId="{64C2190C-D28B-4578-AC61-FFBCAF7A08FF}" srcId="{B4C231FD-3CE8-4390-AB51-BC1344D27FDB}" destId="{F1F9ED4C-6E4E-4B2A-87E3-67B923CD0789}" srcOrd="3" destOrd="0" parTransId="{9896C4A9-D3EA-41D3-909E-341E74CC1D0D}" sibTransId="{49454A9F-3295-4CFF-B70B-5CD631CE2690}"/>
    <dgm:cxn modelId="{E9B393C2-AFFF-40E5-BB7B-2E5DA24E3989}" type="presOf" srcId="{B4C231FD-3CE8-4390-AB51-BC1344D27FDB}" destId="{251370CA-A46B-47DE-945C-BE5DCEFCD30F}" srcOrd="1" destOrd="0" presId="urn:microsoft.com/office/officeart/2005/8/layout/lProcess2"/>
    <dgm:cxn modelId="{79DFE8B3-AA37-41D6-86E6-854165A0366F}" srcId="{2A7A5322-FD9C-4014-8979-D2FA6C9FABE2}" destId="{C5ED5E80-70D2-4CD7-B4CE-C76BC28F6091}" srcOrd="1" destOrd="0" parTransId="{447CC0FD-6FB9-40A2-9706-00C4D2B45E59}" sibTransId="{6304D8CF-0679-435E-8931-674FD4ECB58A}"/>
    <dgm:cxn modelId="{CD6F606D-02D1-43DC-9532-2C82498289AE}" srcId="{3250F1AF-F988-4DD5-BFDF-F550524106C0}" destId="{AAB491D5-95B1-4FB2-A990-ACE58BF23791}" srcOrd="2" destOrd="0" parTransId="{EAFAC8A9-CA29-4074-840B-51A9B320AEA0}" sibTransId="{8DA73036-133B-489F-86B6-1B81534567B2}"/>
    <dgm:cxn modelId="{9D6ADAB7-15E5-44D9-8E4C-A484A4C683C9}" type="presOf" srcId="{2A7A5322-FD9C-4014-8979-D2FA6C9FABE2}" destId="{C4A99DA3-1188-437C-A9F5-946C6CD09965}" srcOrd="0" destOrd="0" presId="urn:microsoft.com/office/officeart/2005/8/layout/lProcess2"/>
    <dgm:cxn modelId="{3E46F216-87C6-4083-A059-6053D7A5D791}" srcId="{3250F1AF-F988-4DD5-BFDF-F550524106C0}" destId="{2A7A5322-FD9C-4014-8979-D2FA6C9FABE2}" srcOrd="0" destOrd="0" parTransId="{8B01724F-B2C5-479B-B77A-6AA2860A7950}" sibTransId="{DC0C7417-46A2-4EE4-BA90-D1CA6A055538}"/>
    <dgm:cxn modelId="{08101372-E792-4AA5-B12A-456277A83673}" srcId="{B4C231FD-3CE8-4390-AB51-BC1344D27FDB}" destId="{16634FE9-3804-4C13-BA61-E5B8E2FA8860}" srcOrd="0" destOrd="0" parTransId="{2381B7FE-09F5-4A59-88D2-DDE59551F4C6}" sibTransId="{3CA05114-A5D1-4DEB-960D-9730A97EE8E3}"/>
    <dgm:cxn modelId="{77857328-6081-4FE0-BE2F-A60C8D521030}" type="presOf" srcId="{3E6F204F-A8AA-440C-8797-5AF58D5D635B}" destId="{0C76D991-DF05-4FE4-B8F8-95DD312A3BD9}" srcOrd="0" destOrd="0" presId="urn:microsoft.com/office/officeart/2005/8/layout/lProcess2"/>
    <dgm:cxn modelId="{91AEF36A-E494-469A-BA65-E4D6837898DA}" srcId="{B4C231FD-3CE8-4390-AB51-BC1344D27FDB}" destId="{8BF5CC6B-8939-472C-B57C-C4B98931F6FF}" srcOrd="1" destOrd="0" parTransId="{92668051-F16A-4AB4-B7AB-B4096B5581A0}" sibTransId="{07A905C4-E6EC-43AD-A5FB-BF7B259D7645}"/>
    <dgm:cxn modelId="{4323E4DF-CCA9-4D00-B163-CBF149674F67}" type="presOf" srcId="{C5ED5E80-70D2-4CD7-B4CE-C76BC28F6091}" destId="{47E1D3DB-6922-4FB9-8BAB-89FF40A8B97F}" srcOrd="0" destOrd="0" presId="urn:microsoft.com/office/officeart/2005/8/layout/lProcess2"/>
    <dgm:cxn modelId="{F0601DC0-3878-4495-BC5F-4D0BD28C03C8}" srcId="{3250F1AF-F988-4DD5-BFDF-F550524106C0}" destId="{B4C231FD-3CE8-4390-AB51-BC1344D27FDB}" srcOrd="1" destOrd="0" parTransId="{710B6CDA-BA18-4F08-B383-9CD3F7356814}" sibTransId="{48DA8E49-F842-4373-9213-FFE12592FA1A}"/>
    <dgm:cxn modelId="{A56CE551-B033-4178-A1B4-327CB0BAAF40}" type="presOf" srcId="{16634FE9-3804-4C13-BA61-E5B8E2FA8860}" destId="{7D86B13A-A814-4A7A-867F-CBAE53BF65F9}" srcOrd="0" destOrd="0" presId="urn:microsoft.com/office/officeart/2005/8/layout/lProcess2"/>
    <dgm:cxn modelId="{E056108B-4F79-46DF-A9CE-DBD2B50AB16E}" srcId="{3250F1AF-F988-4DD5-BFDF-F550524106C0}" destId="{D5EB35BD-B061-4485-AFF8-FD588D22C83D}" srcOrd="3" destOrd="0" parTransId="{8A0C006B-42BE-4F22-BAC7-E2EF2EE64D33}" sibTransId="{A09FFF85-3E22-413D-B8AE-E7DC9117CA39}"/>
    <dgm:cxn modelId="{9AEEF1E5-EF87-4256-9768-89028A5D41BF}" srcId="{D5EB35BD-B061-4485-AFF8-FD588D22C83D}" destId="{18794461-CFED-451B-9E1C-848F8FE42E18}" srcOrd="0" destOrd="0" parTransId="{6553E6A0-E30E-4D2D-901C-C32A3E705F75}" sibTransId="{869D7B46-3D81-4C7C-BF16-C093AC1663F5}"/>
    <dgm:cxn modelId="{C9E345A6-692A-433F-ADEC-DAD098A005FF}" type="presOf" srcId="{6AA0C0FB-7F91-441E-B7AE-1F7992F8F859}" destId="{8B6A9E2D-755B-4FCB-B2A4-1409C2C99D11}" srcOrd="0" destOrd="0" presId="urn:microsoft.com/office/officeart/2005/8/layout/lProcess2"/>
    <dgm:cxn modelId="{9F363A6B-0717-4973-8297-E3FAC479C0FE}" type="presOf" srcId="{D5EB35BD-B061-4485-AFF8-FD588D22C83D}" destId="{8322AAE0-6A96-4CD6-B3B6-1E892F3DF5EF}" srcOrd="1" destOrd="0" presId="urn:microsoft.com/office/officeart/2005/8/layout/lProcess2"/>
    <dgm:cxn modelId="{B932E04C-4235-4B78-B99F-3E77405E383D}" type="presOf" srcId="{AAB491D5-95B1-4FB2-A990-ACE58BF23791}" destId="{7BA4CCF7-E658-4412-82A3-77DC184E0F84}" srcOrd="1" destOrd="0" presId="urn:microsoft.com/office/officeart/2005/8/layout/lProcess2"/>
    <dgm:cxn modelId="{E29C5D7E-DC44-41EE-97F6-51A55D4363DC}" srcId="{2A7A5322-FD9C-4014-8979-D2FA6C9FABE2}" destId="{A2B3AD3D-1BEB-44AE-BCF9-15AF7EB6AACC}" srcOrd="2" destOrd="0" parTransId="{E9C27577-7F31-4AD7-8F0E-263AC67B1A13}" sibTransId="{6A0765A3-5798-4FEC-BEF2-BE836245364E}"/>
    <dgm:cxn modelId="{178EF73F-F965-4E24-85D8-4EFEE3C536C8}" type="presOf" srcId="{D5EB35BD-B061-4485-AFF8-FD588D22C83D}" destId="{4728A4F6-4FDA-4FFE-9DDE-C3A257D247B8}" srcOrd="0" destOrd="0" presId="urn:microsoft.com/office/officeart/2005/8/layout/lProcess2"/>
    <dgm:cxn modelId="{266B9C60-0DCD-4418-9A75-BDA9A3B8EDCB}" type="presOf" srcId="{AAB491D5-95B1-4FB2-A990-ACE58BF23791}" destId="{3C266FA2-ABCE-49FA-B508-F3CE7AB5CC7D}" srcOrd="0" destOrd="0" presId="urn:microsoft.com/office/officeart/2005/8/layout/lProcess2"/>
    <dgm:cxn modelId="{C03BF5B8-2DFC-4198-B6CD-F585DA9B7201}" type="presOf" srcId="{1C51F144-FAC1-4AE0-B022-BD7A7628CDC7}" destId="{DC57E505-5954-4E7B-8A57-022F848A02DC}" srcOrd="0" destOrd="0" presId="urn:microsoft.com/office/officeart/2005/8/layout/lProcess2"/>
    <dgm:cxn modelId="{AC80855C-7416-4C29-91E5-5C326E4F97F4}" type="presOf" srcId="{B4C231FD-3CE8-4390-AB51-BC1344D27FDB}" destId="{33B3DBCA-4DCC-4360-8281-5B87480E187B}" srcOrd="0" destOrd="0" presId="urn:microsoft.com/office/officeart/2005/8/layout/lProcess2"/>
    <dgm:cxn modelId="{7490D5D5-F163-4660-B5D6-E267DFB2A9D3}" srcId="{AAB491D5-95B1-4FB2-A990-ACE58BF23791}" destId="{1C51F144-FAC1-4AE0-B022-BD7A7628CDC7}" srcOrd="0" destOrd="0" parTransId="{267EB942-DF15-4DD2-8D4D-71D5D76AF6DB}" sibTransId="{E05D1151-F7FA-4250-8508-818D7C406964}"/>
    <dgm:cxn modelId="{F0AFF049-9F59-4CAB-87C5-F322E71E4103}" type="presOf" srcId="{9C0F8F92-E0F3-4B5F-B0C5-6CED651640C8}" destId="{8D66A038-CB34-48BE-B712-E24D1C870987}" srcOrd="0" destOrd="0" presId="urn:microsoft.com/office/officeart/2005/8/layout/lProcess2"/>
    <dgm:cxn modelId="{DD448E30-E019-4912-B108-B23809DBDEF3}" type="presOf" srcId="{D1F56F7E-CDA4-40C6-B332-F9437ECB58C0}" destId="{91DB31AC-5FA0-4A75-AF7C-E6DA0498A7EC}" srcOrd="0" destOrd="0" presId="urn:microsoft.com/office/officeart/2005/8/layout/lProcess2"/>
    <dgm:cxn modelId="{1E095A54-782B-44F1-91B6-501B8AC1897E}" type="presOf" srcId="{18794461-CFED-451B-9E1C-848F8FE42E18}" destId="{8BFDE94A-8D37-448E-9793-D157F0B590AC}" srcOrd="0" destOrd="0" presId="urn:microsoft.com/office/officeart/2005/8/layout/lProcess2"/>
    <dgm:cxn modelId="{3A4DDB63-F8FC-4A8F-9D91-917A4F68238F}" srcId="{2A7A5322-FD9C-4014-8979-D2FA6C9FABE2}" destId="{9C0F8F92-E0F3-4B5F-B0C5-6CED651640C8}" srcOrd="0" destOrd="0" parTransId="{F446ADBD-9268-49FB-863B-C3F16127C94D}" sibTransId="{86108361-3455-463F-A4FD-72082429CFCA}"/>
    <dgm:cxn modelId="{0A67A5AF-7BCE-4493-8D2C-704B2C89991D}" type="presOf" srcId="{F1F9ED4C-6E4E-4B2A-87E3-67B923CD0789}" destId="{FE12A10D-65C6-4EFF-B590-937CB2D39BF0}" srcOrd="0" destOrd="0" presId="urn:microsoft.com/office/officeart/2005/8/layout/lProcess2"/>
    <dgm:cxn modelId="{3FF2DDD0-5508-448A-AE8A-48F2D555C008}" type="presOf" srcId="{3250F1AF-F988-4DD5-BFDF-F550524106C0}" destId="{4750D287-124F-49F1-81E0-DA238277C221}" srcOrd="0" destOrd="0" presId="urn:microsoft.com/office/officeart/2005/8/layout/lProcess2"/>
    <dgm:cxn modelId="{9A114180-F50B-42D4-BDE1-8F282AEDAE92}" srcId="{D5EB35BD-B061-4485-AFF8-FD588D22C83D}" destId="{D1F56F7E-CDA4-40C6-B332-F9437ECB58C0}" srcOrd="1" destOrd="0" parTransId="{A6A12329-2571-4F29-BA3C-04EB9C41C4C5}" sibTransId="{27C730F5-CC0D-4F57-9772-43A4FC412269}"/>
    <dgm:cxn modelId="{74B16E36-BE77-4DC5-9022-8435459CC291}" type="presOf" srcId="{7EF95FF4-C469-4481-949F-A117BE3C8516}" destId="{14651F06-ED19-4C0F-9973-8B7A4E011797}" srcOrd="0" destOrd="0" presId="urn:microsoft.com/office/officeart/2005/8/layout/lProcess2"/>
    <dgm:cxn modelId="{FB39BB74-29DA-4D9F-A4DD-F7B4C5BDDC09}" srcId="{B4C231FD-3CE8-4390-AB51-BC1344D27FDB}" destId="{7EF95FF4-C469-4481-949F-A117BE3C8516}" srcOrd="2" destOrd="0" parTransId="{7ABB2C0B-BA4F-479B-816E-B9A2219138E6}" sibTransId="{FAE20805-D0B3-407C-83E4-4AFCB5DDC4FE}"/>
    <dgm:cxn modelId="{4DCDC61E-BD3F-4381-866B-2204667AD437}" type="presOf" srcId="{A2B3AD3D-1BEB-44AE-BCF9-15AF7EB6AACC}" destId="{49D5D06F-7C18-4AE0-BA3B-1A524CAB2302}" srcOrd="0" destOrd="0" presId="urn:microsoft.com/office/officeart/2005/8/layout/lProcess2"/>
    <dgm:cxn modelId="{D2C351AA-E892-4CEB-8C36-A97393A953D0}" srcId="{AAB491D5-95B1-4FB2-A990-ACE58BF23791}" destId="{3E6F204F-A8AA-440C-8797-5AF58D5D635B}" srcOrd="1" destOrd="0" parTransId="{98431A7E-07F9-442E-AB57-D77D6AC6A22C}" sibTransId="{21A2A2CB-D1ED-49F0-BAE1-2E3FE093C1A0}"/>
    <dgm:cxn modelId="{BC6CB902-FD5E-4876-B13E-CE2A50F1D968}" type="presParOf" srcId="{4750D287-124F-49F1-81E0-DA238277C221}" destId="{596E13DA-119B-4C9D-907A-95B7C4B699A8}" srcOrd="0" destOrd="0" presId="urn:microsoft.com/office/officeart/2005/8/layout/lProcess2"/>
    <dgm:cxn modelId="{31B92BBB-84B5-41F7-A8AC-B9B40131AFA7}" type="presParOf" srcId="{596E13DA-119B-4C9D-907A-95B7C4B699A8}" destId="{C4A99DA3-1188-437C-A9F5-946C6CD09965}" srcOrd="0" destOrd="0" presId="urn:microsoft.com/office/officeart/2005/8/layout/lProcess2"/>
    <dgm:cxn modelId="{C29EBB4E-A0E1-49AE-8C10-B15CD6181CF7}" type="presParOf" srcId="{596E13DA-119B-4C9D-907A-95B7C4B699A8}" destId="{A0003C78-1619-4AC8-B77F-211F202B2DFC}" srcOrd="1" destOrd="0" presId="urn:microsoft.com/office/officeart/2005/8/layout/lProcess2"/>
    <dgm:cxn modelId="{A2162C3F-CFA0-4EC2-8191-314BDC003035}" type="presParOf" srcId="{596E13DA-119B-4C9D-907A-95B7C4B699A8}" destId="{21FB7165-ED4D-4650-8C1A-1AC6EDD7E69E}" srcOrd="2" destOrd="0" presId="urn:microsoft.com/office/officeart/2005/8/layout/lProcess2"/>
    <dgm:cxn modelId="{39FF8419-67A5-47ED-9A95-972414B4DC4D}" type="presParOf" srcId="{21FB7165-ED4D-4650-8C1A-1AC6EDD7E69E}" destId="{FFF0CA7F-E3F7-4599-8E52-D9DAE2586831}" srcOrd="0" destOrd="0" presId="urn:microsoft.com/office/officeart/2005/8/layout/lProcess2"/>
    <dgm:cxn modelId="{8287E823-B371-454D-9C4F-DE67C33CE91A}" type="presParOf" srcId="{FFF0CA7F-E3F7-4599-8E52-D9DAE2586831}" destId="{8D66A038-CB34-48BE-B712-E24D1C870987}" srcOrd="0" destOrd="0" presId="urn:microsoft.com/office/officeart/2005/8/layout/lProcess2"/>
    <dgm:cxn modelId="{7108C324-01CF-4969-A1C7-F1C06A4AD4B8}" type="presParOf" srcId="{FFF0CA7F-E3F7-4599-8E52-D9DAE2586831}" destId="{104885D1-5E67-4EB7-B6E4-C72DAB2FC99E}" srcOrd="1" destOrd="0" presId="urn:microsoft.com/office/officeart/2005/8/layout/lProcess2"/>
    <dgm:cxn modelId="{AE823BDA-D41E-46CA-BFB0-7DAD0D524BFA}" type="presParOf" srcId="{FFF0CA7F-E3F7-4599-8E52-D9DAE2586831}" destId="{47E1D3DB-6922-4FB9-8BAB-89FF40A8B97F}" srcOrd="2" destOrd="0" presId="urn:microsoft.com/office/officeart/2005/8/layout/lProcess2"/>
    <dgm:cxn modelId="{A3DEE707-604A-4CEE-A72A-5A20E7C73762}" type="presParOf" srcId="{FFF0CA7F-E3F7-4599-8E52-D9DAE2586831}" destId="{548F64EC-7BE2-4A06-971C-01F01407CE1D}" srcOrd="3" destOrd="0" presId="urn:microsoft.com/office/officeart/2005/8/layout/lProcess2"/>
    <dgm:cxn modelId="{E6B9E2C9-72AB-4C55-BF09-51EB0183B56D}" type="presParOf" srcId="{FFF0CA7F-E3F7-4599-8E52-D9DAE2586831}" destId="{49D5D06F-7C18-4AE0-BA3B-1A524CAB2302}" srcOrd="4" destOrd="0" presId="urn:microsoft.com/office/officeart/2005/8/layout/lProcess2"/>
    <dgm:cxn modelId="{8A87C619-0887-46D5-9467-EE74EFA4BA3E}" type="presParOf" srcId="{4750D287-124F-49F1-81E0-DA238277C221}" destId="{C64F62CA-2BFA-4F3E-B671-A402DE433316}" srcOrd="1" destOrd="0" presId="urn:microsoft.com/office/officeart/2005/8/layout/lProcess2"/>
    <dgm:cxn modelId="{A4428E94-EFB0-48B2-AFD8-228E6795171D}" type="presParOf" srcId="{4750D287-124F-49F1-81E0-DA238277C221}" destId="{63F7BB27-8072-41A4-9269-C3309BC5EBC7}" srcOrd="2" destOrd="0" presId="urn:microsoft.com/office/officeart/2005/8/layout/lProcess2"/>
    <dgm:cxn modelId="{E4051A05-5B14-4E5D-9171-7B276E5D7CE3}" type="presParOf" srcId="{63F7BB27-8072-41A4-9269-C3309BC5EBC7}" destId="{33B3DBCA-4DCC-4360-8281-5B87480E187B}" srcOrd="0" destOrd="0" presId="urn:microsoft.com/office/officeart/2005/8/layout/lProcess2"/>
    <dgm:cxn modelId="{12BAF398-F54A-4319-886D-C5134D792078}" type="presParOf" srcId="{63F7BB27-8072-41A4-9269-C3309BC5EBC7}" destId="{251370CA-A46B-47DE-945C-BE5DCEFCD30F}" srcOrd="1" destOrd="0" presId="urn:microsoft.com/office/officeart/2005/8/layout/lProcess2"/>
    <dgm:cxn modelId="{F2200389-0847-4F39-B1EA-AD732810B7E5}" type="presParOf" srcId="{63F7BB27-8072-41A4-9269-C3309BC5EBC7}" destId="{6F2E9F5C-9FC4-46E2-82C6-3E1D1D526EFD}" srcOrd="2" destOrd="0" presId="urn:microsoft.com/office/officeart/2005/8/layout/lProcess2"/>
    <dgm:cxn modelId="{641EC3EE-13E7-49D7-9EBB-76B184A107B4}" type="presParOf" srcId="{6F2E9F5C-9FC4-46E2-82C6-3E1D1D526EFD}" destId="{2F4D14BF-B4B1-4D17-A305-96A7D1F9950B}" srcOrd="0" destOrd="0" presId="urn:microsoft.com/office/officeart/2005/8/layout/lProcess2"/>
    <dgm:cxn modelId="{79E3703C-DD90-4A20-B656-8AC49E36A4C4}" type="presParOf" srcId="{2F4D14BF-B4B1-4D17-A305-96A7D1F9950B}" destId="{7D86B13A-A814-4A7A-867F-CBAE53BF65F9}" srcOrd="0" destOrd="0" presId="urn:microsoft.com/office/officeart/2005/8/layout/lProcess2"/>
    <dgm:cxn modelId="{373EDEA5-36F8-4E42-8A8B-5DA1C62D6E96}" type="presParOf" srcId="{2F4D14BF-B4B1-4D17-A305-96A7D1F9950B}" destId="{46473013-791F-44FB-B265-D2CB4CCA92C5}" srcOrd="1" destOrd="0" presId="urn:microsoft.com/office/officeart/2005/8/layout/lProcess2"/>
    <dgm:cxn modelId="{3D360539-DDC9-46A2-A101-0538C6F05F6D}" type="presParOf" srcId="{2F4D14BF-B4B1-4D17-A305-96A7D1F9950B}" destId="{51D9B123-F77E-4F99-8186-9314148A9F70}" srcOrd="2" destOrd="0" presId="urn:microsoft.com/office/officeart/2005/8/layout/lProcess2"/>
    <dgm:cxn modelId="{D2A0381C-CE3F-4BD8-A386-27634DF34823}" type="presParOf" srcId="{2F4D14BF-B4B1-4D17-A305-96A7D1F9950B}" destId="{5421C3F5-CAA7-4EA2-AEA2-7C1C2D1999F8}" srcOrd="3" destOrd="0" presId="urn:microsoft.com/office/officeart/2005/8/layout/lProcess2"/>
    <dgm:cxn modelId="{78FA460A-3D33-4E71-B477-0ACB72DD1D19}" type="presParOf" srcId="{2F4D14BF-B4B1-4D17-A305-96A7D1F9950B}" destId="{14651F06-ED19-4C0F-9973-8B7A4E011797}" srcOrd="4" destOrd="0" presId="urn:microsoft.com/office/officeart/2005/8/layout/lProcess2"/>
    <dgm:cxn modelId="{7C571FDD-0423-4410-B995-3FADAC0303DD}" type="presParOf" srcId="{2F4D14BF-B4B1-4D17-A305-96A7D1F9950B}" destId="{11FDAA4B-8584-462F-88E7-1C0A1B6DA4C7}" srcOrd="5" destOrd="0" presId="urn:microsoft.com/office/officeart/2005/8/layout/lProcess2"/>
    <dgm:cxn modelId="{AED70CA6-D2DC-4BB6-BF75-5AE53BB81FF7}" type="presParOf" srcId="{2F4D14BF-B4B1-4D17-A305-96A7D1F9950B}" destId="{FE12A10D-65C6-4EFF-B590-937CB2D39BF0}" srcOrd="6" destOrd="0" presId="urn:microsoft.com/office/officeart/2005/8/layout/lProcess2"/>
    <dgm:cxn modelId="{BD488B53-123B-45AF-A131-5BE87E961952}" type="presParOf" srcId="{4750D287-124F-49F1-81E0-DA238277C221}" destId="{AAB89345-A818-4D6A-9672-F32E23EAC8B3}" srcOrd="3" destOrd="0" presId="urn:microsoft.com/office/officeart/2005/8/layout/lProcess2"/>
    <dgm:cxn modelId="{D34AD6D4-F389-4CB6-B09C-8B6C7F725EE9}" type="presParOf" srcId="{4750D287-124F-49F1-81E0-DA238277C221}" destId="{6254503F-2E18-4FC8-820C-AFDF8AD80A26}" srcOrd="4" destOrd="0" presId="urn:microsoft.com/office/officeart/2005/8/layout/lProcess2"/>
    <dgm:cxn modelId="{9FBFD4DA-F2E7-478F-B664-B54476ED3BDE}" type="presParOf" srcId="{6254503F-2E18-4FC8-820C-AFDF8AD80A26}" destId="{3C266FA2-ABCE-49FA-B508-F3CE7AB5CC7D}" srcOrd="0" destOrd="0" presId="urn:microsoft.com/office/officeart/2005/8/layout/lProcess2"/>
    <dgm:cxn modelId="{57E8A656-F8D4-42DC-9FF3-3A855609A940}" type="presParOf" srcId="{6254503F-2E18-4FC8-820C-AFDF8AD80A26}" destId="{7BA4CCF7-E658-4412-82A3-77DC184E0F84}" srcOrd="1" destOrd="0" presId="urn:microsoft.com/office/officeart/2005/8/layout/lProcess2"/>
    <dgm:cxn modelId="{8EE92F49-9303-42F0-81BA-D27E2854F87D}" type="presParOf" srcId="{6254503F-2E18-4FC8-820C-AFDF8AD80A26}" destId="{E2F435CB-5E20-484B-8F29-07966CED8138}" srcOrd="2" destOrd="0" presId="urn:microsoft.com/office/officeart/2005/8/layout/lProcess2"/>
    <dgm:cxn modelId="{CAB18A50-BDC5-40BD-A6B0-B820F8A1C093}" type="presParOf" srcId="{E2F435CB-5E20-484B-8F29-07966CED8138}" destId="{38A7D49B-7C26-489E-9337-E806A9758967}" srcOrd="0" destOrd="0" presId="urn:microsoft.com/office/officeart/2005/8/layout/lProcess2"/>
    <dgm:cxn modelId="{31EEF169-FDAF-4637-A922-18055E7BF30A}" type="presParOf" srcId="{38A7D49B-7C26-489E-9337-E806A9758967}" destId="{DC57E505-5954-4E7B-8A57-022F848A02DC}" srcOrd="0" destOrd="0" presId="urn:microsoft.com/office/officeart/2005/8/layout/lProcess2"/>
    <dgm:cxn modelId="{456C1B60-DAC0-4039-A27F-40D5163F3484}" type="presParOf" srcId="{38A7D49B-7C26-489E-9337-E806A9758967}" destId="{F607B5DF-78DD-4CF5-9495-03E931EC8D8A}" srcOrd="1" destOrd="0" presId="urn:microsoft.com/office/officeart/2005/8/layout/lProcess2"/>
    <dgm:cxn modelId="{2416832D-5F2B-4974-8F92-9E138491A096}" type="presParOf" srcId="{38A7D49B-7C26-489E-9337-E806A9758967}" destId="{0C76D991-DF05-4FE4-B8F8-95DD312A3BD9}" srcOrd="2" destOrd="0" presId="urn:microsoft.com/office/officeart/2005/8/layout/lProcess2"/>
    <dgm:cxn modelId="{8D397736-52C5-466B-B358-E2C80CEE55F1}" type="presParOf" srcId="{4750D287-124F-49F1-81E0-DA238277C221}" destId="{2B00A4CE-9F03-4954-861A-651084FBAE8E}" srcOrd="5" destOrd="0" presId="urn:microsoft.com/office/officeart/2005/8/layout/lProcess2"/>
    <dgm:cxn modelId="{FB536EE4-2406-4F9B-875D-6B4342C06E97}" type="presParOf" srcId="{4750D287-124F-49F1-81E0-DA238277C221}" destId="{9C492F67-70B6-4FCF-9602-E1BDAD34B212}" srcOrd="6" destOrd="0" presId="urn:microsoft.com/office/officeart/2005/8/layout/lProcess2"/>
    <dgm:cxn modelId="{6E61E524-4E46-4246-A486-D45489754883}" type="presParOf" srcId="{9C492F67-70B6-4FCF-9602-E1BDAD34B212}" destId="{4728A4F6-4FDA-4FFE-9DDE-C3A257D247B8}" srcOrd="0" destOrd="0" presId="urn:microsoft.com/office/officeart/2005/8/layout/lProcess2"/>
    <dgm:cxn modelId="{1294BFED-9CD3-4718-8789-0DAAFCD71867}" type="presParOf" srcId="{9C492F67-70B6-4FCF-9602-E1BDAD34B212}" destId="{8322AAE0-6A96-4CD6-B3B6-1E892F3DF5EF}" srcOrd="1" destOrd="0" presId="urn:microsoft.com/office/officeart/2005/8/layout/lProcess2"/>
    <dgm:cxn modelId="{EBBA4D62-E0F9-4DB9-B6AC-CE762775AFE8}" type="presParOf" srcId="{9C492F67-70B6-4FCF-9602-E1BDAD34B212}" destId="{604FFB86-46B6-4355-8615-34E2D83B3A1C}" srcOrd="2" destOrd="0" presId="urn:microsoft.com/office/officeart/2005/8/layout/lProcess2"/>
    <dgm:cxn modelId="{5FC52304-597C-4BC3-859D-FE3BE20911CF}" type="presParOf" srcId="{604FFB86-46B6-4355-8615-34E2D83B3A1C}" destId="{F19DDEEB-A16C-4CC1-AA9F-E1F673881C45}" srcOrd="0" destOrd="0" presId="urn:microsoft.com/office/officeart/2005/8/layout/lProcess2"/>
    <dgm:cxn modelId="{9F4CFADD-DAB3-47A3-90FB-EE220E247099}" type="presParOf" srcId="{F19DDEEB-A16C-4CC1-AA9F-E1F673881C45}" destId="{8BFDE94A-8D37-448E-9793-D157F0B590AC}" srcOrd="0" destOrd="0" presId="urn:microsoft.com/office/officeart/2005/8/layout/lProcess2"/>
    <dgm:cxn modelId="{F4BC7378-1C77-4883-825A-4913267608E2}" type="presParOf" srcId="{F19DDEEB-A16C-4CC1-AA9F-E1F673881C45}" destId="{7B201D8A-229D-4167-B934-FDAE39E322BD}" srcOrd="1" destOrd="0" presId="urn:microsoft.com/office/officeart/2005/8/layout/lProcess2"/>
    <dgm:cxn modelId="{047359EE-E6B7-48B2-BEF9-33C56BF75289}" type="presParOf" srcId="{F19DDEEB-A16C-4CC1-AA9F-E1F673881C45}" destId="{91DB31AC-5FA0-4A75-AF7C-E6DA0498A7EC}" srcOrd="2" destOrd="0" presId="urn:microsoft.com/office/officeart/2005/8/layout/lProcess2"/>
    <dgm:cxn modelId="{CF4769BA-A3C3-4032-BB6D-1A8BFEB832B1}" type="presParOf" srcId="{F19DDEEB-A16C-4CC1-AA9F-E1F673881C45}" destId="{B56E3141-0029-4C86-A778-5B73FCB835B9}" srcOrd="3" destOrd="0" presId="urn:microsoft.com/office/officeart/2005/8/layout/lProcess2"/>
    <dgm:cxn modelId="{52447E90-48B3-452C-B65D-0F746ECC0299}" type="presParOf" srcId="{F19DDEEB-A16C-4CC1-AA9F-E1F673881C45}" destId="{8B6A9E2D-755B-4FCB-B2A4-1409C2C99D1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A99DA3-1188-437C-A9F5-946C6CD09965}">
      <dsp:nvSpPr>
        <dsp:cNvPr id="0" name=""/>
        <dsp:cNvSpPr/>
      </dsp:nvSpPr>
      <dsp:spPr>
        <a:xfrm>
          <a:off x="2050" y="0"/>
          <a:ext cx="201186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+mn-lt"/>
              <a:cs typeface="Times New Roman" pitchFamily="18" charset="0"/>
            </a:rPr>
            <a:t>Doba vzniku</a:t>
          </a:r>
        </a:p>
      </dsp:txBody>
      <dsp:txXfrm>
        <a:off x="2050" y="0"/>
        <a:ext cx="2011866" cy="1371600"/>
      </dsp:txXfrm>
    </dsp:sp>
    <dsp:sp modelId="{8D66A038-CB34-48BE-B712-E24D1C870987}">
      <dsp:nvSpPr>
        <dsp:cNvPr id="0" name=""/>
        <dsp:cNvSpPr/>
      </dsp:nvSpPr>
      <dsp:spPr>
        <a:xfrm>
          <a:off x="203236" y="1371990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latin typeface="Calibri" pitchFamily="34" charset="0"/>
              <a:cs typeface="Times New Roman" pitchFamily="18" charset="0"/>
            </a:rPr>
            <a:t>perinatální</a:t>
          </a:r>
        </a:p>
      </dsp:txBody>
      <dsp:txXfrm>
        <a:off x="203236" y="1371990"/>
        <a:ext cx="1609493" cy="898214"/>
      </dsp:txXfrm>
    </dsp:sp>
    <dsp:sp modelId="{47E1D3DB-6922-4FB9-8BAB-89FF40A8B97F}">
      <dsp:nvSpPr>
        <dsp:cNvPr id="0" name=""/>
        <dsp:cNvSpPr/>
      </dsp:nvSpPr>
      <dsp:spPr>
        <a:xfrm>
          <a:off x="203236" y="2408392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latin typeface="Calibri" pitchFamily="34" charset="0"/>
              <a:cs typeface="Times New Roman" pitchFamily="18" charset="0"/>
            </a:rPr>
            <a:t>prenatální</a:t>
          </a:r>
        </a:p>
      </dsp:txBody>
      <dsp:txXfrm>
        <a:off x="203236" y="2408392"/>
        <a:ext cx="1609493" cy="898214"/>
      </dsp:txXfrm>
    </dsp:sp>
    <dsp:sp modelId="{49D5D06F-7C18-4AE0-BA3B-1A524CAB2302}">
      <dsp:nvSpPr>
        <dsp:cNvPr id="0" name=""/>
        <dsp:cNvSpPr/>
      </dsp:nvSpPr>
      <dsp:spPr>
        <a:xfrm>
          <a:off x="203236" y="3444794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latin typeface="Calibri" pitchFamily="34" charset="0"/>
              <a:cs typeface="Times New Roman" pitchFamily="18" charset="0"/>
            </a:rPr>
            <a:t>postnatální</a:t>
          </a:r>
        </a:p>
      </dsp:txBody>
      <dsp:txXfrm>
        <a:off x="203236" y="3444794"/>
        <a:ext cx="1609493" cy="898214"/>
      </dsp:txXfrm>
    </dsp:sp>
    <dsp:sp modelId="{33B3DBCA-4DCC-4360-8281-5B87480E187B}">
      <dsp:nvSpPr>
        <dsp:cNvPr id="0" name=""/>
        <dsp:cNvSpPr/>
      </dsp:nvSpPr>
      <dsp:spPr>
        <a:xfrm>
          <a:off x="2164807" y="0"/>
          <a:ext cx="201186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+mn-lt"/>
              <a:cs typeface="Times New Roman" pitchFamily="18" charset="0"/>
            </a:rPr>
            <a:t>Místo vzniku</a:t>
          </a:r>
        </a:p>
      </dsp:txBody>
      <dsp:txXfrm>
        <a:off x="2164807" y="0"/>
        <a:ext cx="2011866" cy="1371600"/>
      </dsp:txXfrm>
    </dsp:sp>
    <dsp:sp modelId="{7D86B13A-A814-4A7A-867F-CBAE53BF65F9}">
      <dsp:nvSpPr>
        <dsp:cNvPr id="0" name=""/>
        <dsp:cNvSpPr/>
      </dsp:nvSpPr>
      <dsp:spPr>
        <a:xfrm>
          <a:off x="2365993" y="1371711"/>
          <a:ext cx="1609493" cy="666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baseline="0">
              <a:latin typeface="Calibri" pitchFamily="34" charset="0"/>
              <a:cs typeface="Times New Roman" pitchFamily="18" charset="0"/>
            </a:rPr>
            <a:t>převodní</a:t>
          </a:r>
        </a:p>
      </dsp:txBody>
      <dsp:txXfrm>
        <a:off x="2365993" y="1371711"/>
        <a:ext cx="1609493" cy="666043"/>
      </dsp:txXfrm>
    </dsp:sp>
    <dsp:sp modelId="{51D9B123-F77E-4F99-8186-9314148A9F70}">
      <dsp:nvSpPr>
        <dsp:cNvPr id="0" name=""/>
        <dsp:cNvSpPr/>
      </dsp:nvSpPr>
      <dsp:spPr>
        <a:xfrm>
          <a:off x="2365993" y="2140222"/>
          <a:ext cx="1609493" cy="666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percepční</a:t>
          </a:r>
        </a:p>
      </dsp:txBody>
      <dsp:txXfrm>
        <a:off x="2365993" y="2140222"/>
        <a:ext cx="1609493" cy="666043"/>
      </dsp:txXfrm>
    </dsp:sp>
    <dsp:sp modelId="{14651F06-ED19-4C0F-9973-8B7A4E011797}">
      <dsp:nvSpPr>
        <dsp:cNvPr id="0" name=""/>
        <dsp:cNvSpPr/>
      </dsp:nvSpPr>
      <dsp:spPr>
        <a:xfrm>
          <a:off x="2365993" y="2908734"/>
          <a:ext cx="1609493" cy="666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centrální</a:t>
          </a:r>
          <a:r>
            <a:rPr lang="cs-CZ" sz="1200" kern="120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2365993" y="2908734"/>
        <a:ext cx="1609493" cy="666043"/>
      </dsp:txXfrm>
    </dsp:sp>
    <dsp:sp modelId="{FE12A10D-65C6-4EFF-B590-937CB2D39BF0}">
      <dsp:nvSpPr>
        <dsp:cNvPr id="0" name=""/>
        <dsp:cNvSpPr/>
      </dsp:nvSpPr>
      <dsp:spPr>
        <a:xfrm>
          <a:off x="2365993" y="3677245"/>
          <a:ext cx="1609493" cy="666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smíšené</a:t>
          </a:r>
        </a:p>
      </dsp:txBody>
      <dsp:txXfrm>
        <a:off x="2365993" y="3677245"/>
        <a:ext cx="1609493" cy="666043"/>
      </dsp:txXfrm>
    </dsp:sp>
    <dsp:sp modelId="{3C266FA2-ABCE-49FA-B508-F3CE7AB5CC7D}">
      <dsp:nvSpPr>
        <dsp:cNvPr id="0" name=""/>
        <dsp:cNvSpPr/>
      </dsp:nvSpPr>
      <dsp:spPr>
        <a:xfrm>
          <a:off x="4327564" y="0"/>
          <a:ext cx="201186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+mn-lt"/>
              <a:cs typeface="Times New Roman" pitchFamily="18" charset="0"/>
            </a:rPr>
            <a:t>Komunikace</a:t>
          </a:r>
        </a:p>
      </dsp:txBody>
      <dsp:txXfrm>
        <a:off x="4327564" y="0"/>
        <a:ext cx="2011866" cy="1371600"/>
      </dsp:txXfrm>
    </dsp:sp>
    <dsp:sp modelId="{DC57E505-5954-4E7B-8A57-022F848A02DC}">
      <dsp:nvSpPr>
        <dsp:cNvPr id="0" name=""/>
        <dsp:cNvSpPr/>
      </dsp:nvSpPr>
      <dsp:spPr>
        <a:xfrm>
          <a:off x="4528750" y="1372939"/>
          <a:ext cx="1609493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prelingvální</a:t>
          </a:r>
        </a:p>
      </dsp:txBody>
      <dsp:txXfrm>
        <a:off x="4528750" y="1372939"/>
        <a:ext cx="1609493" cy="1378520"/>
      </dsp:txXfrm>
    </dsp:sp>
    <dsp:sp modelId="{0C76D991-DF05-4FE4-B8F8-95DD312A3BD9}">
      <dsp:nvSpPr>
        <dsp:cNvPr id="0" name=""/>
        <dsp:cNvSpPr/>
      </dsp:nvSpPr>
      <dsp:spPr>
        <a:xfrm>
          <a:off x="4528750" y="2963540"/>
          <a:ext cx="1609493" cy="1378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postlingvální</a:t>
          </a:r>
        </a:p>
      </dsp:txBody>
      <dsp:txXfrm>
        <a:off x="4528750" y="2963540"/>
        <a:ext cx="1609493" cy="1378520"/>
      </dsp:txXfrm>
    </dsp:sp>
    <dsp:sp modelId="{4728A4F6-4FDA-4FFE-9DDE-C3A257D247B8}">
      <dsp:nvSpPr>
        <dsp:cNvPr id="0" name=""/>
        <dsp:cNvSpPr/>
      </dsp:nvSpPr>
      <dsp:spPr>
        <a:xfrm>
          <a:off x="6490320" y="0"/>
          <a:ext cx="201186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>
              <a:latin typeface="+mn-lt"/>
              <a:cs typeface="Times New Roman" pitchFamily="18" charset="0"/>
            </a:rPr>
            <a:t>Stupeň poruchy</a:t>
          </a:r>
        </a:p>
      </dsp:txBody>
      <dsp:txXfrm>
        <a:off x="6490320" y="0"/>
        <a:ext cx="2011866" cy="1371600"/>
      </dsp:txXfrm>
    </dsp:sp>
    <dsp:sp modelId="{8BFDE94A-8D37-448E-9793-D157F0B590AC}">
      <dsp:nvSpPr>
        <dsp:cNvPr id="0" name=""/>
        <dsp:cNvSpPr/>
      </dsp:nvSpPr>
      <dsp:spPr>
        <a:xfrm>
          <a:off x="6691507" y="1371990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hluchota</a:t>
          </a:r>
        </a:p>
      </dsp:txBody>
      <dsp:txXfrm>
        <a:off x="6691507" y="1371990"/>
        <a:ext cx="1609493" cy="898214"/>
      </dsp:txXfrm>
    </dsp:sp>
    <dsp:sp modelId="{91DB31AC-5FA0-4A75-AF7C-E6DA0498A7EC}">
      <dsp:nvSpPr>
        <dsp:cNvPr id="0" name=""/>
        <dsp:cNvSpPr/>
      </dsp:nvSpPr>
      <dsp:spPr>
        <a:xfrm>
          <a:off x="6691507" y="2408392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zbytky sluchu</a:t>
          </a:r>
        </a:p>
      </dsp:txBody>
      <dsp:txXfrm>
        <a:off x="6691507" y="2408392"/>
        <a:ext cx="1609493" cy="898214"/>
      </dsp:txXfrm>
    </dsp:sp>
    <dsp:sp modelId="{8B6A9E2D-755B-4FCB-B2A4-1409C2C99D11}">
      <dsp:nvSpPr>
        <dsp:cNvPr id="0" name=""/>
        <dsp:cNvSpPr/>
      </dsp:nvSpPr>
      <dsp:spPr>
        <a:xfrm>
          <a:off x="6691507" y="3444794"/>
          <a:ext cx="1609493" cy="898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>
              <a:latin typeface="+mn-lt"/>
              <a:cs typeface="Times New Roman" pitchFamily="18" charset="0"/>
            </a:rPr>
            <a:t>nedoslýchavost</a:t>
          </a:r>
        </a:p>
      </dsp:txBody>
      <dsp:txXfrm>
        <a:off x="6691507" y="3444794"/>
        <a:ext cx="1609493" cy="898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46401C-F221-4AFA-BC75-FDE82D3BFDB8}" type="datetimeFigureOut">
              <a:rPr lang="cs-CZ" smtClean="0"/>
              <a:t>2.6.2019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AF0C0BC-265C-4B7C-8995-BD6B4266496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Gesce zdravotnictví</a:t>
            </a:r>
          </a:p>
          <a:p>
            <a:endParaRPr lang="cs-CZ" dirty="0" smtClean="0"/>
          </a:p>
          <a:p>
            <a:r>
              <a:rPr lang="cs-CZ" dirty="0" smtClean="0"/>
              <a:t>Gesce školství</a:t>
            </a:r>
          </a:p>
          <a:p>
            <a:endParaRPr lang="cs-CZ" dirty="0" smtClean="0"/>
          </a:p>
          <a:p>
            <a:r>
              <a:rPr lang="cs-CZ" dirty="0" smtClean="0"/>
              <a:t>Gesce sociální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Diagnostické a metodické přístupy SP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Audiologie a její výstupy u klientů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Audiometrické měření</a:t>
            </a:r>
          </a:p>
          <a:p>
            <a:r>
              <a:rPr lang="cs-CZ" dirty="0" smtClean="0"/>
              <a:t>Audiogram</a:t>
            </a:r>
          </a:p>
          <a:p>
            <a:r>
              <a:rPr lang="cs-CZ" dirty="0" smtClean="0"/>
              <a:t>Audiometr</a:t>
            </a:r>
          </a:p>
          <a:p>
            <a:r>
              <a:rPr lang="cs-CZ" dirty="0" smtClean="0"/>
              <a:t>Frekvence x intenzita</a:t>
            </a:r>
          </a:p>
          <a:p>
            <a:r>
              <a:rPr lang="cs-CZ" b="1" dirty="0" smtClean="0"/>
              <a:t>Hluchota</a:t>
            </a:r>
            <a:r>
              <a:rPr lang="cs-CZ" dirty="0" smtClean="0"/>
              <a:t> – ztráta sluchu větší než 110 dB. Jedinci s tímto typem postižení nejsou vůbec schopni slyšet mluvenou řeč.</a:t>
            </a:r>
          </a:p>
          <a:p>
            <a:r>
              <a:rPr lang="cs-CZ" b="1" dirty="0" smtClean="0"/>
              <a:t>Zbytky sluchu</a:t>
            </a:r>
            <a:r>
              <a:rPr lang="cs-CZ" dirty="0" smtClean="0"/>
              <a:t> – ztráta sluchu více než 91 dB. Jedinci s tímto typem postižení mohou slyšet řečové i neřečové zvuky, ale nerozumí jim, nerozliší je.</a:t>
            </a:r>
          </a:p>
          <a:p>
            <a:r>
              <a:rPr lang="cs-CZ" b="1" dirty="0" smtClean="0"/>
              <a:t>Těžká nedoslýchavost</a:t>
            </a:r>
            <a:r>
              <a:rPr lang="cs-CZ" dirty="0" smtClean="0"/>
              <a:t> – ztráta sluchu v rozmezí 71-90 dB. Jedinci s tímto typem postižení mohou slyšet a vnímat řeč s pomocí sluchadla. Řeč je možné rozvíjet.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971600" y="1484783"/>
          <a:ext cx="6912768" cy="3672410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33385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>
                          <a:latin typeface="Times New Roman"/>
                          <a:ea typeface="Calibri"/>
                          <a:cs typeface="Times New Roman"/>
                        </a:rPr>
                        <a:t>Normální sluch</a:t>
                      </a: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 (&lt;25 dB HL).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>
                          <a:latin typeface="Times New Roman"/>
                          <a:ea typeface="Calibri"/>
                          <a:cs typeface="Times New Roman"/>
                        </a:rPr>
                        <a:t>Lehká nedoslýchavost</a:t>
                      </a: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 (26-40 dB HL) - potíže slyšet a rozumět slabé řeči a šeptání, nebo běžné řeči v rušném prostředí.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>
                          <a:latin typeface="Times New Roman"/>
                          <a:ea typeface="Calibri"/>
                          <a:cs typeface="Times New Roman"/>
                        </a:rPr>
                        <a:t>Střední nedoslýchavost</a:t>
                      </a: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 (41-55 dB HL) - potíže porozumět běžné řeči v tichém prostředí.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>
                          <a:latin typeface="Times New Roman"/>
                          <a:ea typeface="Calibri"/>
                          <a:cs typeface="Times New Roman"/>
                        </a:rPr>
                        <a:t>Středně těžká nedoslýchavost</a:t>
                      </a: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 (56-70 dB HL) - potíže s porozuměním každodení konverzace a slyšením zvonění telefonu.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>
                          <a:latin typeface="Times New Roman"/>
                          <a:ea typeface="Calibri"/>
                          <a:cs typeface="Times New Roman"/>
                        </a:rPr>
                        <a:t>Těžká nedoslýchavost</a:t>
                      </a: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 (71-90 dB HL) - schopnost slyšet jen hlasité zvuky, jako je velmi hlasitá řeč, zvuk sirény nebo bouchnutí dveří.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 dirty="0">
                          <a:latin typeface="Times New Roman"/>
                          <a:ea typeface="Calibri"/>
                          <a:cs typeface="Times New Roman"/>
                        </a:rPr>
                        <a:t>Velmi těžká sluchová vada</a:t>
                      </a:r>
                      <a:r>
                        <a:rPr lang="cs-CZ" sz="1200" dirty="0">
                          <a:latin typeface="Times New Roman"/>
                          <a:ea typeface="Calibri"/>
                          <a:cs typeface="Times New Roman"/>
                        </a:rPr>
                        <a:t> (90+ dB HL) - problémy s rozpoznáním velmi hlasitých zvuku, jako je např. zvuk motorky či motorové pily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sluchových vad - hlediska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rezort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Speciálně-pedagogické diagnostické materiály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Předškolní věk</a:t>
            </a:r>
          </a:p>
          <a:p>
            <a:r>
              <a:rPr lang="cs-CZ" dirty="0" smtClean="0"/>
              <a:t>Školní věk</a:t>
            </a:r>
          </a:p>
          <a:p>
            <a:r>
              <a:rPr lang="cs-CZ" dirty="0" smtClean="0"/>
              <a:t>Středoškolský věk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Psychologické diagnostické materiály</a:t>
            </a:r>
            <a:endParaRPr lang="cs-CZ" dirty="0"/>
          </a:p>
        </p:txBody>
      </p:sp>
      <p:pic>
        <p:nvPicPr>
          <p:cNvPr id="3074" name="Picture 2" descr="VÃ½sledek obrÃ¡zku pro psychologickÃ© diagnostickÃ© tes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24944"/>
            <a:ext cx="288032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záznamový list</a:t>
            </a:r>
            <a:endParaRPr lang="cs-CZ" dirty="0"/>
          </a:p>
        </p:txBody>
      </p:sp>
      <p:pic>
        <p:nvPicPr>
          <p:cNvPr id="32770" name="Picture 2" descr="C:\Users\Odstrcilikova\Desktop\stažený soubo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16832"/>
            <a:ext cx="5653608" cy="3970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záznamový 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Oblasti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motorika (hrubá, jemná, oční pohyby, motorika artikulačních orgánů, </a:t>
            </a:r>
            <a:r>
              <a:rPr lang="cs-CZ" dirty="0" err="1" smtClean="0"/>
              <a:t>grafomotorika</a:t>
            </a:r>
            <a:r>
              <a:rPr lang="cs-CZ" dirty="0" smtClean="0"/>
              <a:t>, </a:t>
            </a:r>
            <a:r>
              <a:rPr lang="cs-CZ" dirty="0" err="1" smtClean="0"/>
              <a:t>senzomotorika</a:t>
            </a:r>
            <a:r>
              <a:rPr lang="cs-CZ" dirty="0" smtClean="0"/>
              <a:t>, pohybová koordinace);</a:t>
            </a:r>
          </a:p>
          <a:p>
            <a:r>
              <a:rPr lang="cs-CZ" dirty="0" smtClean="0"/>
              <a:t>percepce (vestibulární, taktilní, kinestetická, zraková, sluchová, rytmická);</a:t>
            </a:r>
          </a:p>
          <a:p>
            <a:r>
              <a:rPr lang="cs-CZ" dirty="0" smtClean="0"/>
              <a:t>verbální a neverbální komunikace;</a:t>
            </a:r>
          </a:p>
          <a:p>
            <a:r>
              <a:rPr lang="cs-CZ" dirty="0" smtClean="0"/>
              <a:t>rozumové schopnosti;</a:t>
            </a:r>
          </a:p>
          <a:p>
            <a:r>
              <a:rPr lang="cs-CZ" dirty="0" smtClean="0"/>
              <a:t>lateralita;</a:t>
            </a:r>
          </a:p>
          <a:p>
            <a:r>
              <a:rPr lang="cs-CZ" dirty="0" smtClean="0"/>
              <a:t>prostorová a časová orientace;</a:t>
            </a:r>
          </a:p>
          <a:p>
            <a:r>
              <a:rPr lang="cs-CZ" dirty="0" smtClean="0"/>
              <a:t>sociální faktory (rodinné zázemí, školní prostředí apod.);</a:t>
            </a:r>
          </a:p>
          <a:p>
            <a:r>
              <a:rPr lang="cs-CZ" dirty="0" smtClean="0"/>
              <a:t>tělesné a psychické charakteristiky;</a:t>
            </a:r>
          </a:p>
          <a:p>
            <a:r>
              <a:rPr lang="cs-CZ" dirty="0" smtClean="0"/>
              <a:t>chování;</a:t>
            </a:r>
          </a:p>
          <a:p>
            <a:r>
              <a:rPr lang="cs-CZ" dirty="0" smtClean="0"/>
              <a:t>úroveň schopností a dovedností (zejm. školních dovedností).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267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Diagnostické a metodické přístupy SP</vt:lpstr>
      <vt:lpstr>Audiologie a její výstupy u klientů SP</vt:lpstr>
      <vt:lpstr>Snímek 3</vt:lpstr>
      <vt:lpstr>Dělení sluchových vad - hlediska</vt:lpstr>
      <vt:lpstr>Školský rezort</vt:lpstr>
      <vt:lpstr>Diagnostický záznamový list</vt:lpstr>
      <vt:lpstr>Diagnostický záznamový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Diagnostické a metodické přístupy SP</dc:title>
  <dc:creator>Odstrcilikova</dc:creator>
  <cp:lastModifiedBy>Odstrcilikova</cp:lastModifiedBy>
  <cp:revision>1</cp:revision>
  <dcterms:created xsi:type="dcterms:W3CDTF">2019-06-02T09:06:45Z</dcterms:created>
  <dcterms:modified xsi:type="dcterms:W3CDTF">2019-06-02T09:25:35Z</dcterms:modified>
</cp:coreProperties>
</file>