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5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5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3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05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9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8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2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2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1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7E69-EC2D-494D-B20A-9407D7246FB5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EA36-7CB1-4E5A-9C00-A567CD308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3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1ISzI96zKM&amp;t=15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5261E-E385-8A41-07CE-2566250F7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800" b="1" kern="0" cap="all" dirty="0">
                <a:solidFill>
                  <a:srgbClr val="981E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Speciálně-pedagogická diagnostika u SP dětí v MŠ </a:t>
            </a:r>
            <a:br>
              <a:rPr lang="cs-CZ" sz="1800" b="1" kern="0" cap="all" dirty="0">
                <a:solidFill>
                  <a:srgbClr val="981E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898903-17BD-1099-AA9C-1DA96228B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4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33CAE-FCC6-6E99-4489-4E37D395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pedagogické diagnostiky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4E166-D749-A4F8-ECC4-BCAE6D8D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motoriky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grafomotoriky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zrakového vnímání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myšlení a paměti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sluchového vnímání 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vnímání času a prostoru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základních matematických představ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řeči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sociálních dovedností a sebeobsluhy (samostatnosti)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16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EF429-1F0D-047F-9A35-3E215467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Samostatný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8A485-9B4B-444E-24F2-93DDFF15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MŠ, 1. stupeň – Pedagogická diagnostika v mateřské škole“ - H.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Splavcová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Z. Syslová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u="sng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https://www.youtube.com/watch?v=-1ISzI96zKM&amp;t=1594</a:t>
            </a:r>
            <a:endParaRPr lang="cs-CZ" sz="1800" u="sng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u="sng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Postřehy , nápady pro diagnostiku SP dětí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88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011F-6E42-EC57-47E4-916DD07F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Lingovy</a:t>
            </a:r>
            <a:r>
              <a:rPr lang="cs-CZ" dirty="0"/>
              <a:t> zvuky a jejich využití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902F1D-BCDB-EAF3-AA4B-8E9B381EC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3373" y="803275"/>
            <a:ext cx="3711191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45902-C6CA-5C2C-A3FA-98950235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1F90E-D394-CE5D-CCD2-3476F511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Důležitost diagnostiky u SP dětí</a:t>
            </a:r>
          </a:p>
          <a:p>
            <a:r>
              <a:rPr lang="cs-CZ" dirty="0"/>
              <a:t>Slovníkové lexikální odezírání</a:t>
            </a:r>
          </a:p>
          <a:p>
            <a:r>
              <a:rPr lang="cs-CZ" dirty="0"/>
              <a:t>Globální čtení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Batole hraní se hračky">
            <a:extLst>
              <a:ext uri="{FF2B5EF4-FFF2-40B4-BE49-F238E27FC236}">
                <a16:creationId xmlns:a16="http://schemas.microsoft.com/office/drawing/2014/main" id="{55914BE9-1B22-EA16-1857-1E9158D6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41" y="3352800"/>
            <a:ext cx="3258207" cy="30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2E646-A1FD-D62A-FAF2-DFEF025E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Diagnostické portfolio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4C71E1-922D-DEE8-815C-3AFA26EF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  <a:p>
            <a:r>
              <a:rPr lang="cs-CZ" dirty="0"/>
              <a:t>Pozorování</a:t>
            </a:r>
          </a:p>
          <a:p>
            <a:r>
              <a:rPr lang="cs-CZ" dirty="0"/>
              <a:t>Kolektiv</a:t>
            </a:r>
          </a:p>
          <a:p>
            <a:r>
              <a:rPr lang="cs-CZ" dirty="0"/>
              <a:t>Rodina</a:t>
            </a:r>
          </a:p>
          <a:p>
            <a:r>
              <a:rPr lang="cs-CZ" dirty="0"/>
              <a:t>Vlastní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323319047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</TotalTime>
  <Words>107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Rockwell</vt:lpstr>
      <vt:lpstr>Symbol</vt:lpstr>
      <vt:lpstr>Times New Roman</vt:lpstr>
      <vt:lpstr>Wingdings</vt:lpstr>
      <vt:lpstr>Atlas</vt:lpstr>
      <vt:lpstr>Speciálně-pedagogická diagnostika u SP dětí v MŠ  </vt:lpstr>
      <vt:lpstr>Oblasti pedagogické diagnostiky</vt:lpstr>
      <vt:lpstr>Samostatný úkol</vt:lpstr>
      <vt:lpstr>Lingovy zvuky a jejich využití</vt:lpstr>
      <vt:lpstr>Zrakové vnímání</vt:lpstr>
      <vt:lpstr>Diagnostické portfolio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Speciálně-pedagogická diagnostika u SP dětí v MŠ  </dc:title>
  <dc:creator>Yveta Odstrčilíková</dc:creator>
  <cp:lastModifiedBy>Yveta Odstrčilíková</cp:lastModifiedBy>
  <cp:revision>1</cp:revision>
  <dcterms:created xsi:type="dcterms:W3CDTF">2022-05-03T10:36:40Z</dcterms:created>
  <dcterms:modified xsi:type="dcterms:W3CDTF">2022-05-03T10:45:06Z</dcterms:modified>
</cp:coreProperties>
</file>