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2A72DA-42C2-4887-ABE6-86FDFE586F4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9EA3AE-D3AA-4251-8935-413C2E228B4F}">
      <dgm:prSet phldrT="[Text]" custT="1"/>
      <dgm:spPr/>
      <dgm:t>
        <a:bodyPr/>
        <a:lstStyle/>
        <a:p>
          <a:pPr algn="ctr"/>
          <a:r>
            <a:rPr lang="cs-CZ" sz="1400">
              <a:latin typeface="Times New Roman" pitchFamily="18" charset="0"/>
              <a:cs typeface="Times New Roman" pitchFamily="18" charset="0"/>
            </a:rPr>
            <a:t>Specifika vývoje řeči u dětí se sluchovým postižením</a:t>
          </a:r>
        </a:p>
      </dgm:t>
    </dgm:pt>
    <dgm:pt modelId="{EB7F457D-2E6E-4C1C-9F80-E8B4E15BC1B8}" type="parTrans" cxnId="{2A908103-3BDE-4C9A-B43D-F2303F221598}">
      <dgm:prSet/>
      <dgm:spPr/>
      <dgm:t>
        <a:bodyPr/>
        <a:lstStyle/>
        <a:p>
          <a:pPr algn="ctr"/>
          <a:endParaRPr lang="cs-CZ"/>
        </a:p>
      </dgm:t>
    </dgm:pt>
    <dgm:pt modelId="{8C12090D-270E-4FA3-95E7-AE8F52C41A05}" type="sibTrans" cxnId="{2A908103-3BDE-4C9A-B43D-F2303F221598}">
      <dgm:prSet/>
      <dgm:spPr/>
      <dgm:t>
        <a:bodyPr/>
        <a:lstStyle/>
        <a:p>
          <a:pPr algn="ctr"/>
          <a:endParaRPr lang="cs-CZ"/>
        </a:p>
      </dgm:t>
    </dgm:pt>
    <dgm:pt modelId="{7C176A1C-7089-4DB4-AE38-340927239E30}">
      <dgm:prSet phldrT="[Text]" custT="1"/>
      <dgm:spPr/>
      <dgm:t>
        <a:bodyPr/>
        <a:lstStyle/>
        <a:p>
          <a:pPr algn="ctr"/>
          <a:r>
            <a:rPr lang="cs-CZ" sz="1000">
              <a:latin typeface="Times New Roman" pitchFamily="18" charset="0"/>
              <a:cs typeface="Times New Roman" pitchFamily="18" charset="0"/>
            </a:rPr>
            <a:t>Nedoslýchavé děti</a:t>
          </a:r>
        </a:p>
      </dgm:t>
    </dgm:pt>
    <dgm:pt modelId="{14F3C679-7EE0-4924-BDF2-012D9E4EC4D3}" type="parTrans" cxnId="{FF7227E5-B350-4D74-8934-34FD7ADDE275}">
      <dgm:prSet/>
      <dgm:spPr/>
      <dgm:t>
        <a:bodyPr/>
        <a:lstStyle/>
        <a:p>
          <a:pPr algn="ctr"/>
          <a:endParaRPr lang="cs-CZ"/>
        </a:p>
      </dgm:t>
    </dgm:pt>
    <dgm:pt modelId="{79B37C10-E692-4707-9A90-F4683BF7C5A9}" type="sibTrans" cxnId="{FF7227E5-B350-4D74-8934-34FD7ADDE275}">
      <dgm:prSet/>
      <dgm:spPr/>
      <dgm:t>
        <a:bodyPr/>
        <a:lstStyle/>
        <a:p>
          <a:pPr algn="ctr"/>
          <a:endParaRPr lang="cs-CZ"/>
        </a:p>
      </dgm:t>
    </dgm:pt>
    <dgm:pt modelId="{8C6F504A-7B99-4752-8321-14C8548C8967}">
      <dgm:prSet phldrT="[Text]" custT="1"/>
      <dgm:spPr/>
      <dgm:t>
        <a:bodyPr/>
        <a:lstStyle/>
        <a:p>
          <a:pPr algn="ctr"/>
          <a:r>
            <a:rPr lang="cs-CZ" sz="1000"/>
            <a:t>Středně těžká sluchová vada</a:t>
          </a:r>
        </a:p>
      </dgm:t>
    </dgm:pt>
    <dgm:pt modelId="{6DF1D03B-51B8-43FC-BDD2-4231C1B1B3E0}" type="parTrans" cxnId="{ACC1A429-F257-4FE7-802E-419AE5514697}">
      <dgm:prSet/>
      <dgm:spPr/>
      <dgm:t>
        <a:bodyPr/>
        <a:lstStyle/>
        <a:p>
          <a:pPr algn="ctr"/>
          <a:endParaRPr lang="cs-CZ"/>
        </a:p>
      </dgm:t>
    </dgm:pt>
    <dgm:pt modelId="{C3B2CB3D-0E94-44BC-BD04-BE223AA27281}" type="sibTrans" cxnId="{ACC1A429-F257-4FE7-802E-419AE5514697}">
      <dgm:prSet/>
      <dgm:spPr/>
      <dgm:t>
        <a:bodyPr/>
        <a:lstStyle/>
        <a:p>
          <a:pPr algn="ctr"/>
          <a:endParaRPr lang="cs-CZ"/>
        </a:p>
      </dgm:t>
    </dgm:pt>
    <dgm:pt modelId="{68763F44-0A38-4087-B662-4BB13A3B2FFF}">
      <dgm:prSet phldrT="[Text]" custT="1"/>
      <dgm:spPr/>
      <dgm:t>
        <a:bodyPr/>
        <a:lstStyle/>
        <a:p>
          <a:pPr algn="ctr"/>
          <a:r>
            <a:rPr lang="cs-CZ" sz="1000">
              <a:latin typeface="Times New Roman" pitchFamily="18" charset="0"/>
              <a:cs typeface="Times New Roman" pitchFamily="18" charset="0"/>
            </a:rPr>
            <a:t>Těžká sluchová vada</a:t>
          </a:r>
        </a:p>
      </dgm:t>
    </dgm:pt>
    <dgm:pt modelId="{70B25927-42D6-4709-9DC9-35B98AEE358F}" type="parTrans" cxnId="{2D192F75-C9CA-4E6A-8F82-36E1266869C5}">
      <dgm:prSet/>
      <dgm:spPr/>
      <dgm:t>
        <a:bodyPr/>
        <a:lstStyle/>
        <a:p>
          <a:pPr algn="ctr"/>
          <a:endParaRPr lang="cs-CZ"/>
        </a:p>
      </dgm:t>
    </dgm:pt>
    <dgm:pt modelId="{7A8379E0-1112-4692-81AB-8A2841FC0D92}" type="sibTrans" cxnId="{2D192F75-C9CA-4E6A-8F82-36E1266869C5}">
      <dgm:prSet/>
      <dgm:spPr/>
      <dgm:t>
        <a:bodyPr/>
        <a:lstStyle/>
        <a:p>
          <a:pPr algn="ctr"/>
          <a:endParaRPr lang="cs-CZ"/>
        </a:p>
      </dgm:t>
    </dgm:pt>
    <dgm:pt modelId="{600525E6-A022-4388-A052-20C76C6252DE}">
      <dgm:prSet custT="1"/>
      <dgm:spPr/>
      <dgm:t>
        <a:bodyPr/>
        <a:lstStyle/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mírné opoždění vývoje řeči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průměrná aktivní slovní zásoba  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porozumění řeči poměrně  dobré 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modulační faktory řeči mírně narušeny</a:t>
          </a:r>
        </a:p>
      </dgm:t>
    </dgm:pt>
    <dgm:pt modelId="{A57B5E26-257E-471F-BC2B-D66322F54224}" type="parTrans" cxnId="{F580A821-2411-41BD-9464-80C90CE7F10D}">
      <dgm:prSet/>
      <dgm:spPr/>
      <dgm:t>
        <a:bodyPr/>
        <a:lstStyle/>
        <a:p>
          <a:pPr algn="ctr"/>
          <a:endParaRPr lang="cs-CZ"/>
        </a:p>
      </dgm:t>
    </dgm:pt>
    <dgm:pt modelId="{C9575C07-E34A-4997-8901-98F4798B61FE}" type="sibTrans" cxnId="{F580A821-2411-41BD-9464-80C90CE7F10D}">
      <dgm:prSet/>
      <dgm:spPr/>
      <dgm:t>
        <a:bodyPr/>
        <a:lstStyle/>
        <a:p>
          <a:pPr algn="ctr"/>
          <a:endParaRPr lang="cs-CZ"/>
        </a:p>
      </dgm:t>
    </dgm:pt>
    <dgm:pt modelId="{768479E7-5CB6-4509-8761-B5314D9C9167}">
      <dgm:prSet custT="1"/>
      <dgm:spPr/>
      <dgm:t>
        <a:bodyPr/>
        <a:lstStyle/>
        <a:p>
          <a:pPr algn="ctr"/>
          <a:endParaRPr lang="cs-CZ" sz="80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omezenější  aktivní slovní zásoba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výraznější opoždění vývoje řeči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oslabené porozumění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porucha modulačních faktoru řečii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výraznější problémy s artikulací a gramatikou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chybí imitace slov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dlouhodobější vývoj fonematického sluchu</a:t>
          </a:r>
        </a:p>
        <a:p>
          <a:pPr algn="ctr"/>
          <a:endParaRPr lang="cs-CZ" sz="700"/>
        </a:p>
        <a:p>
          <a:pPr algn="ctr"/>
          <a:endParaRPr lang="cs-CZ" sz="700"/>
        </a:p>
      </dgm:t>
    </dgm:pt>
    <dgm:pt modelId="{52EA2A29-8DBC-4F3B-8015-6E3E68B8348A}" type="parTrans" cxnId="{E3CD5F50-44C6-411F-AB90-E8AAD26EC709}">
      <dgm:prSet/>
      <dgm:spPr/>
      <dgm:t>
        <a:bodyPr/>
        <a:lstStyle/>
        <a:p>
          <a:pPr algn="ctr"/>
          <a:endParaRPr lang="cs-CZ"/>
        </a:p>
      </dgm:t>
    </dgm:pt>
    <dgm:pt modelId="{F7D39E9D-A82E-4FB7-B74E-328A43B5B147}" type="sibTrans" cxnId="{E3CD5F50-44C6-411F-AB90-E8AAD26EC709}">
      <dgm:prSet/>
      <dgm:spPr/>
      <dgm:t>
        <a:bodyPr/>
        <a:lstStyle/>
        <a:p>
          <a:pPr algn="ctr"/>
          <a:endParaRPr lang="cs-CZ"/>
        </a:p>
      </dgm:t>
    </dgm:pt>
    <dgm:pt modelId="{C5F74BDB-D9CB-4C25-89A2-E3D035B16B7F}">
      <dgm:prSet custT="1"/>
      <dgm:spPr/>
      <dgm:t>
        <a:bodyPr/>
        <a:lstStyle/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omezený vývoj řeči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nesrozumitelná řeč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neporozumění řeči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téměř žádná aktivní slovní zásoba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porucha všech modulačních faktorů řeči </a:t>
          </a:r>
        </a:p>
        <a:p>
          <a:pPr algn="ctr"/>
          <a:r>
            <a:rPr lang="cs-CZ" sz="800">
              <a:latin typeface="Times New Roman" pitchFamily="18" charset="0"/>
              <a:cs typeface="Times New Roman" pitchFamily="18" charset="0"/>
            </a:rPr>
            <a:t>dítě nerozezná  a nenapodobí melodii řeči </a:t>
          </a:r>
        </a:p>
        <a:p>
          <a:pPr algn="ctr"/>
          <a:endParaRPr lang="cs-CZ" sz="900"/>
        </a:p>
      </dgm:t>
    </dgm:pt>
    <dgm:pt modelId="{1249A5BA-1EB4-460C-8EBD-7967589622CA}" type="parTrans" cxnId="{19ED5F21-AE20-481A-B9C0-8EA70BAD894D}">
      <dgm:prSet/>
      <dgm:spPr/>
      <dgm:t>
        <a:bodyPr/>
        <a:lstStyle/>
        <a:p>
          <a:pPr algn="ctr"/>
          <a:endParaRPr lang="cs-CZ"/>
        </a:p>
      </dgm:t>
    </dgm:pt>
    <dgm:pt modelId="{3576915D-A987-4770-9424-A4F816F89050}" type="sibTrans" cxnId="{19ED5F21-AE20-481A-B9C0-8EA70BAD894D}">
      <dgm:prSet/>
      <dgm:spPr/>
      <dgm:t>
        <a:bodyPr/>
        <a:lstStyle/>
        <a:p>
          <a:pPr algn="ctr"/>
          <a:endParaRPr lang="cs-CZ"/>
        </a:p>
      </dgm:t>
    </dgm:pt>
    <dgm:pt modelId="{72027B13-8FA8-4987-AD0E-063BD433B10B}" type="pres">
      <dgm:prSet presAssocID="{392A72DA-42C2-4887-ABE6-86FDFE586F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FFB3C481-CDAC-4881-BF0B-5D6B2C02713C}" type="pres">
      <dgm:prSet presAssocID="{709EA3AE-D3AA-4251-8935-413C2E228B4F}" presName="hierRoot1" presStyleCnt="0">
        <dgm:presLayoutVars>
          <dgm:hierBranch val="init"/>
        </dgm:presLayoutVars>
      </dgm:prSet>
      <dgm:spPr/>
    </dgm:pt>
    <dgm:pt modelId="{A1401583-6AEC-4770-889E-2BA2DCD37D99}" type="pres">
      <dgm:prSet presAssocID="{709EA3AE-D3AA-4251-8935-413C2E228B4F}" presName="rootComposite1" presStyleCnt="0"/>
      <dgm:spPr/>
    </dgm:pt>
    <dgm:pt modelId="{91EA70B5-E7AC-4280-B626-F9E82B203E8A}" type="pres">
      <dgm:prSet presAssocID="{709EA3AE-D3AA-4251-8935-413C2E228B4F}" presName="rootText1" presStyleLbl="node0" presStyleIdx="0" presStyleCnt="1" custScaleX="138523" custScaleY="15988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A8BC111-6A81-48FB-A007-DB2095EDB54E}" type="pres">
      <dgm:prSet presAssocID="{709EA3AE-D3AA-4251-8935-413C2E228B4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19C40844-2404-44B2-8993-CCF61D158A36}" type="pres">
      <dgm:prSet presAssocID="{709EA3AE-D3AA-4251-8935-413C2E228B4F}" presName="hierChild2" presStyleCnt="0"/>
      <dgm:spPr/>
    </dgm:pt>
    <dgm:pt modelId="{3B64AA0F-7B7E-41F5-84DE-C5735CE244C4}" type="pres">
      <dgm:prSet presAssocID="{14F3C679-7EE0-4924-BDF2-012D9E4EC4D3}" presName="Name37" presStyleLbl="parChTrans1D2" presStyleIdx="0" presStyleCnt="3"/>
      <dgm:spPr/>
      <dgm:t>
        <a:bodyPr/>
        <a:lstStyle/>
        <a:p>
          <a:endParaRPr lang="cs-CZ"/>
        </a:p>
      </dgm:t>
    </dgm:pt>
    <dgm:pt modelId="{A0563BE5-EE5F-487E-B383-D7F9933B9412}" type="pres">
      <dgm:prSet presAssocID="{7C176A1C-7089-4DB4-AE38-340927239E30}" presName="hierRoot2" presStyleCnt="0">
        <dgm:presLayoutVars>
          <dgm:hierBranch val="init"/>
        </dgm:presLayoutVars>
      </dgm:prSet>
      <dgm:spPr/>
    </dgm:pt>
    <dgm:pt modelId="{2CF55D89-4757-4324-BD0B-EF6B14067709}" type="pres">
      <dgm:prSet presAssocID="{7C176A1C-7089-4DB4-AE38-340927239E30}" presName="rootComposite" presStyleCnt="0"/>
      <dgm:spPr/>
    </dgm:pt>
    <dgm:pt modelId="{E3A3B23A-8AD2-4F13-81C7-551A9BE3E250}" type="pres">
      <dgm:prSet presAssocID="{7C176A1C-7089-4DB4-AE38-340927239E30}" presName="rootText" presStyleLbl="node2" presStyleIdx="0" presStyleCnt="3" custScaleY="14930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2C9F8F-7CDD-4500-8AE4-DD7597A7D3A1}" type="pres">
      <dgm:prSet presAssocID="{7C176A1C-7089-4DB4-AE38-340927239E30}" presName="rootConnector" presStyleLbl="node2" presStyleIdx="0" presStyleCnt="3"/>
      <dgm:spPr/>
      <dgm:t>
        <a:bodyPr/>
        <a:lstStyle/>
        <a:p>
          <a:endParaRPr lang="cs-CZ"/>
        </a:p>
      </dgm:t>
    </dgm:pt>
    <dgm:pt modelId="{54A8B888-82F9-4AAA-96D3-547A16E4C713}" type="pres">
      <dgm:prSet presAssocID="{7C176A1C-7089-4DB4-AE38-340927239E30}" presName="hierChild4" presStyleCnt="0"/>
      <dgm:spPr/>
    </dgm:pt>
    <dgm:pt modelId="{0F144081-4B07-4C0C-9B41-7536DE580F26}" type="pres">
      <dgm:prSet presAssocID="{A57B5E26-257E-471F-BC2B-D66322F54224}" presName="Name37" presStyleLbl="parChTrans1D3" presStyleIdx="0" presStyleCnt="3"/>
      <dgm:spPr/>
      <dgm:t>
        <a:bodyPr/>
        <a:lstStyle/>
        <a:p>
          <a:endParaRPr lang="cs-CZ"/>
        </a:p>
      </dgm:t>
    </dgm:pt>
    <dgm:pt modelId="{D457FFD6-11C4-4A5C-9570-CD7799BAC623}" type="pres">
      <dgm:prSet presAssocID="{600525E6-A022-4388-A052-20C76C6252DE}" presName="hierRoot2" presStyleCnt="0">
        <dgm:presLayoutVars>
          <dgm:hierBranch val="init"/>
        </dgm:presLayoutVars>
      </dgm:prSet>
      <dgm:spPr/>
    </dgm:pt>
    <dgm:pt modelId="{AD1F61D0-4BB9-47FD-833E-72CD9079BB16}" type="pres">
      <dgm:prSet presAssocID="{600525E6-A022-4388-A052-20C76C6252DE}" presName="rootComposite" presStyleCnt="0"/>
      <dgm:spPr/>
    </dgm:pt>
    <dgm:pt modelId="{5300BE7C-007D-4CD6-94C6-375631B43890}" type="pres">
      <dgm:prSet presAssocID="{600525E6-A022-4388-A052-20C76C6252DE}" presName="rootText" presStyleLbl="node3" presStyleIdx="0" presStyleCnt="3" custScaleY="23842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E6D39C-7C00-4F7D-9375-F979671C8D9C}" type="pres">
      <dgm:prSet presAssocID="{600525E6-A022-4388-A052-20C76C6252DE}" presName="rootConnector" presStyleLbl="node3" presStyleIdx="0" presStyleCnt="3"/>
      <dgm:spPr/>
      <dgm:t>
        <a:bodyPr/>
        <a:lstStyle/>
        <a:p>
          <a:endParaRPr lang="cs-CZ"/>
        </a:p>
      </dgm:t>
    </dgm:pt>
    <dgm:pt modelId="{E9243222-93BC-4EEE-95CB-B6A479EFF0C3}" type="pres">
      <dgm:prSet presAssocID="{600525E6-A022-4388-A052-20C76C6252DE}" presName="hierChild4" presStyleCnt="0"/>
      <dgm:spPr/>
    </dgm:pt>
    <dgm:pt modelId="{412618C8-9649-4285-87A0-6AB6817163AD}" type="pres">
      <dgm:prSet presAssocID="{600525E6-A022-4388-A052-20C76C6252DE}" presName="hierChild5" presStyleCnt="0"/>
      <dgm:spPr/>
    </dgm:pt>
    <dgm:pt modelId="{295EA5C4-89D6-46B9-98EE-E77C7F547D3F}" type="pres">
      <dgm:prSet presAssocID="{7C176A1C-7089-4DB4-AE38-340927239E30}" presName="hierChild5" presStyleCnt="0"/>
      <dgm:spPr/>
    </dgm:pt>
    <dgm:pt modelId="{F736BE6B-B24D-45B9-86A5-E1605DEF6EF6}" type="pres">
      <dgm:prSet presAssocID="{6DF1D03B-51B8-43FC-BDD2-4231C1B1B3E0}" presName="Name37" presStyleLbl="parChTrans1D2" presStyleIdx="1" presStyleCnt="3"/>
      <dgm:spPr/>
      <dgm:t>
        <a:bodyPr/>
        <a:lstStyle/>
        <a:p>
          <a:endParaRPr lang="cs-CZ"/>
        </a:p>
      </dgm:t>
    </dgm:pt>
    <dgm:pt modelId="{85334BD7-FD2A-48F9-B598-32809F20D506}" type="pres">
      <dgm:prSet presAssocID="{8C6F504A-7B99-4752-8321-14C8548C8967}" presName="hierRoot2" presStyleCnt="0">
        <dgm:presLayoutVars>
          <dgm:hierBranch val="init"/>
        </dgm:presLayoutVars>
      </dgm:prSet>
      <dgm:spPr/>
    </dgm:pt>
    <dgm:pt modelId="{97C715E6-5CC4-44D5-BAA4-3C489BF6BA58}" type="pres">
      <dgm:prSet presAssocID="{8C6F504A-7B99-4752-8321-14C8548C8967}" presName="rootComposite" presStyleCnt="0"/>
      <dgm:spPr/>
    </dgm:pt>
    <dgm:pt modelId="{287A85A1-64A2-4316-875C-5A6F97987E6B}" type="pres">
      <dgm:prSet presAssocID="{8C6F504A-7B99-4752-8321-14C8548C8967}" presName="rootText" presStyleLbl="node2" presStyleIdx="1" presStyleCnt="3" custScaleY="15013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3A89161-6085-45EC-B651-9761C9D42C2F}" type="pres">
      <dgm:prSet presAssocID="{8C6F504A-7B99-4752-8321-14C8548C8967}" presName="rootConnector" presStyleLbl="node2" presStyleIdx="1" presStyleCnt="3"/>
      <dgm:spPr/>
      <dgm:t>
        <a:bodyPr/>
        <a:lstStyle/>
        <a:p>
          <a:endParaRPr lang="cs-CZ"/>
        </a:p>
      </dgm:t>
    </dgm:pt>
    <dgm:pt modelId="{4BBD5867-4473-42FC-B7A5-BA5A11DAB074}" type="pres">
      <dgm:prSet presAssocID="{8C6F504A-7B99-4752-8321-14C8548C8967}" presName="hierChild4" presStyleCnt="0"/>
      <dgm:spPr/>
    </dgm:pt>
    <dgm:pt modelId="{0EDC6774-90FA-49C8-A317-09E32DE0ABC4}" type="pres">
      <dgm:prSet presAssocID="{52EA2A29-8DBC-4F3B-8015-6E3E68B8348A}" presName="Name37" presStyleLbl="parChTrans1D3" presStyleIdx="1" presStyleCnt="3"/>
      <dgm:spPr/>
      <dgm:t>
        <a:bodyPr/>
        <a:lstStyle/>
        <a:p>
          <a:endParaRPr lang="cs-CZ"/>
        </a:p>
      </dgm:t>
    </dgm:pt>
    <dgm:pt modelId="{117B588E-0DEB-4162-8828-7D699BDEDD17}" type="pres">
      <dgm:prSet presAssocID="{768479E7-5CB6-4509-8761-B5314D9C9167}" presName="hierRoot2" presStyleCnt="0">
        <dgm:presLayoutVars>
          <dgm:hierBranch val="init"/>
        </dgm:presLayoutVars>
      </dgm:prSet>
      <dgm:spPr/>
    </dgm:pt>
    <dgm:pt modelId="{2D0FAFFD-D74A-49F6-A6F5-8DAD57ADA2B3}" type="pres">
      <dgm:prSet presAssocID="{768479E7-5CB6-4509-8761-B5314D9C9167}" presName="rootComposite" presStyleCnt="0"/>
      <dgm:spPr/>
    </dgm:pt>
    <dgm:pt modelId="{1A005428-D455-4A88-9207-DC1C81AA422E}" type="pres">
      <dgm:prSet presAssocID="{768479E7-5CB6-4509-8761-B5314D9C9167}" presName="rootText" presStyleLbl="node3" presStyleIdx="1" presStyleCnt="3" custScaleY="2330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B9D83F-A6C5-4AD1-8698-3DACB44BEC02}" type="pres">
      <dgm:prSet presAssocID="{768479E7-5CB6-4509-8761-B5314D9C9167}" presName="rootConnector" presStyleLbl="node3" presStyleIdx="1" presStyleCnt="3"/>
      <dgm:spPr/>
      <dgm:t>
        <a:bodyPr/>
        <a:lstStyle/>
        <a:p>
          <a:endParaRPr lang="cs-CZ"/>
        </a:p>
      </dgm:t>
    </dgm:pt>
    <dgm:pt modelId="{8F1AF2D0-FFE3-44B5-9B13-B43158F154BE}" type="pres">
      <dgm:prSet presAssocID="{768479E7-5CB6-4509-8761-B5314D9C9167}" presName="hierChild4" presStyleCnt="0"/>
      <dgm:spPr/>
    </dgm:pt>
    <dgm:pt modelId="{A286C3D3-6B9E-427D-BC43-314BC99C7CA4}" type="pres">
      <dgm:prSet presAssocID="{768479E7-5CB6-4509-8761-B5314D9C9167}" presName="hierChild5" presStyleCnt="0"/>
      <dgm:spPr/>
    </dgm:pt>
    <dgm:pt modelId="{894EB250-4916-4C91-B426-82B93C360203}" type="pres">
      <dgm:prSet presAssocID="{8C6F504A-7B99-4752-8321-14C8548C8967}" presName="hierChild5" presStyleCnt="0"/>
      <dgm:spPr/>
    </dgm:pt>
    <dgm:pt modelId="{30313C8F-E4A2-4769-9608-4ED4726E4CE6}" type="pres">
      <dgm:prSet presAssocID="{70B25927-42D6-4709-9DC9-35B98AEE358F}" presName="Name37" presStyleLbl="parChTrans1D2" presStyleIdx="2" presStyleCnt="3"/>
      <dgm:spPr/>
      <dgm:t>
        <a:bodyPr/>
        <a:lstStyle/>
        <a:p>
          <a:endParaRPr lang="cs-CZ"/>
        </a:p>
      </dgm:t>
    </dgm:pt>
    <dgm:pt modelId="{F4B432A7-D2EF-41C5-92FC-BADFE504084F}" type="pres">
      <dgm:prSet presAssocID="{68763F44-0A38-4087-B662-4BB13A3B2FFF}" presName="hierRoot2" presStyleCnt="0">
        <dgm:presLayoutVars>
          <dgm:hierBranch val="init"/>
        </dgm:presLayoutVars>
      </dgm:prSet>
      <dgm:spPr/>
    </dgm:pt>
    <dgm:pt modelId="{CE277802-DDA5-4222-BBDB-422E7F71D59F}" type="pres">
      <dgm:prSet presAssocID="{68763F44-0A38-4087-B662-4BB13A3B2FFF}" presName="rootComposite" presStyleCnt="0"/>
      <dgm:spPr/>
    </dgm:pt>
    <dgm:pt modelId="{D1E1C01D-A844-4C60-960D-85A64D749C4C}" type="pres">
      <dgm:prSet presAssocID="{68763F44-0A38-4087-B662-4BB13A3B2FFF}" presName="rootText" presStyleLbl="node2" presStyleIdx="2" presStyleCnt="3" custScaleY="152685" custLinFactNeighborY="-382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52B334-77A7-4712-98C0-5A40198BCA07}" type="pres">
      <dgm:prSet presAssocID="{68763F44-0A38-4087-B662-4BB13A3B2FFF}" presName="rootConnector" presStyleLbl="node2" presStyleIdx="2" presStyleCnt="3"/>
      <dgm:spPr/>
      <dgm:t>
        <a:bodyPr/>
        <a:lstStyle/>
        <a:p>
          <a:endParaRPr lang="cs-CZ"/>
        </a:p>
      </dgm:t>
    </dgm:pt>
    <dgm:pt modelId="{9F8CCDB0-E0ED-46BB-B324-7346CE241B7E}" type="pres">
      <dgm:prSet presAssocID="{68763F44-0A38-4087-B662-4BB13A3B2FFF}" presName="hierChild4" presStyleCnt="0"/>
      <dgm:spPr/>
    </dgm:pt>
    <dgm:pt modelId="{30BF4516-3B56-49EA-A93D-85DF92F63B2C}" type="pres">
      <dgm:prSet presAssocID="{1249A5BA-1EB4-460C-8EBD-7967589622CA}" presName="Name37" presStyleLbl="parChTrans1D3" presStyleIdx="2" presStyleCnt="3"/>
      <dgm:spPr/>
      <dgm:t>
        <a:bodyPr/>
        <a:lstStyle/>
        <a:p>
          <a:endParaRPr lang="cs-CZ"/>
        </a:p>
      </dgm:t>
    </dgm:pt>
    <dgm:pt modelId="{AAE3A013-7733-4BD6-8DC6-EAFB8C792420}" type="pres">
      <dgm:prSet presAssocID="{C5F74BDB-D9CB-4C25-89A2-E3D035B16B7F}" presName="hierRoot2" presStyleCnt="0">
        <dgm:presLayoutVars>
          <dgm:hierBranch val="init"/>
        </dgm:presLayoutVars>
      </dgm:prSet>
      <dgm:spPr/>
    </dgm:pt>
    <dgm:pt modelId="{5B45AAEB-13A0-4C34-8E19-F3562A151933}" type="pres">
      <dgm:prSet presAssocID="{C5F74BDB-D9CB-4C25-89A2-E3D035B16B7F}" presName="rootComposite" presStyleCnt="0"/>
      <dgm:spPr/>
    </dgm:pt>
    <dgm:pt modelId="{0BDC34E0-1263-4820-B697-717822B4447B}" type="pres">
      <dgm:prSet presAssocID="{C5F74BDB-D9CB-4C25-89A2-E3D035B16B7F}" presName="rootText" presStyleLbl="node3" presStyleIdx="2" presStyleCnt="3" custScaleY="23415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EBC8A1-883E-45AF-ABCC-5A90D29CB684}" type="pres">
      <dgm:prSet presAssocID="{C5F74BDB-D9CB-4C25-89A2-E3D035B16B7F}" presName="rootConnector" presStyleLbl="node3" presStyleIdx="2" presStyleCnt="3"/>
      <dgm:spPr/>
      <dgm:t>
        <a:bodyPr/>
        <a:lstStyle/>
        <a:p>
          <a:endParaRPr lang="cs-CZ"/>
        </a:p>
      </dgm:t>
    </dgm:pt>
    <dgm:pt modelId="{DE06C2ED-CB2C-47AB-9773-6E0BB549E071}" type="pres">
      <dgm:prSet presAssocID="{C5F74BDB-D9CB-4C25-89A2-E3D035B16B7F}" presName="hierChild4" presStyleCnt="0"/>
      <dgm:spPr/>
    </dgm:pt>
    <dgm:pt modelId="{87715676-59E6-4E63-9976-2D412A2B3C9E}" type="pres">
      <dgm:prSet presAssocID="{C5F74BDB-D9CB-4C25-89A2-E3D035B16B7F}" presName="hierChild5" presStyleCnt="0"/>
      <dgm:spPr/>
    </dgm:pt>
    <dgm:pt modelId="{D799C699-AF17-475C-8317-A55F5CAAA9B8}" type="pres">
      <dgm:prSet presAssocID="{68763F44-0A38-4087-B662-4BB13A3B2FFF}" presName="hierChild5" presStyleCnt="0"/>
      <dgm:spPr/>
    </dgm:pt>
    <dgm:pt modelId="{0DA37484-71A4-42AA-82C5-8ECE600DBC88}" type="pres">
      <dgm:prSet presAssocID="{709EA3AE-D3AA-4251-8935-413C2E228B4F}" presName="hierChild3" presStyleCnt="0"/>
      <dgm:spPr/>
    </dgm:pt>
  </dgm:ptLst>
  <dgm:cxnLst>
    <dgm:cxn modelId="{FF7227E5-B350-4D74-8934-34FD7ADDE275}" srcId="{709EA3AE-D3AA-4251-8935-413C2E228B4F}" destId="{7C176A1C-7089-4DB4-AE38-340927239E30}" srcOrd="0" destOrd="0" parTransId="{14F3C679-7EE0-4924-BDF2-012D9E4EC4D3}" sibTransId="{79B37C10-E692-4707-9A90-F4683BF7C5A9}"/>
    <dgm:cxn modelId="{2D192F75-C9CA-4E6A-8F82-36E1266869C5}" srcId="{709EA3AE-D3AA-4251-8935-413C2E228B4F}" destId="{68763F44-0A38-4087-B662-4BB13A3B2FFF}" srcOrd="2" destOrd="0" parTransId="{70B25927-42D6-4709-9DC9-35B98AEE358F}" sibTransId="{7A8379E0-1112-4692-81AB-8A2841FC0D92}"/>
    <dgm:cxn modelId="{F429A56E-F4D4-4411-97A4-DCDE68A21600}" type="presOf" srcId="{8C6F504A-7B99-4752-8321-14C8548C8967}" destId="{287A85A1-64A2-4316-875C-5A6F97987E6B}" srcOrd="0" destOrd="0" presId="urn:microsoft.com/office/officeart/2005/8/layout/orgChart1"/>
    <dgm:cxn modelId="{D8E40031-1C59-4050-B645-77369DCB498E}" type="presOf" srcId="{68763F44-0A38-4087-B662-4BB13A3B2FFF}" destId="{1352B334-77A7-4712-98C0-5A40198BCA07}" srcOrd="1" destOrd="0" presId="urn:microsoft.com/office/officeart/2005/8/layout/orgChart1"/>
    <dgm:cxn modelId="{8AE35322-7CEF-41A4-B5A9-7F3434CB271F}" type="presOf" srcId="{14F3C679-7EE0-4924-BDF2-012D9E4EC4D3}" destId="{3B64AA0F-7B7E-41F5-84DE-C5735CE244C4}" srcOrd="0" destOrd="0" presId="urn:microsoft.com/office/officeart/2005/8/layout/orgChart1"/>
    <dgm:cxn modelId="{BBCF4949-D989-4550-A422-ADCF9C9218EC}" type="presOf" srcId="{68763F44-0A38-4087-B662-4BB13A3B2FFF}" destId="{D1E1C01D-A844-4C60-960D-85A64D749C4C}" srcOrd="0" destOrd="0" presId="urn:microsoft.com/office/officeart/2005/8/layout/orgChart1"/>
    <dgm:cxn modelId="{F580A821-2411-41BD-9464-80C90CE7F10D}" srcId="{7C176A1C-7089-4DB4-AE38-340927239E30}" destId="{600525E6-A022-4388-A052-20C76C6252DE}" srcOrd="0" destOrd="0" parTransId="{A57B5E26-257E-471F-BC2B-D66322F54224}" sibTransId="{C9575C07-E34A-4997-8901-98F4798B61FE}"/>
    <dgm:cxn modelId="{4D6DD8E9-401F-4FFA-A93B-ADFEB9B0F6C3}" type="presOf" srcId="{709EA3AE-D3AA-4251-8935-413C2E228B4F}" destId="{CA8BC111-6A81-48FB-A007-DB2095EDB54E}" srcOrd="1" destOrd="0" presId="urn:microsoft.com/office/officeart/2005/8/layout/orgChart1"/>
    <dgm:cxn modelId="{E3CD5F50-44C6-411F-AB90-E8AAD26EC709}" srcId="{8C6F504A-7B99-4752-8321-14C8548C8967}" destId="{768479E7-5CB6-4509-8761-B5314D9C9167}" srcOrd="0" destOrd="0" parTransId="{52EA2A29-8DBC-4F3B-8015-6E3E68B8348A}" sibTransId="{F7D39E9D-A82E-4FB7-B74E-328A43B5B147}"/>
    <dgm:cxn modelId="{ACC1A429-F257-4FE7-802E-419AE5514697}" srcId="{709EA3AE-D3AA-4251-8935-413C2E228B4F}" destId="{8C6F504A-7B99-4752-8321-14C8548C8967}" srcOrd="1" destOrd="0" parTransId="{6DF1D03B-51B8-43FC-BDD2-4231C1B1B3E0}" sibTransId="{C3B2CB3D-0E94-44BC-BD04-BE223AA27281}"/>
    <dgm:cxn modelId="{AB01723A-5ED0-47D5-BE78-0E4EFE9BB91C}" type="presOf" srcId="{768479E7-5CB6-4509-8761-B5314D9C9167}" destId="{1A005428-D455-4A88-9207-DC1C81AA422E}" srcOrd="0" destOrd="0" presId="urn:microsoft.com/office/officeart/2005/8/layout/orgChart1"/>
    <dgm:cxn modelId="{B981EA73-8BDA-4B68-A210-FF6706431D3E}" type="presOf" srcId="{8C6F504A-7B99-4752-8321-14C8548C8967}" destId="{A3A89161-6085-45EC-B651-9761C9D42C2F}" srcOrd="1" destOrd="0" presId="urn:microsoft.com/office/officeart/2005/8/layout/orgChart1"/>
    <dgm:cxn modelId="{4037970C-D551-47A5-98E4-ECCB17463DDC}" type="presOf" srcId="{7C176A1C-7089-4DB4-AE38-340927239E30}" destId="{D72C9F8F-7CDD-4500-8AE4-DD7597A7D3A1}" srcOrd="1" destOrd="0" presId="urn:microsoft.com/office/officeart/2005/8/layout/orgChart1"/>
    <dgm:cxn modelId="{F1D3B25E-B4CF-4760-96D2-B3948AC1EE5B}" type="presOf" srcId="{768479E7-5CB6-4509-8761-B5314D9C9167}" destId="{05B9D83F-A6C5-4AD1-8698-3DACB44BEC02}" srcOrd="1" destOrd="0" presId="urn:microsoft.com/office/officeart/2005/8/layout/orgChart1"/>
    <dgm:cxn modelId="{04BF3677-68A3-41ED-91AB-5ABC94988F39}" type="presOf" srcId="{70B25927-42D6-4709-9DC9-35B98AEE358F}" destId="{30313C8F-E4A2-4769-9608-4ED4726E4CE6}" srcOrd="0" destOrd="0" presId="urn:microsoft.com/office/officeart/2005/8/layout/orgChart1"/>
    <dgm:cxn modelId="{64668E06-3B75-4A3F-97A1-3ED8C42DFA67}" type="presOf" srcId="{C5F74BDB-D9CB-4C25-89A2-E3D035B16B7F}" destId="{0BEBC8A1-883E-45AF-ABCC-5A90D29CB684}" srcOrd="1" destOrd="0" presId="urn:microsoft.com/office/officeart/2005/8/layout/orgChart1"/>
    <dgm:cxn modelId="{2A908103-3BDE-4C9A-B43D-F2303F221598}" srcId="{392A72DA-42C2-4887-ABE6-86FDFE586F46}" destId="{709EA3AE-D3AA-4251-8935-413C2E228B4F}" srcOrd="0" destOrd="0" parTransId="{EB7F457D-2E6E-4C1C-9F80-E8B4E15BC1B8}" sibTransId="{8C12090D-270E-4FA3-95E7-AE8F52C41A05}"/>
    <dgm:cxn modelId="{90D447C4-1512-4FC3-9EE8-2E5C9F934205}" type="presOf" srcId="{600525E6-A022-4388-A052-20C76C6252DE}" destId="{5300BE7C-007D-4CD6-94C6-375631B43890}" srcOrd="0" destOrd="0" presId="urn:microsoft.com/office/officeart/2005/8/layout/orgChart1"/>
    <dgm:cxn modelId="{515167B2-8419-4F22-B4B9-D476FF488829}" type="presOf" srcId="{A57B5E26-257E-471F-BC2B-D66322F54224}" destId="{0F144081-4B07-4C0C-9B41-7536DE580F26}" srcOrd="0" destOrd="0" presId="urn:microsoft.com/office/officeart/2005/8/layout/orgChart1"/>
    <dgm:cxn modelId="{19ED5F21-AE20-481A-B9C0-8EA70BAD894D}" srcId="{68763F44-0A38-4087-B662-4BB13A3B2FFF}" destId="{C5F74BDB-D9CB-4C25-89A2-E3D035B16B7F}" srcOrd="0" destOrd="0" parTransId="{1249A5BA-1EB4-460C-8EBD-7967589622CA}" sibTransId="{3576915D-A987-4770-9424-A4F816F89050}"/>
    <dgm:cxn modelId="{06EB8063-3C7E-4CED-9318-58FE2AD7AD81}" type="presOf" srcId="{52EA2A29-8DBC-4F3B-8015-6E3E68B8348A}" destId="{0EDC6774-90FA-49C8-A317-09E32DE0ABC4}" srcOrd="0" destOrd="0" presId="urn:microsoft.com/office/officeart/2005/8/layout/orgChart1"/>
    <dgm:cxn modelId="{7BE75F11-786B-4946-A4FF-BF102DDB20D4}" type="presOf" srcId="{7C176A1C-7089-4DB4-AE38-340927239E30}" destId="{E3A3B23A-8AD2-4F13-81C7-551A9BE3E250}" srcOrd="0" destOrd="0" presId="urn:microsoft.com/office/officeart/2005/8/layout/orgChart1"/>
    <dgm:cxn modelId="{7D39C5FA-8EA0-47C8-9846-EDA1AE10FB92}" type="presOf" srcId="{C5F74BDB-D9CB-4C25-89A2-E3D035B16B7F}" destId="{0BDC34E0-1263-4820-B697-717822B4447B}" srcOrd="0" destOrd="0" presId="urn:microsoft.com/office/officeart/2005/8/layout/orgChart1"/>
    <dgm:cxn modelId="{68EC62B6-CD8B-4C5C-AE1E-22EC3731DE61}" type="presOf" srcId="{1249A5BA-1EB4-460C-8EBD-7967589622CA}" destId="{30BF4516-3B56-49EA-A93D-85DF92F63B2C}" srcOrd="0" destOrd="0" presId="urn:microsoft.com/office/officeart/2005/8/layout/orgChart1"/>
    <dgm:cxn modelId="{FFAA466E-E8B6-4C04-BC1C-06FA4B1991F3}" type="presOf" srcId="{392A72DA-42C2-4887-ABE6-86FDFE586F46}" destId="{72027B13-8FA8-4987-AD0E-063BD433B10B}" srcOrd="0" destOrd="0" presId="urn:microsoft.com/office/officeart/2005/8/layout/orgChart1"/>
    <dgm:cxn modelId="{5989EA1B-51DF-42C6-A237-610CB85DA1D4}" type="presOf" srcId="{600525E6-A022-4388-A052-20C76C6252DE}" destId="{85E6D39C-7C00-4F7D-9375-F979671C8D9C}" srcOrd="1" destOrd="0" presId="urn:microsoft.com/office/officeart/2005/8/layout/orgChart1"/>
    <dgm:cxn modelId="{18352506-233F-4D6D-AB26-6C50B26DF045}" type="presOf" srcId="{6DF1D03B-51B8-43FC-BDD2-4231C1B1B3E0}" destId="{F736BE6B-B24D-45B9-86A5-E1605DEF6EF6}" srcOrd="0" destOrd="0" presId="urn:microsoft.com/office/officeart/2005/8/layout/orgChart1"/>
    <dgm:cxn modelId="{6A498DFD-8D45-4CE0-AD8C-16EFA8BB03CF}" type="presOf" srcId="{709EA3AE-D3AA-4251-8935-413C2E228B4F}" destId="{91EA70B5-E7AC-4280-B626-F9E82B203E8A}" srcOrd="0" destOrd="0" presId="urn:microsoft.com/office/officeart/2005/8/layout/orgChart1"/>
    <dgm:cxn modelId="{0CAEB8EC-E4F3-411C-9DEC-F1B7243ECDBC}" type="presParOf" srcId="{72027B13-8FA8-4987-AD0E-063BD433B10B}" destId="{FFB3C481-CDAC-4881-BF0B-5D6B2C02713C}" srcOrd="0" destOrd="0" presId="urn:microsoft.com/office/officeart/2005/8/layout/orgChart1"/>
    <dgm:cxn modelId="{31037588-3399-4FC4-B861-F49AC5FC4BA8}" type="presParOf" srcId="{FFB3C481-CDAC-4881-BF0B-5D6B2C02713C}" destId="{A1401583-6AEC-4770-889E-2BA2DCD37D99}" srcOrd="0" destOrd="0" presId="urn:microsoft.com/office/officeart/2005/8/layout/orgChart1"/>
    <dgm:cxn modelId="{616D09D1-5BC0-41A4-92D0-E137A2BCAA8E}" type="presParOf" srcId="{A1401583-6AEC-4770-889E-2BA2DCD37D99}" destId="{91EA70B5-E7AC-4280-B626-F9E82B203E8A}" srcOrd="0" destOrd="0" presId="urn:microsoft.com/office/officeart/2005/8/layout/orgChart1"/>
    <dgm:cxn modelId="{327F7A68-124C-44A4-95B1-183648588FA4}" type="presParOf" srcId="{A1401583-6AEC-4770-889E-2BA2DCD37D99}" destId="{CA8BC111-6A81-48FB-A007-DB2095EDB54E}" srcOrd="1" destOrd="0" presId="urn:microsoft.com/office/officeart/2005/8/layout/orgChart1"/>
    <dgm:cxn modelId="{055AA987-C563-4C4B-8FA8-DBAB12FA315C}" type="presParOf" srcId="{FFB3C481-CDAC-4881-BF0B-5D6B2C02713C}" destId="{19C40844-2404-44B2-8993-CCF61D158A36}" srcOrd="1" destOrd="0" presId="urn:microsoft.com/office/officeart/2005/8/layout/orgChart1"/>
    <dgm:cxn modelId="{FAD036C2-3BBB-4A2F-A34F-2470DA1E6EBF}" type="presParOf" srcId="{19C40844-2404-44B2-8993-CCF61D158A36}" destId="{3B64AA0F-7B7E-41F5-84DE-C5735CE244C4}" srcOrd="0" destOrd="0" presId="urn:microsoft.com/office/officeart/2005/8/layout/orgChart1"/>
    <dgm:cxn modelId="{3D59E0D5-3AC1-471F-83EC-0F5E115FEEED}" type="presParOf" srcId="{19C40844-2404-44B2-8993-CCF61D158A36}" destId="{A0563BE5-EE5F-487E-B383-D7F9933B9412}" srcOrd="1" destOrd="0" presId="urn:microsoft.com/office/officeart/2005/8/layout/orgChart1"/>
    <dgm:cxn modelId="{6C75B6BE-0FEC-4309-BF0F-C9FE7C648ED9}" type="presParOf" srcId="{A0563BE5-EE5F-487E-B383-D7F9933B9412}" destId="{2CF55D89-4757-4324-BD0B-EF6B14067709}" srcOrd="0" destOrd="0" presId="urn:microsoft.com/office/officeart/2005/8/layout/orgChart1"/>
    <dgm:cxn modelId="{E849ADF1-A6C1-4659-8574-EDE3AF067F29}" type="presParOf" srcId="{2CF55D89-4757-4324-BD0B-EF6B14067709}" destId="{E3A3B23A-8AD2-4F13-81C7-551A9BE3E250}" srcOrd="0" destOrd="0" presId="urn:microsoft.com/office/officeart/2005/8/layout/orgChart1"/>
    <dgm:cxn modelId="{6CBB110F-E914-45EB-98F2-CB21283D4F19}" type="presParOf" srcId="{2CF55D89-4757-4324-BD0B-EF6B14067709}" destId="{D72C9F8F-7CDD-4500-8AE4-DD7597A7D3A1}" srcOrd="1" destOrd="0" presId="urn:microsoft.com/office/officeart/2005/8/layout/orgChart1"/>
    <dgm:cxn modelId="{5F8EAA7F-1639-41FF-9E47-42C41CEB778C}" type="presParOf" srcId="{A0563BE5-EE5F-487E-B383-D7F9933B9412}" destId="{54A8B888-82F9-4AAA-96D3-547A16E4C713}" srcOrd="1" destOrd="0" presId="urn:microsoft.com/office/officeart/2005/8/layout/orgChart1"/>
    <dgm:cxn modelId="{A0696EE0-C3B9-4575-ABB8-EE7AD38C6906}" type="presParOf" srcId="{54A8B888-82F9-4AAA-96D3-547A16E4C713}" destId="{0F144081-4B07-4C0C-9B41-7536DE580F26}" srcOrd="0" destOrd="0" presId="urn:microsoft.com/office/officeart/2005/8/layout/orgChart1"/>
    <dgm:cxn modelId="{A6F3C977-9A92-4B4B-BEBB-B93FB95372E7}" type="presParOf" srcId="{54A8B888-82F9-4AAA-96D3-547A16E4C713}" destId="{D457FFD6-11C4-4A5C-9570-CD7799BAC623}" srcOrd="1" destOrd="0" presId="urn:microsoft.com/office/officeart/2005/8/layout/orgChart1"/>
    <dgm:cxn modelId="{30BE12F0-0264-4BFC-94D2-D6B9443E5CBA}" type="presParOf" srcId="{D457FFD6-11C4-4A5C-9570-CD7799BAC623}" destId="{AD1F61D0-4BB9-47FD-833E-72CD9079BB16}" srcOrd="0" destOrd="0" presId="urn:microsoft.com/office/officeart/2005/8/layout/orgChart1"/>
    <dgm:cxn modelId="{95FD3601-4AB8-42EA-81A6-955A5D7C6E6E}" type="presParOf" srcId="{AD1F61D0-4BB9-47FD-833E-72CD9079BB16}" destId="{5300BE7C-007D-4CD6-94C6-375631B43890}" srcOrd="0" destOrd="0" presId="urn:microsoft.com/office/officeart/2005/8/layout/orgChart1"/>
    <dgm:cxn modelId="{0557716A-AAE2-40C3-BEC7-FE3B5EB7CB4E}" type="presParOf" srcId="{AD1F61D0-4BB9-47FD-833E-72CD9079BB16}" destId="{85E6D39C-7C00-4F7D-9375-F979671C8D9C}" srcOrd="1" destOrd="0" presId="urn:microsoft.com/office/officeart/2005/8/layout/orgChart1"/>
    <dgm:cxn modelId="{7D5CEBD3-9806-4BFB-978D-FE1849C895BC}" type="presParOf" srcId="{D457FFD6-11C4-4A5C-9570-CD7799BAC623}" destId="{E9243222-93BC-4EEE-95CB-B6A479EFF0C3}" srcOrd="1" destOrd="0" presId="urn:microsoft.com/office/officeart/2005/8/layout/orgChart1"/>
    <dgm:cxn modelId="{C4B4FAF7-51FF-484B-8DF5-85C8AEEB599B}" type="presParOf" srcId="{D457FFD6-11C4-4A5C-9570-CD7799BAC623}" destId="{412618C8-9649-4285-87A0-6AB6817163AD}" srcOrd="2" destOrd="0" presId="urn:microsoft.com/office/officeart/2005/8/layout/orgChart1"/>
    <dgm:cxn modelId="{66DFEDB8-FBAF-49B8-8111-72208E09C9DA}" type="presParOf" srcId="{A0563BE5-EE5F-487E-B383-D7F9933B9412}" destId="{295EA5C4-89D6-46B9-98EE-E77C7F547D3F}" srcOrd="2" destOrd="0" presId="urn:microsoft.com/office/officeart/2005/8/layout/orgChart1"/>
    <dgm:cxn modelId="{253CAEF7-5731-42AC-BE1D-0028FF2A705E}" type="presParOf" srcId="{19C40844-2404-44B2-8993-CCF61D158A36}" destId="{F736BE6B-B24D-45B9-86A5-E1605DEF6EF6}" srcOrd="2" destOrd="0" presId="urn:microsoft.com/office/officeart/2005/8/layout/orgChart1"/>
    <dgm:cxn modelId="{CAE19992-ACDC-4CEC-A96F-72E60F82E120}" type="presParOf" srcId="{19C40844-2404-44B2-8993-CCF61D158A36}" destId="{85334BD7-FD2A-48F9-B598-32809F20D506}" srcOrd="3" destOrd="0" presId="urn:microsoft.com/office/officeart/2005/8/layout/orgChart1"/>
    <dgm:cxn modelId="{064DAD47-61B2-4321-89FF-3DB8C271BE89}" type="presParOf" srcId="{85334BD7-FD2A-48F9-B598-32809F20D506}" destId="{97C715E6-5CC4-44D5-BAA4-3C489BF6BA58}" srcOrd="0" destOrd="0" presId="urn:microsoft.com/office/officeart/2005/8/layout/orgChart1"/>
    <dgm:cxn modelId="{4C259FB3-B7A3-48FF-9426-D1A6C05634E3}" type="presParOf" srcId="{97C715E6-5CC4-44D5-BAA4-3C489BF6BA58}" destId="{287A85A1-64A2-4316-875C-5A6F97987E6B}" srcOrd="0" destOrd="0" presId="urn:microsoft.com/office/officeart/2005/8/layout/orgChart1"/>
    <dgm:cxn modelId="{8477F8EC-57E9-4CA2-870E-24CF4347ABC9}" type="presParOf" srcId="{97C715E6-5CC4-44D5-BAA4-3C489BF6BA58}" destId="{A3A89161-6085-45EC-B651-9761C9D42C2F}" srcOrd="1" destOrd="0" presId="urn:microsoft.com/office/officeart/2005/8/layout/orgChart1"/>
    <dgm:cxn modelId="{D255FCD1-3550-43B8-94AF-4F3D434B52FB}" type="presParOf" srcId="{85334BD7-FD2A-48F9-B598-32809F20D506}" destId="{4BBD5867-4473-42FC-B7A5-BA5A11DAB074}" srcOrd="1" destOrd="0" presId="urn:microsoft.com/office/officeart/2005/8/layout/orgChart1"/>
    <dgm:cxn modelId="{DDE3D50B-F29F-41A3-88A6-1620D6AC3BC1}" type="presParOf" srcId="{4BBD5867-4473-42FC-B7A5-BA5A11DAB074}" destId="{0EDC6774-90FA-49C8-A317-09E32DE0ABC4}" srcOrd="0" destOrd="0" presId="urn:microsoft.com/office/officeart/2005/8/layout/orgChart1"/>
    <dgm:cxn modelId="{B2E5429A-F707-4B9C-A68A-D1342BCEF61E}" type="presParOf" srcId="{4BBD5867-4473-42FC-B7A5-BA5A11DAB074}" destId="{117B588E-0DEB-4162-8828-7D699BDEDD17}" srcOrd="1" destOrd="0" presId="urn:microsoft.com/office/officeart/2005/8/layout/orgChart1"/>
    <dgm:cxn modelId="{959C1970-5A33-4E7F-B4EE-690CD0FF78AB}" type="presParOf" srcId="{117B588E-0DEB-4162-8828-7D699BDEDD17}" destId="{2D0FAFFD-D74A-49F6-A6F5-8DAD57ADA2B3}" srcOrd="0" destOrd="0" presId="urn:microsoft.com/office/officeart/2005/8/layout/orgChart1"/>
    <dgm:cxn modelId="{4C5830F6-2BC5-45AB-B73E-23954D280809}" type="presParOf" srcId="{2D0FAFFD-D74A-49F6-A6F5-8DAD57ADA2B3}" destId="{1A005428-D455-4A88-9207-DC1C81AA422E}" srcOrd="0" destOrd="0" presId="urn:microsoft.com/office/officeart/2005/8/layout/orgChart1"/>
    <dgm:cxn modelId="{D50B247E-CC47-4736-BCFC-F644FC8A5699}" type="presParOf" srcId="{2D0FAFFD-D74A-49F6-A6F5-8DAD57ADA2B3}" destId="{05B9D83F-A6C5-4AD1-8698-3DACB44BEC02}" srcOrd="1" destOrd="0" presId="urn:microsoft.com/office/officeart/2005/8/layout/orgChart1"/>
    <dgm:cxn modelId="{4FEE0DE7-C006-4D73-8083-487D2BF58024}" type="presParOf" srcId="{117B588E-0DEB-4162-8828-7D699BDEDD17}" destId="{8F1AF2D0-FFE3-44B5-9B13-B43158F154BE}" srcOrd="1" destOrd="0" presId="urn:microsoft.com/office/officeart/2005/8/layout/orgChart1"/>
    <dgm:cxn modelId="{EE0CAD36-49C9-4A25-894D-4C4026AEBA90}" type="presParOf" srcId="{117B588E-0DEB-4162-8828-7D699BDEDD17}" destId="{A286C3D3-6B9E-427D-BC43-314BC99C7CA4}" srcOrd="2" destOrd="0" presId="urn:microsoft.com/office/officeart/2005/8/layout/orgChart1"/>
    <dgm:cxn modelId="{BBA7B8D5-ED07-4285-BAF1-9E12E7E8F339}" type="presParOf" srcId="{85334BD7-FD2A-48F9-B598-32809F20D506}" destId="{894EB250-4916-4C91-B426-82B93C360203}" srcOrd="2" destOrd="0" presId="urn:microsoft.com/office/officeart/2005/8/layout/orgChart1"/>
    <dgm:cxn modelId="{BF90C8BB-7CAC-40CE-9FB6-821E9799180E}" type="presParOf" srcId="{19C40844-2404-44B2-8993-CCF61D158A36}" destId="{30313C8F-E4A2-4769-9608-4ED4726E4CE6}" srcOrd="4" destOrd="0" presId="urn:microsoft.com/office/officeart/2005/8/layout/orgChart1"/>
    <dgm:cxn modelId="{53059B30-5E0F-40AA-89A8-F14D3D6E925E}" type="presParOf" srcId="{19C40844-2404-44B2-8993-CCF61D158A36}" destId="{F4B432A7-D2EF-41C5-92FC-BADFE504084F}" srcOrd="5" destOrd="0" presId="urn:microsoft.com/office/officeart/2005/8/layout/orgChart1"/>
    <dgm:cxn modelId="{23A72786-9B0B-464C-8E60-BDD13A341B27}" type="presParOf" srcId="{F4B432A7-D2EF-41C5-92FC-BADFE504084F}" destId="{CE277802-DDA5-4222-BBDB-422E7F71D59F}" srcOrd="0" destOrd="0" presId="urn:microsoft.com/office/officeart/2005/8/layout/orgChart1"/>
    <dgm:cxn modelId="{4FAFDF5D-9FA2-4E45-9852-E06003E976E6}" type="presParOf" srcId="{CE277802-DDA5-4222-BBDB-422E7F71D59F}" destId="{D1E1C01D-A844-4C60-960D-85A64D749C4C}" srcOrd="0" destOrd="0" presId="urn:microsoft.com/office/officeart/2005/8/layout/orgChart1"/>
    <dgm:cxn modelId="{694F2AE8-6EBF-4A4F-BD97-BFF63047CB61}" type="presParOf" srcId="{CE277802-DDA5-4222-BBDB-422E7F71D59F}" destId="{1352B334-77A7-4712-98C0-5A40198BCA07}" srcOrd="1" destOrd="0" presId="urn:microsoft.com/office/officeart/2005/8/layout/orgChart1"/>
    <dgm:cxn modelId="{242E5B3C-5536-48FA-9C5B-2CB0A4C76DBB}" type="presParOf" srcId="{F4B432A7-D2EF-41C5-92FC-BADFE504084F}" destId="{9F8CCDB0-E0ED-46BB-B324-7346CE241B7E}" srcOrd="1" destOrd="0" presId="urn:microsoft.com/office/officeart/2005/8/layout/orgChart1"/>
    <dgm:cxn modelId="{B273BC07-EF77-4049-A6FE-8554ACF75227}" type="presParOf" srcId="{9F8CCDB0-E0ED-46BB-B324-7346CE241B7E}" destId="{30BF4516-3B56-49EA-A93D-85DF92F63B2C}" srcOrd="0" destOrd="0" presId="urn:microsoft.com/office/officeart/2005/8/layout/orgChart1"/>
    <dgm:cxn modelId="{F06C7C2D-CC71-4E4B-9F4A-01AB94A92F21}" type="presParOf" srcId="{9F8CCDB0-E0ED-46BB-B324-7346CE241B7E}" destId="{AAE3A013-7733-4BD6-8DC6-EAFB8C792420}" srcOrd="1" destOrd="0" presId="urn:microsoft.com/office/officeart/2005/8/layout/orgChart1"/>
    <dgm:cxn modelId="{2AEBDD21-BEE9-4C19-9C49-E25ADA323C1A}" type="presParOf" srcId="{AAE3A013-7733-4BD6-8DC6-EAFB8C792420}" destId="{5B45AAEB-13A0-4C34-8E19-F3562A151933}" srcOrd="0" destOrd="0" presId="urn:microsoft.com/office/officeart/2005/8/layout/orgChart1"/>
    <dgm:cxn modelId="{4F54F983-E180-4299-B4EC-BBBCA58AEC5C}" type="presParOf" srcId="{5B45AAEB-13A0-4C34-8E19-F3562A151933}" destId="{0BDC34E0-1263-4820-B697-717822B4447B}" srcOrd="0" destOrd="0" presId="urn:microsoft.com/office/officeart/2005/8/layout/orgChart1"/>
    <dgm:cxn modelId="{EF2E1E6C-400E-4345-968F-831884635A32}" type="presParOf" srcId="{5B45AAEB-13A0-4C34-8E19-F3562A151933}" destId="{0BEBC8A1-883E-45AF-ABCC-5A90D29CB684}" srcOrd="1" destOrd="0" presId="urn:microsoft.com/office/officeart/2005/8/layout/orgChart1"/>
    <dgm:cxn modelId="{0CD60BDD-334F-441F-8FE9-477268E71E6B}" type="presParOf" srcId="{AAE3A013-7733-4BD6-8DC6-EAFB8C792420}" destId="{DE06C2ED-CB2C-47AB-9773-6E0BB549E071}" srcOrd="1" destOrd="0" presId="urn:microsoft.com/office/officeart/2005/8/layout/orgChart1"/>
    <dgm:cxn modelId="{B6522AA9-49D3-4F80-AB67-1CADF4D31591}" type="presParOf" srcId="{AAE3A013-7733-4BD6-8DC6-EAFB8C792420}" destId="{87715676-59E6-4E63-9976-2D412A2B3C9E}" srcOrd="2" destOrd="0" presId="urn:microsoft.com/office/officeart/2005/8/layout/orgChart1"/>
    <dgm:cxn modelId="{7E8C86E9-2FBF-4073-8CD9-7EDD65F26F06}" type="presParOf" srcId="{F4B432A7-D2EF-41C5-92FC-BADFE504084F}" destId="{D799C699-AF17-475C-8317-A55F5CAAA9B8}" srcOrd="2" destOrd="0" presId="urn:microsoft.com/office/officeart/2005/8/layout/orgChart1"/>
    <dgm:cxn modelId="{B8A0DBDB-1A41-49E1-A2B0-5D3277D2C4EF}" type="presParOf" srcId="{FFB3C481-CDAC-4881-BF0B-5D6B2C02713C}" destId="{0DA37484-71A4-42AA-82C5-8ECE600DBC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BF4516-3B56-49EA-A93D-85DF92F63B2C}">
      <dsp:nvSpPr>
        <dsp:cNvPr id="0" name=""/>
        <dsp:cNvSpPr/>
      </dsp:nvSpPr>
      <dsp:spPr>
        <a:xfrm>
          <a:off x="5242337" y="2538527"/>
          <a:ext cx="216836" cy="1177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7439"/>
              </a:lnTo>
              <a:lnTo>
                <a:pt x="216836" y="117743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13C8F-E4A2-4769-9608-4ED4726E4CE6}">
      <dsp:nvSpPr>
        <dsp:cNvPr id="0" name=""/>
        <dsp:cNvSpPr/>
      </dsp:nvSpPr>
      <dsp:spPr>
        <a:xfrm>
          <a:off x="4071422" y="1159029"/>
          <a:ext cx="1749145" cy="275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124"/>
              </a:lnTo>
              <a:lnTo>
                <a:pt x="1749145" y="124124"/>
              </a:lnTo>
              <a:lnTo>
                <a:pt x="1749145" y="27590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C6774-90FA-49C8-A317-09E32DE0ABC4}">
      <dsp:nvSpPr>
        <dsp:cNvPr id="0" name=""/>
        <dsp:cNvSpPr/>
      </dsp:nvSpPr>
      <dsp:spPr>
        <a:xfrm>
          <a:off x="3493192" y="2547750"/>
          <a:ext cx="216836" cy="1145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5936"/>
              </a:lnTo>
              <a:lnTo>
                <a:pt x="216836" y="114593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6BE6B-B24D-45B9-86A5-E1605DEF6EF6}">
      <dsp:nvSpPr>
        <dsp:cNvPr id="0" name=""/>
        <dsp:cNvSpPr/>
      </dsp:nvSpPr>
      <dsp:spPr>
        <a:xfrm>
          <a:off x="4025702" y="1159029"/>
          <a:ext cx="91440" cy="3035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357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44081-4B07-4C0C-9B41-7536DE580F26}">
      <dsp:nvSpPr>
        <dsp:cNvPr id="0" name=""/>
        <dsp:cNvSpPr/>
      </dsp:nvSpPr>
      <dsp:spPr>
        <a:xfrm>
          <a:off x="1744046" y="2541736"/>
          <a:ext cx="216836" cy="1165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5220"/>
              </a:lnTo>
              <a:lnTo>
                <a:pt x="216836" y="1165220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64AA0F-7B7E-41F5-84DE-C5735CE244C4}">
      <dsp:nvSpPr>
        <dsp:cNvPr id="0" name=""/>
        <dsp:cNvSpPr/>
      </dsp:nvSpPr>
      <dsp:spPr>
        <a:xfrm>
          <a:off x="2322276" y="1159029"/>
          <a:ext cx="1749145" cy="303570"/>
        </a:xfrm>
        <a:custGeom>
          <a:avLst/>
          <a:gdLst/>
          <a:ahLst/>
          <a:cxnLst/>
          <a:rect l="0" t="0" r="0" b="0"/>
          <a:pathLst>
            <a:path>
              <a:moveTo>
                <a:pt x="1749145" y="0"/>
              </a:moveTo>
              <a:lnTo>
                <a:pt x="1749145" y="151785"/>
              </a:lnTo>
              <a:lnTo>
                <a:pt x="0" y="151785"/>
              </a:lnTo>
              <a:lnTo>
                <a:pt x="0" y="30357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EA70B5-E7AC-4280-B626-F9E82B203E8A}">
      <dsp:nvSpPr>
        <dsp:cNvPr id="0" name=""/>
        <dsp:cNvSpPr/>
      </dsp:nvSpPr>
      <dsp:spPr>
        <a:xfrm>
          <a:off x="3070195" y="3393"/>
          <a:ext cx="2002454" cy="11556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>
              <a:latin typeface="Times New Roman" pitchFamily="18" charset="0"/>
              <a:cs typeface="Times New Roman" pitchFamily="18" charset="0"/>
            </a:rPr>
            <a:t>Specifika vývoje řeči u dětí se sluchovým postižením</a:t>
          </a:r>
        </a:p>
      </dsp:txBody>
      <dsp:txXfrm>
        <a:off x="3070195" y="3393"/>
        <a:ext cx="2002454" cy="1155636"/>
      </dsp:txXfrm>
    </dsp:sp>
    <dsp:sp modelId="{E3A3B23A-8AD2-4F13-81C7-551A9BE3E250}">
      <dsp:nvSpPr>
        <dsp:cNvPr id="0" name=""/>
        <dsp:cNvSpPr/>
      </dsp:nvSpPr>
      <dsp:spPr>
        <a:xfrm>
          <a:off x="1599488" y="1462600"/>
          <a:ext cx="1445575" cy="1079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Nedoslýchavé děti</a:t>
          </a:r>
        </a:p>
      </dsp:txBody>
      <dsp:txXfrm>
        <a:off x="1599488" y="1462600"/>
        <a:ext cx="1445575" cy="1079136"/>
      </dsp:txXfrm>
    </dsp:sp>
    <dsp:sp modelId="{5300BE7C-007D-4CD6-94C6-375631B43890}">
      <dsp:nvSpPr>
        <dsp:cNvPr id="0" name=""/>
        <dsp:cNvSpPr/>
      </dsp:nvSpPr>
      <dsp:spPr>
        <a:xfrm>
          <a:off x="1960882" y="2845307"/>
          <a:ext cx="1445575" cy="1723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mírné opoždění vývoje řeči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průměrná aktivní slovní zásoba 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porozumění řeči poměrně  dobré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modulační faktory řeči mírně narušeny</a:t>
          </a:r>
        </a:p>
      </dsp:txBody>
      <dsp:txXfrm>
        <a:off x="1960882" y="2845307"/>
        <a:ext cx="1445575" cy="1723299"/>
      </dsp:txXfrm>
    </dsp:sp>
    <dsp:sp modelId="{287A85A1-64A2-4316-875C-5A6F97987E6B}">
      <dsp:nvSpPr>
        <dsp:cNvPr id="0" name=""/>
        <dsp:cNvSpPr/>
      </dsp:nvSpPr>
      <dsp:spPr>
        <a:xfrm>
          <a:off x="3348634" y="1462600"/>
          <a:ext cx="1445575" cy="1085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Středně těžká sluchová vada</a:t>
          </a:r>
        </a:p>
      </dsp:txBody>
      <dsp:txXfrm>
        <a:off x="3348634" y="1462600"/>
        <a:ext cx="1445575" cy="1085149"/>
      </dsp:txXfrm>
    </dsp:sp>
    <dsp:sp modelId="{1A005428-D455-4A88-9207-DC1C81AA422E}">
      <dsp:nvSpPr>
        <dsp:cNvPr id="0" name=""/>
        <dsp:cNvSpPr/>
      </dsp:nvSpPr>
      <dsp:spPr>
        <a:xfrm>
          <a:off x="3710028" y="2851321"/>
          <a:ext cx="1445575" cy="168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>
            <a:latin typeface="Times New Roman" pitchFamily="18" charset="0"/>
            <a:cs typeface="Times New Roman" pitchFamily="18" charset="0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omezenější  aktivní slovní zásoba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výraznější opoždění vývoje řeči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oslabené porozumění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porucha modulačních faktoru řečii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výraznější problémy s artikulací a gramatikou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chybí imitace slov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dlouhodobější vývoj fonematického sluchu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>
        <a:off x="3710028" y="2851321"/>
        <a:ext cx="1445575" cy="1684731"/>
      </dsp:txXfrm>
    </dsp:sp>
    <dsp:sp modelId="{D1E1C01D-A844-4C60-960D-85A64D749C4C}">
      <dsp:nvSpPr>
        <dsp:cNvPr id="0" name=""/>
        <dsp:cNvSpPr/>
      </dsp:nvSpPr>
      <dsp:spPr>
        <a:xfrm>
          <a:off x="5097780" y="1434939"/>
          <a:ext cx="1445575" cy="1103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Times New Roman" pitchFamily="18" charset="0"/>
              <a:cs typeface="Times New Roman" pitchFamily="18" charset="0"/>
            </a:rPr>
            <a:t>Těžká sluchová vada</a:t>
          </a:r>
        </a:p>
      </dsp:txBody>
      <dsp:txXfrm>
        <a:off x="5097780" y="1434939"/>
        <a:ext cx="1445575" cy="1103588"/>
      </dsp:txXfrm>
    </dsp:sp>
    <dsp:sp modelId="{0BDC34E0-1263-4820-B697-717822B4447B}">
      <dsp:nvSpPr>
        <dsp:cNvPr id="0" name=""/>
        <dsp:cNvSpPr/>
      </dsp:nvSpPr>
      <dsp:spPr>
        <a:xfrm>
          <a:off x="5459174" y="2869759"/>
          <a:ext cx="1445575" cy="16924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omezený vývoj řeči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nesrozumitelná řeč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neporozumění řeči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téměř žádná aktivní slovní zásoba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porucha všech modulačních faktorů řeči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Times New Roman" pitchFamily="18" charset="0"/>
              <a:cs typeface="Times New Roman" pitchFamily="18" charset="0"/>
            </a:rPr>
            <a:t>dítě nerozezná  a nenapodobí melodii řeči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5459174" y="2869759"/>
        <a:ext cx="1445575" cy="1692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69C0-CFAB-446B-B866-61F8FA002A0E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2DF189-5DFE-4194-A0FB-31CC0ABC0EC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69C0-CFAB-446B-B866-61F8FA002A0E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F189-5DFE-4194-A0FB-31CC0ABC0EC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E2DF189-5DFE-4194-A0FB-31CC0ABC0EC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69C0-CFAB-446B-B866-61F8FA002A0E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69C0-CFAB-446B-B866-61F8FA002A0E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E2DF189-5DFE-4194-A0FB-31CC0ABC0EC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69C0-CFAB-446B-B866-61F8FA002A0E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2DF189-5DFE-4194-A0FB-31CC0ABC0EC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EED69C0-CFAB-446B-B866-61F8FA002A0E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F189-5DFE-4194-A0FB-31CC0ABC0EC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69C0-CFAB-446B-B866-61F8FA002A0E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E2DF189-5DFE-4194-A0FB-31CC0ABC0EC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69C0-CFAB-446B-B866-61F8FA002A0E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E2DF189-5DFE-4194-A0FB-31CC0ABC0E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69C0-CFAB-446B-B866-61F8FA002A0E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2DF189-5DFE-4194-A0FB-31CC0ABC0E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2DF189-5DFE-4194-A0FB-31CC0ABC0EC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69C0-CFAB-446B-B866-61F8FA002A0E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E2DF189-5DFE-4194-A0FB-31CC0ABC0EC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EED69C0-CFAB-446B-B866-61F8FA002A0E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EED69C0-CFAB-446B-B866-61F8FA002A0E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2DF189-5DFE-4194-A0FB-31CC0ABC0EC7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301752" y="1700808"/>
            <a:ext cx="4040188" cy="504056"/>
          </a:xfrm>
        </p:spPr>
        <p:txBody>
          <a:bodyPr/>
          <a:lstStyle/>
          <a:p>
            <a:r>
              <a:rPr lang="cs-CZ" dirty="0" smtClean="0"/>
              <a:t>Vizuálně-motorické  systémy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Auditivně-orální systémy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274320" lvl="2" indent="-274320">
              <a:buClr>
                <a:schemeClr val="accent1"/>
              </a:buClr>
              <a:buSzPct val="85000"/>
              <a:buNone/>
            </a:pPr>
            <a:endParaRPr lang="cs-CZ" b="1" cap="small" dirty="0" smtClean="0"/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b="1" cap="small" dirty="0" smtClean="0"/>
              <a:t>Znakový jazyk,</a:t>
            </a: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b="1" cap="small" dirty="0" smtClean="0"/>
              <a:t>znakovaná čeština</a:t>
            </a: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b="1" cap="small" dirty="0" smtClean="0"/>
              <a:t> </a:t>
            </a:r>
            <a:r>
              <a:rPr lang="cs-CZ" b="1" cap="small" dirty="0" smtClean="0"/>
              <a:t>prstová abeceda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Mluvená řeč</a:t>
            </a:r>
          </a:p>
          <a:p>
            <a:r>
              <a:rPr lang="cs-CZ" dirty="0" smtClean="0"/>
              <a:t>O</a:t>
            </a:r>
            <a:r>
              <a:rPr lang="cs-CZ" dirty="0" smtClean="0"/>
              <a:t>dezírání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Komunikace, komunikační styly</a:t>
            </a:r>
            <a:endParaRPr lang="cs-CZ" dirty="0"/>
          </a:p>
        </p:txBody>
      </p:sp>
      <p:pic>
        <p:nvPicPr>
          <p:cNvPr id="1026" name="Picture 2" descr="C:\Users\Odstrcilikova\Desktop\PROMIN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149079"/>
            <a:ext cx="1743075" cy="1944217"/>
          </a:xfrm>
          <a:prstGeom prst="rect">
            <a:avLst/>
          </a:prstGeom>
          <a:noFill/>
        </p:spPr>
      </p:pic>
      <p:sp>
        <p:nvSpPr>
          <p:cNvPr id="1028" name="AutoShape 4" descr="VÃ½sledek obrÃ¡zku pro mluvenÃ¡ ÅeÄ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9" name="Picture 5" descr="C:\Users\Odstrcilikova\Desktop\stažený soub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221088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správného odezírání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cs-CZ" b="1" i="1" dirty="0" smtClean="0"/>
          </a:p>
          <a:p>
            <a:pPr lvl="0"/>
            <a:r>
              <a:rPr lang="cs-CZ" b="1" i="1" dirty="0" smtClean="0"/>
              <a:t>Stav </a:t>
            </a:r>
            <a:r>
              <a:rPr lang="cs-CZ" b="1" i="1" dirty="0" smtClean="0"/>
              <a:t>zraku postiženého </a:t>
            </a:r>
            <a:r>
              <a:rPr lang="cs-CZ" b="1" i="1" dirty="0" smtClean="0"/>
              <a:t>klienta</a:t>
            </a:r>
            <a:endParaRPr lang="cs-CZ" dirty="0" smtClean="0"/>
          </a:p>
          <a:p>
            <a:pPr lvl="0"/>
            <a:r>
              <a:rPr lang="cs-CZ" b="1" i="1" dirty="0" smtClean="0"/>
              <a:t>Osvětlení</a:t>
            </a:r>
            <a:endParaRPr lang="cs-CZ" dirty="0" smtClean="0"/>
          </a:p>
          <a:p>
            <a:pPr lvl="0"/>
            <a:r>
              <a:rPr lang="cs-CZ" b="1" i="1" dirty="0" smtClean="0"/>
              <a:t>Vzdálenost mluvící </a:t>
            </a:r>
            <a:r>
              <a:rPr lang="cs-CZ" b="1" i="1" dirty="0" smtClean="0"/>
              <a:t>osob</a:t>
            </a:r>
            <a:endParaRPr lang="cs-CZ" dirty="0" smtClean="0"/>
          </a:p>
          <a:p>
            <a:pPr lvl="0"/>
            <a:r>
              <a:rPr lang="cs-CZ" b="1" i="1" dirty="0" smtClean="0"/>
              <a:t>Řeč mluvící </a:t>
            </a:r>
            <a:r>
              <a:rPr lang="cs-CZ" b="1" i="1" dirty="0" smtClean="0"/>
              <a:t>osoby</a:t>
            </a:r>
            <a:endParaRPr lang="cs-CZ" dirty="0" smtClean="0"/>
          </a:p>
          <a:p>
            <a:r>
              <a:rPr lang="cs-CZ" dirty="0" smtClean="0"/>
              <a:t>            </a:t>
            </a:r>
            <a:endParaRPr lang="cs-CZ" dirty="0"/>
          </a:p>
        </p:txBody>
      </p:sp>
      <p:pic>
        <p:nvPicPr>
          <p:cNvPr id="14338" name="Picture 2" descr="C:\Users\Odstrcilikova\Desktop\slid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789040"/>
            <a:ext cx="4248472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Vybraná specifika vývoje řeči u SP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s dítětem -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Pro komunikaci s dítětem se sluchovým postižením je důležité:</a:t>
            </a:r>
            <a:endParaRPr lang="cs-CZ" dirty="0" smtClean="0"/>
          </a:p>
          <a:p>
            <a:r>
              <a:rPr lang="cs-CZ" dirty="0" smtClean="0"/>
              <a:t>Začít s reedukací co nejdříve – využít spontánního žvatlání a broukání.</a:t>
            </a:r>
          </a:p>
          <a:p>
            <a:r>
              <a:rPr lang="cs-CZ" dirty="0" smtClean="0"/>
              <a:t>Využívat a procvičovat zbytky sluchu, procvičovat při hrách hmat.</a:t>
            </a:r>
          </a:p>
          <a:p>
            <a:r>
              <a:rPr lang="cs-CZ" dirty="0" smtClean="0"/>
              <a:t>Využít období s přirozeným soustředěním dítěte na obličej mluvčího pro přirozený nácvik odezírání.</a:t>
            </a:r>
          </a:p>
          <a:p>
            <a:r>
              <a:rPr lang="cs-CZ" dirty="0" smtClean="0"/>
              <a:t>Na každý pokus o komunikaci vždy reagovat (řečí, úsměvem, pohybem, dotykem</a:t>
            </a:r>
          </a:p>
          <a:p>
            <a:r>
              <a:rPr lang="cs-CZ" dirty="0" smtClean="0"/>
              <a:t>Využívat neverbální komunikaci – „řeč těla“ (Holmanová, 2002).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Všeobecné zásady pro komunikaci se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b="1" i="1" dirty="0" smtClean="0"/>
              <a:t>Navázání zrakového kontaktu</a:t>
            </a:r>
            <a:r>
              <a:rPr lang="cs-CZ" dirty="0" smtClean="0"/>
              <a:t> před rozhovorem.); udržujeme oční kontakt po celou dobu rozhovoru. </a:t>
            </a:r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 </a:t>
            </a:r>
            <a:r>
              <a:rPr lang="cs-CZ" b="1" i="1" dirty="0" smtClean="0"/>
              <a:t>Položení otázky o formě komunikace</a:t>
            </a:r>
            <a:r>
              <a:rPr lang="cs-CZ" dirty="0" smtClean="0"/>
              <a:t>. Zda chce sluchově postižený mluvit, odezírat, psát, nebo používat znakový jazyk. </a:t>
            </a:r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b="1" i="1" dirty="0" smtClean="0"/>
              <a:t>Sdělení tématu rozhovoru</a:t>
            </a:r>
            <a:r>
              <a:rPr lang="cs-CZ" dirty="0" smtClean="0"/>
              <a:t>. Dbáme na zřetelnou výslovnost a mluvíme volnějším tempem při zachování přirozeného rytmu řeči. Zdůrazňujeme klíčová </a:t>
            </a:r>
            <a:r>
              <a:rPr lang="cs-CZ" dirty="0" smtClean="0"/>
              <a:t>slova.</a:t>
            </a:r>
          </a:p>
          <a:p>
            <a:pPr lvl="0"/>
            <a:endParaRPr lang="cs-CZ" dirty="0" smtClean="0"/>
          </a:p>
          <a:p>
            <a:pPr lvl="0"/>
            <a:r>
              <a:rPr lang="cs-CZ" b="1" i="1" dirty="0" smtClean="0"/>
              <a:t>Podmínky rozhovoru</a:t>
            </a:r>
            <a:r>
              <a:rPr lang="cs-CZ" dirty="0" smtClean="0"/>
              <a:t>. Nezvyšujeme hlas a nekřičíme při komunikaci s nedoslýchavým jedincem. Vhodné je zajistit dobré poslechové podmínky bez okolního hluku. </a:t>
            </a:r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b="1" i="1" dirty="0" smtClean="0"/>
              <a:t>Opakování otázek a přesvědčení se o porozumění</a:t>
            </a:r>
            <a:r>
              <a:rPr lang="cs-CZ" dirty="0" smtClean="0"/>
              <a:t>. Ptáme se sluchově postiženého, zda nám </a:t>
            </a:r>
            <a:r>
              <a:rPr lang="cs-CZ" dirty="0" smtClean="0"/>
              <a:t>porozuměl.</a:t>
            </a:r>
          </a:p>
          <a:p>
            <a:endParaRPr lang="cs-CZ" dirty="0" smtClean="0"/>
          </a:p>
          <a:p>
            <a:r>
              <a:rPr lang="cs-CZ" b="1" i="1" dirty="0" smtClean="0"/>
              <a:t>Ohleduplné chování</a:t>
            </a:r>
            <a:r>
              <a:rPr lang="cs-CZ" dirty="0" smtClean="0"/>
              <a:t>. Stále mějme na paměti, že neúspěšná komunikace může být důsledkem sluchového postižení.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ve výchově a vzdělávání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Zásada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včasnosti</a:t>
            </a:r>
          </a:p>
          <a:p>
            <a:pPr lvl="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Zásada 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názornostti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Zásada  komunikativnosti</a:t>
            </a:r>
          </a:p>
          <a:p>
            <a:pPr lvl="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Zásada </a:t>
            </a:r>
            <a:r>
              <a:rPr lang="cs-CZ" sz="2800" smtClean="0">
                <a:latin typeface="Times New Roman" pitchFamily="18" charset="0"/>
                <a:cs typeface="Times New Roman" pitchFamily="18" charset="0"/>
              </a:rPr>
              <a:t>mentálního  </a:t>
            </a:r>
            <a:r>
              <a:rPr lang="cs-CZ" sz="2800" smtClean="0">
                <a:latin typeface="Times New Roman" pitchFamily="18" charset="0"/>
                <a:cs typeface="Times New Roman" pitchFamily="18" charset="0"/>
              </a:rPr>
              <a:t>rozvoje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Zásada přiměřenosti</a:t>
            </a:r>
          </a:p>
          <a:p>
            <a:pPr lvl="0"/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Zasáda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systematičnosti a důslednosti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</TotalTime>
  <Words>227</Words>
  <Application>Microsoft Office PowerPoint</Application>
  <PresentationFormat>Předvádění na obrazovce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Komunikace, komunikační styly</vt:lpstr>
      <vt:lpstr>Zásady správného odezírání</vt:lpstr>
      <vt:lpstr>Vybraná specifika vývoje řeči u SP</vt:lpstr>
      <vt:lpstr>Komunikace s dítětem - zásady</vt:lpstr>
      <vt:lpstr>Všeobecné zásady pro komunikaci se SP</vt:lpstr>
      <vt:lpstr>Zásady ve výchově a vzdělávání SP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Komunikace, komunikační styly</dc:title>
  <dc:creator>Odstrcilikova</dc:creator>
  <cp:lastModifiedBy>Odstrcilikova</cp:lastModifiedBy>
  <cp:revision>1</cp:revision>
  <dcterms:created xsi:type="dcterms:W3CDTF">2018-11-18T13:48:32Z</dcterms:created>
  <dcterms:modified xsi:type="dcterms:W3CDTF">2018-11-18T14:06:52Z</dcterms:modified>
</cp:coreProperties>
</file>