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4" r:id="rId11"/>
    <p:sldId id="268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1D1B33-D4CE-4F5C-8FED-EE0DDF6A706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E7531CE-6A27-4429-B0E9-1DDCC77E9549}">
      <dgm:prSet phldrT="[Text]" custT="1"/>
      <dgm:spPr/>
      <dgm:t>
        <a:bodyPr/>
        <a:lstStyle/>
        <a:p>
          <a:pPr algn="ctr"/>
          <a:r>
            <a:rPr lang="cs-CZ" sz="1400">
              <a:latin typeface="+mn-lt"/>
              <a:cs typeface="Times New Roman" pitchFamily="18" charset="0"/>
            </a:rPr>
            <a:t>Vizuálně-motorické komunikační systémy</a:t>
          </a:r>
        </a:p>
      </dgm:t>
    </dgm:pt>
    <dgm:pt modelId="{5F920FF6-03D7-4638-9756-59607C93E233}" type="parTrans" cxnId="{E54ED084-D91B-411B-B852-7E6B6FFEFC8B}">
      <dgm:prSet/>
      <dgm:spPr/>
      <dgm:t>
        <a:bodyPr/>
        <a:lstStyle/>
        <a:p>
          <a:endParaRPr lang="cs-CZ"/>
        </a:p>
      </dgm:t>
    </dgm:pt>
    <dgm:pt modelId="{CC796A65-9BDB-4DE8-A65B-E0E8F0E8A546}" type="sibTrans" cxnId="{E54ED084-D91B-411B-B852-7E6B6FFEFC8B}">
      <dgm:prSet/>
      <dgm:spPr/>
      <dgm:t>
        <a:bodyPr/>
        <a:lstStyle/>
        <a:p>
          <a:endParaRPr lang="cs-CZ"/>
        </a:p>
      </dgm:t>
    </dgm:pt>
    <dgm:pt modelId="{FE8F79D8-5FDE-4058-9D6A-24875DBC5279}">
      <dgm:prSet phldrT="[Text]" custT="1"/>
      <dgm:spPr/>
      <dgm:t>
        <a:bodyPr/>
        <a:lstStyle/>
        <a:p>
          <a:r>
            <a:rPr lang="cs-CZ" sz="1200">
              <a:latin typeface="+mn-lt"/>
              <a:cs typeface="Times New Roman" pitchFamily="18" charset="0"/>
            </a:rPr>
            <a:t>Znakový jazyk</a:t>
          </a:r>
        </a:p>
      </dgm:t>
    </dgm:pt>
    <dgm:pt modelId="{7EFF0B11-D31A-4332-AF7A-5C44533DC834}" type="parTrans" cxnId="{57C63B84-E3CB-427C-A7C2-EAB1FB2F0758}">
      <dgm:prSet/>
      <dgm:spPr/>
      <dgm:t>
        <a:bodyPr/>
        <a:lstStyle/>
        <a:p>
          <a:endParaRPr lang="cs-CZ"/>
        </a:p>
      </dgm:t>
    </dgm:pt>
    <dgm:pt modelId="{CEA4615F-9087-4C7D-8539-F915DFEC9773}" type="sibTrans" cxnId="{57C63B84-E3CB-427C-A7C2-EAB1FB2F0758}">
      <dgm:prSet/>
      <dgm:spPr/>
      <dgm:t>
        <a:bodyPr/>
        <a:lstStyle/>
        <a:p>
          <a:endParaRPr lang="cs-CZ"/>
        </a:p>
      </dgm:t>
    </dgm:pt>
    <dgm:pt modelId="{0EEA285A-1DD0-4FAD-B2E9-30C5D110D914}">
      <dgm:prSet phldrT="[Text]" custT="1"/>
      <dgm:spPr/>
      <dgm:t>
        <a:bodyPr/>
        <a:lstStyle/>
        <a:p>
          <a:r>
            <a:rPr lang="cs-CZ" sz="1200">
              <a:latin typeface="+mn-lt"/>
              <a:cs typeface="Times New Roman" pitchFamily="18" charset="0"/>
            </a:rPr>
            <a:t>Znakovaná čeština</a:t>
          </a:r>
        </a:p>
      </dgm:t>
    </dgm:pt>
    <dgm:pt modelId="{FC934509-71CD-4EC7-80F5-761185A678E3}" type="parTrans" cxnId="{1088C55B-8174-47A4-B538-24ABF505F687}">
      <dgm:prSet/>
      <dgm:spPr/>
      <dgm:t>
        <a:bodyPr/>
        <a:lstStyle/>
        <a:p>
          <a:endParaRPr lang="cs-CZ"/>
        </a:p>
      </dgm:t>
    </dgm:pt>
    <dgm:pt modelId="{F596A1C9-07A8-4ED9-8B87-136D0F214064}" type="sibTrans" cxnId="{1088C55B-8174-47A4-B538-24ABF505F687}">
      <dgm:prSet/>
      <dgm:spPr/>
      <dgm:t>
        <a:bodyPr/>
        <a:lstStyle/>
        <a:p>
          <a:endParaRPr lang="cs-CZ"/>
        </a:p>
      </dgm:t>
    </dgm:pt>
    <dgm:pt modelId="{5717A6E3-C9D6-47A5-9CC4-98F10A59F8B3}">
      <dgm:prSet phldrT="[Text]" custT="1"/>
      <dgm:spPr/>
      <dgm:t>
        <a:bodyPr/>
        <a:lstStyle/>
        <a:p>
          <a:r>
            <a:rPr lang="cs-CZ" sz="1200">
              <a:latin typeface="Calibri" pitchFamily="34" charset="0"/>
              <a:cs typeface="Times New Roman" pitchFamily="18" charset="0"/>
            </a:rPr>
            <a:t>Prstová abeceda</a:t>
          </a:r>
        </a:p>
      </dgm:t>
    </dgm:pt>
    <dgm:pt modelId="{1E4C86CD-66D2-4BD8-AEC0-C4B56305B079}" type="parTrans" cxnId="{75E05BAC-8A70-4698-B918-9A1908040DA6}">
      <dgm:prSet/>
      <dgm:spPr/>
      <dgm:t>
        <a:bodyPr/>
        <a:lstStyle/>
        <a:p>
          <a:endParaRPr lang="cs-CZ"/>
        </a:p>
      </dgm:t>
    </dgm:pt>
    <dgm:pt modelId="{FF6D683B-B77A-42D7-AF49-82DB405C7477}" type="sibTrans" cxnId="{75E05BAC-8A70-4698-B918-9A1908040DA6}">
      <dgm:prSet/>
      <dgm:spPr/>
      <dgm:t>
        <a:bodyPr/>
        <a:lstStyle/>
        <a:p>
          <a:endParaRPr lang="cs-CZ"/>
        </a:p>
      </dgm:t>
    </dgm:pt>
    <dgm:pt modelId="{D1F2B40D-C51D-4141-AC5A-26789C6E1F72}">
      <dgm:prSet custT="1"/>
      <dgm:spPr/>
      <dgm:t>
        <a:bodyPr/>
        <a:lstStyle/>
        <a:p>
          <a:r>
            <a:rPr lang="cs-CZ" sz="1200">
              <a:latin typeface="Calibri" pitchFamily="34" charset="0"/>
              <a:cs typeface="Times New Roman" pitchFamily="18" charset="0"/>
            </a:rPr>
            <a:t>Pomocné artrikulační </a:t>
          </a:r>
          <a:r>
            <a:rPr lang="cs-CZ" sz="1200">
              <a:latin typeface="+mn-lt"/>
              <a:cs typeface="Times New Roman" pitchFamily="18" charset="0"/>
            </a:rPr>
            <a:t>znaky</a:t>
          </a:r>
        </a:p>
      </dgm:t>
    </dgm:pt>
    <dgm:pt modelId="{2059D9F8-F7BA-4CD6-AC15-20641159E6CF}" type="parTrans" cxnId="{D9A7418A-CE31-4A75-A356-DC72B03C6B27}">
      <dgm:prSet/>
      <dgm:spPr/>
      <dgm:t>
        <a:bodyPr/>
        <a:lstStyle/>
        <a:p>
          <a:endParaRPr lang="cs-CZ"/>
        </a:p>
      </dgm:t>
    </dgm:pt>
    <dgm:pt modelId="{18EBACEF-F35F-4F9F-9E2E-91E386004F45}" type="sibTrans" cxnId="{D9A7418A-CE31-4A75-A356-DC72B03C6B27}">
      <dgm:prSet/>
      <dgm:spPr/>
      <dgm:t>
        <a:bodyPr/>
        <a:lstStyle/>
        <a:p>
          <a:endParaRPr lang="cs-CZ"/>
        </a:p>
      </dgm:t>
    </dgm:pt>
    <dgm:pt modelId="{B0D548B0-2EB1-41A2-AD0E-8C427671F5C2}" type="pres">
      <dgm:prSet presAssocID="{7A1D1B33-D4CE-4F5C-8FED-EE0DDF6A706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11F8A47C-140B-43DF-9080-D3BC62D23E71}" type="pres">
      <dgm:prSet presAssocID="{9E7531CE-6A27-4429-B0E9-1DDCC77E9549}" presName="hierRoot1" presStyleCnt="0">
        <dgm:presLayoutVars>
          <dgm:hierBranch val="init"/>
        </dgm:presLayoutVars>
      </dgm:prSet>
      <dgm:spPr/>
    </dgm:pt>
    <dgm:pt modelId="{CC1E9821-F21F-42DC-A42C-7339477A37D3}" type="pres">
      <dgm:prSet presAssocID="{9E7531CE-6A27-4429-B0E9-1DDCC77E9549}" presName="rootComposite1" presStyleCnt="0"/>
      <dgm:spPr/>
    </dgm:pt>
    <dgm:pt modelId="{8890F003-04B0-4976-A952-8CDA6C0EC90F}" type="pres">
      <dgm:prSet presAssocID="{9E7531CE-6A27-4429-B0E9-1DDCC77E954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BB238A4-6E0A-4E22-8A5B-69C6C2F62B8E}" type="pres">
      <dgm:prSet presAssocID="{9E7531CE-6A27-4429-B0E9-1DDCC77E9549}" presName="rootConnector1" presStyleLbl="node1" presStyleIdx="0" presStyleCnt="0"/>
      <dgm:spPr/>
      <dgm:t>
        <a:bodyPr/>
        <a:lstStyle/>
        <a:p>
          <a:endParaRPr lang="cs-CZ"/>
        </a:p>
      </dgm:t>
    </dgm:pt>
    <dgm:pt modelId="{02E7E4E0-CCB3-47A8-B801-D8D956D0E7F2}" type="pres">
      <dgm:prSet presAssocID="{9E7531CE-6A27-4429-B0E9-1DDCC77E9549}" presName="hierChild2" presStyleCnt="0"/>
      <dgm:spPr/>
    </dgm:pt>
    <dgm:pt modelId="{C3666BC7-E78A-48D3-A40B-55CCFE9C3EC5}" type="pres">
      <dgm:prSet presAssocID="{7EFF0B11-D31A-4332-AF7A-5C44533DC834}" presName="Name37" presStyleLbl="parChTrans1D2" presStyleIdx="0" presStyleCnt="3"/>
      <dgm:spPr/>
      <dgm:t>
        <a:bodyPr/>
        <a:lstStyle/>
        <a:p>
          <a:endParaRPr lang="cs-CZ"/>
        </a:p>
      </dgm:t>
    </dgm:pt>
    <dgm:pt modelId="{DF80FC5F-B7EE-4947-9EC7-8A56535B023B}" type="pres">
      <dgm:prSet presAssocID="{FE8F79D8-5FDE-4058-9D6A-24875DBC5279}" presName="hierRoot2" presStyleCnt="0">
        <dgm:presLayoutVars>
          <dgm:hierBranch val="init"/>
        </dgm:presLayoutVars>
      </dgm:prSet>
      <dgm:spPr/>
    </dgm:pt>
    <dgm:pt modelId="{2A0C3B17-5B87-487F-8B18-758C60263C1D}" type="pres">
      <dgm:prSet presAssocID="{FE8F79D8-5FDE-4058-9D6A-24875DBC5279}" presName="rootComposite" presStyleCnt="0"/>
      <dgm:spPr/>
    </dgm:pt>
    <dgm:pt modelId="{82CA2987-8666-4331-861A-7DF3D509A9E4}" type="pres">
      <dgm:prSet presAssocID="{FE8F79D8-5FDE-4058-9D6A-24875DBC527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779589B-43DD-4B42-B192-05FC404DDB01}" type="pres">
      <dgm:prSet presAssocID="{FE8F79D8-5FDE-4058-9D6A-24875DBC5279}" presName="rootConnector" presStyleLbl="node2" presStyleIdx="0" presStyleCnt="3"/>
      <dgm:spPr/>
      <dgm:t>
        <a:bodyPr/>
        <a:lstStyle/>
        <a:p>
          <a:endParaRPr lang="cs-CZ"/>
        </a:p>
      </dgm:t>
    </dgm:pt>
    <dgm:pt modelId="{6A506731-2E6C-47AE-93D1-D0BE145548CD}" type="pres">
      <dgm:prSet presAssocID="{FE8F79D8-5FDE-4058-9D6A-24875DBC5279}" presName="hierChild4" presStyleCnt="0"/>
      <dgm:spPr/>
    </dgm:pt>
    <dgm:pt modelId="{EE249448-7F9A-4390-809E-F873DBCA91B9}" type="pres">
      <dgm:prSet presAssocID="{FE8F79D8-5FDE-4058-9D6A-24875DBC5279}" presName="hierChild5" presStyleCnt="0"/>
      <dgm:spPr/>
    </dgm:pt>
    <dgm:pt modelId="{A5ED186A-8C65-4768-9956-B9F4BC74ED73}" type="pres">
      <dgm:prSet presAssocID="{FC934509-71CD-4EC7-80F5-761185A678E3}" presName="Name37" presStyleLbl="parChTrans1D2" presStyleIdx="1" presStyleCnt="3"/>
      <dgm:spPr/>
      <dgm:t>
        <a:bodyPr/>
        <a:lstStyle/>
        <a:p>
          <a:endParaRPr lang="cs-CZ"/>
        </a:p>
      </dgm:t>
    </dgm:pt>
    <dgm:pt modelId="{87FD8F19-72D1-4DD4-82F9-6997BBC02252}" type="pres">
      <dgm:prSet presAssocID="{0EEA285A-1DD0-4FAD-B2E9-30C5D110D914}" presName="hierRoot2" presStyleCnt="0">
        <dgm:presLayoutVars>
          <dgm:hierBranch val="init"/>
        </dgm:presLayoutVars>
      </dgm:prSet>
      <dgm:spPr/>
    </dgm:pt>
    <dgm:pt modelId="{EE1B9A8B-B1D5-4551-9DF1-D8C84A5C7EF4}" type="pres">
      <dgm:prSet presAssocID="{0EEA285A-1DD0-4FAD-B2E9-30C5D110D914}" presName="rootComposite" presStyleCnt="0"/>
      <dgm:spPr/>
    </dgm:pt>
    <dgm:pt modelId="{E9919490-B353-4420-B186-42B6E67C35D2}" type="pres">
      <dgm:prSet presAssocID="{0EEA285A-1DD0-4FAD-B2E9-30C5D110D914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03FD648-E4F2-4E3C-9355-0F0A7B60A667}" type="pres">
      <dgm:prSet presAssocID="{0EEA285A-1DD0-4FAD-B2E9-30C5D110D914}" presName="rootConnector" presStyleLbl="node2" presStyleIdx="1" presStyleCnt="3"/>
      <dgm:spPr/>
      <dgm:t>
        <a:bodyPr/>
        <a:lstStyle/>
        <a:p>
          <a:endParaRPr lang="cs-CZ"/>
        </a:p>
      </dgm:t>
    </dgm:pt>
    <dgm:pt modelId="{F6C401CD-D650-4959-A2A0-4C33EB192451}" type="pres">
      <dgm:prSet presAssocID="{0EEA285A-1DD0-4FAD-B2E9-30C5D110D914}" presName="hierChild4" presStyleCnt="0"/>
      <dgm:spPr/>
    </dgm:pt>
    <dgm:pt modelId="{43FBF0B0-D5ED-4E44-AE1E-962ACA636790}" type="pres">
      <dgm:prSet presAssocID="{0EEA285A-1DD0-4FAD-B2E9-30C5D110D914}" presName="hierChild5" presStyleCnt="0"/>
      <dgm:spPr/>
    </dgm:pt>
    <dgm:pt modelId="{D0264C25-1E3A-4263-BE57-CF9BA68A6D35}" type="pres">
      <dgm:prSet presAssocID="{1E4C86CD-66D2-4BD8-AEC0-C4B56305B079}" presName="Name37" presStyleLbl="parChTrans1D2" presStyleIdx="2" presStyleCnt="3"/>
      <dgm:spPr/>
      <dgm:t>
        <a:bodyPr/>
        <a:lstStyle/>
        <a:p>
          <a:endParaRPr lang="cs-CZ"/>
        </a:p>
      </dgm:t>
    </dgm:pt>
    <dgm:pt modelId="{245E060D-A98A-46BE-93B1-FD5D98AAA08F}" type="pres">
      <dgm:prSet presAssocID="{5717A6E3-C9D6-47A5-9CC4-98F10A59F8B3}" presName="hierRoot2" presStyleCnt="0">
        <dgm:presLayoutVars>
          <dgm:hierBranch val="init"/>
        </dgm:presLayoutVars>
      </dgm:prSet>
      <dgm:spPr/>
    </dgm:pt>
    <dgm:pt modelId="{BAA5765A-5B7E-4156-B0E1-18C79075C3E1}" type="pres">
      <dgm:prSet presAssocID="{5717A6E3-C9D6-47A5-9CC4-98F10A59F8B3}" presName="rootComposite" presStyleCnt="0"/>
      <dgm:spPr/>
    </dgm:pt>
    <dgm:pt modelId="{183E7EB5-4973-49DE-8CC2-714277705852}" type="pres">
      <dgm:prSet presAssocID="{5717A6E3-C9D6-47A5-9CC4-98F10A59F8B3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8333A39-1923-4E9C-83EA-9565BBE2DF41}" type="pres">
      <dgm:prSet presAssocID="{5717A6E3-C9D6-47A5-9CC4-98F10A59F8B3}" presName="rootConnector" presStyleLbl="node2" presStyleIdx="2" presStyleCnt="3"/>
      <dgm:spPr/>
      <dgm:t>
        <a:bodyPr/>
        <a:lstStyle/>
        <a:p>
          <a:endParaRPr lang="cs-CZ"/>
        </a:p>
      </dgm:t>
    </dgm:pt>
    <dgm:pt modelId="{F3923266-F202-42DC-BFCB-BC6D962E741D}" type="pres">
      <dgm:prSet presAssocID="{5717A6E3-C9D6-47A5-9CC4-98F10A59F8B3}" presName="hierChild4" presStyleCnt="0"/>
      <dgm:spPr/>
    </dgm:pt>
    <dgm:pt modelId="{2326B710-3E6C-4711-AD90-83E04FDF97F8}" type="pres">
      <dgm:prSet presAssocID="{2059D9F8-F7BA-4CD6-AC15-20641159E6CF}" presName="Name37" presStyleLbl="parChTrans1D3" presStyleIdx="0" presStyleCnt="1"/>
      <dgm:spPr/>
      <dgm:t>
        <a:bodyPr/>
        <a:lstStyle/>
        <a:p>
          <a:endParaRPr lang="cs-CZ"/>
        </a:p>
      </dgm:t>
    </dgm:pt>
    <dgm:pt modelId="{C329BF58-FCE4-4085-A042-B568D95D1115}" type="pres">
      <dgm:prSet presAssocID="{D1F2B40D-C51D-4141-AC5A-26789C6E1F72}" presName="hierRoot2" presStyleCnt="0">
        <dgm:presLayoutVars>
          <dgm:hierBranch val="init"/>
        </dgm:presLayoutVars>
      </dgm:prSet>
      <dgm:spPr/>
    </dgm:pt>
    <dgm:pt modelId="{7A612A56-45E9-4103-A6E6-C48C5FC35B2E}" type="pres">
      <dgm:prSet presAssocID="{D1F2B40D-C51D-4141-AC5A-26789C6E1F72}" presName="rootComposite" presStyleCnt="0"/>
      <dgm:spPr/>
    </dgm:pt>
    <dgm:pt modelId="{4DF77162-7746-4094-8480-50BC3D57E524}" type="pres">
      <dgm:prSet presAssocID="{D1F2B40D-C51D-4141-AC5A-26789C6E1F72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CBE2D4C-F65E-4F22-91E1-C2542BCC21D1}" type="pres">
      <dgm:prSet presAssocID="{D1F2B40D-C51D-4141-AC5A-26789C6E1F72}" presName="rootConnector" presStyleLbl="node3" presStyleIdx="0" presStyleCnt="1"/>
      <dgm:spPr/>
      <dgm:t>
        <a:bodyPr/>
        <a:lstStyle/>
        <a:p>
          <a:endParaRPr lang="cs-CZ"/>
        </a:p>
      </dgm:t>
    </dgm:pt>
    <dgm:pt modelId="{F849E9A8-2AD8-432C-B864-2F52FFBE985A}" type="pres">
      <dgm:prSet presAssocID="{D1F2B40D-C51D-4141-AC5A-26789C6E1F72}" presName="hierChild4" presStyleCnt="0"/>
      <dgm:spPr/>
    </dgm:pt>
    <dgm:pt modelId="{7951122C-016D-4D70-AA0F-6F80F8948687}" type="pres">
      <dgm:prSet presAssocID="{D1F2B40D-C51D-4141-AC5A-26789C6E1F72}" presName="hierChild5" presStyleCnt="0"/>
      <dgm:spPr/>
    </dgm:pt>
    <dgm:pt modelId="{D5CAB58F-504C-44C4-BE74-5AC95B7C95A3}" type="pres">
      <dgm:prSet presAssocID="{5717A6E3-C9D6-47A5-9CC4-98F10A59F8B3}" presName="hierChild5" presStyleCnt="0"/>
      <dgm:spPr/>
    </dgm:pt>
    <dgm:pt modelId="{6B7C2FAF-9F91-4B42-8C95-9C7E105E3F1D}" type="pres">
      <dgm:prSet presAssocID="{9E7531CE-6A27-4429-B0E9-1DDCC77E9549}" presName="hierChild3" presStyleCnt="0"/>
      <dgm:spPr/>
    </dgm:pt>
  </dgm:ptLst>
  <dgm:cxnLst>
    <dgm:cxn modelId="{C8343CCD-BB97-42B5-A879-5B0D50E09C32}" type="presOf" srcId="{0EEA285A-1DD0-4FAD-B2E9-30C5D110D914}" destId="{E9919490-B353-4420-B186-42B6E67C35D2}" srcOrd="0" destOrd="0" presId="urn:microsoft.com/office/officeart/2005/8/layout/orgChart1"/>
    <dgm:cxn modelId="{F5C0E3BA-9EAC-4DB0-84AD-DEEB7FF3511B}" type="presOf" srcId="{D1F2B40D-C51D-4141-AC5A-26789C6E1F72}" destId="{5CBE2D4C-F65E-4F22-91E1-C2542BCC21D1}" srcOrd="1" destOrd="0" presId="urn:microsoft.com/office/officeart/2005/8/layout/orgChart1"/>
    <dgm:cxn modelId="{57C63B84-E3CB-427C-A7C2-EAB1FB2F0758}" srcId="{9E7531CE-6A27-4429-B0E9-1DDCC77E9549}" destId="{FE8F79D8-5FDE-4058-9D6A-24875DBC5279}" srcOrd="0" destOrd="0" parTransId="{7EFF0B11-D31A-4332-AF7A-5C44533DC834}" sibTransId="{CEA4615F-9087-4C7D-8539-F915DFEC9773}"/>
    <dgm:cxn modelId="{A1688297-9115-4006-B07F-85B3DEF78269}" type="presOf" srcId="{7EFF0B11-D31A-4332-AF7A-5C44533DC834}" destId="{C3666BC7-E78A-48D3-A40B-55CCFE9C3EC5}" srcOrd="0" destOrd="0" presId="urn:microsoft.com/office/officeart/2005/8/layout/orgChart1"/>
    <dgm:cxn modelId="{FF434D9B-CDB2-43BD-833B-9332438774FB}" type="presOf" srcId="{D1F2B40D-C51D-4141-AC5A-26789C6E1F72}" destId="{4DF77162-7746-4094-8480-50BC3D57E524}" srcOrd="0" destOrd="0" presId="urn:microsoft.com/office/officeart/2005/8/layout/orgChart1"/>
    <dgm:cxn modelId="{D9A7418A-CE31-4A75-A356-DC72B03C6B27}" srcId="{5717A6E3-C9D6-47A5-9CC4-98F10A59F8B3}" destId="{D1F2B40D-C51D-4141-AC5A-26789C6E1F72}" srcOrd="0" destOrd="0" parTransId="{2059D9F8-F7BA-4CD6-AC15-20641159E6CF}" sibTransId="{18EBACEF-F35F-4F9F-9E2E-91E386004F45}"/>
    <dgm:cxn modelId="{A0525F86-DD0D-476A-B5E7-ECA8FD17F46B}" type="presOf" srcId="{9E7531CE-6A27-4429-B0E9-1DDCC77E9549}" destId="{0BB238A4-6E0A-4E22-8A5B-69C6C2F62B8E}" srcOrd="1" destOrd="0" presId="urn:microsoft.com/office/officeart/2005/8/layout/orgChart1"/>
    <dgm:cxn modelId="{E54ED084-D91B-411B-B852-7E6B6FFEFC8B}" srcId="{7A1D1B33-D4CE-4F5C-8FED-EE0DDF6A7065}" destId="{9E7531CE-6A27-4429-B0E9-1DDCC77E9549}" srcOrd="0" destOrd="0" parTransId="{5F920FF6-03D7-4638-9756-59607C93E233}" sibTransId="{CC796A65-9BDB-4DE8-A65B-E0E8F0E8A546}"/>
    <dgm:cxn modelId="{C2A74918-EDEB-40A4-B2B7-4DB58FCB7734}" type="presOf" srcId="{2059D9F8-F7BA-4CD6-AC15-20641159E6CF}" destId="{2326B710-3E6C-4711-AD90-83E04FDF97F8}" srcOrd="0" destOrd="0" presId="urn:microsoft.com/office/officeart/2005/8/layout/orgChart1"/>
    <dgm:cxn modelId="{BB1C33C8-DA7A-4BFB-AED9-B91CAE90CE53}" type="presOf" srcId="{1E4C86CD-66D2-4BD8-AEC0-C4B56305B079}" destId="{D0264C25-1E3A-4263-BE57-CF9BA68A6D35}" srcOrd="0" destOrd="0" presId="urn:microsoft.com/office/officeart/2005/8/layout/orgChart1"/>
    <dgm:cxn modelId="{9AF71133-8B46-4FC3-AE6B-851D741AA335}" type="presOf" srcId="{0EEA285A-1DD0-4FAD-B2E9-30C5D110D914}" destId="{303FD648-E4F2-4E3C-9355-0F0A7B60A667}" srcOrd="1" destOrd="0" presId="urn:microsoft.com/office/officeart/2005/8/layout/orgChart1"/>
    <dgm:cxn modelId="{79E20241-97A0-4D11-8C28-C8FCA60154A5}" type="presOf" srcId="{FE8F79D8-5FDE-4058-9D6A-24875DBC5279}" destId="{4779589B-43DD-4B42-B192-05FC404DDB01}" srcOrd="1" destOrd="0" presId="urn:microsoft.com/office/officeart/2005/8/layout/orgChart1"/>
    <dgm:cxn modelId="{EB88B44E-37A5-459A-B0FE-33903ABAB7E1}" type="presOf" srcId="{FE8F79D8-5FDE-4058-9D6A-24875DBC5279}" destId="{82CA2987-8666-4331-861A-7DF3D509A9E4}" srcOrd="0" destOrd="0" presId="urn:microsoft.com/office/officeart/2005/8/layout/orgChart1"/>
    <dgm:cxn modelId="{1227308F-8B19-4031-A52F-F74F55235A17}" type="presOf" srcId="{FC934509-71CD-4EC7-80F5-761185A678E3}" destId="{A5ED186A-8C65-4768-9956-B9F4BC74ED73}" srcOrd="0" destOrd="0" presId="urn:microsoft.com/office/officeart/2005/8/layout/orgChart1"/>
    <dgm:cxn modelId="{75E05BAC-8A70-4698-B918-9A1908040DA6}" srcId="{9E7531CE-6A27-4429-B0E9-1DDCC77E9549}" destId="{5717A6E3-C9D6-47A5-9CC4-98F10A59F8B3}" srcOrd="2" destOrd="0" parTransId="{1E4C86CD-66D2-4BD8-AEC0-C4B56305B079}" sibTransId="{FF6D683B-B77A-42D7-AF49-82DB405C7477}"/>
    <dgm:cxn modelId="{4644669F-A1FC-4A11-965E-49384E14DA5D}" type="presOf" srcId="{7A1D1B33-D4CE-4F5C-8FED-EE0DDF6A7065}" destId="{B0D548B0-2EB1-41A2-AD0E-8C427671F5C2}" srcOrd="0" destOrd="0" presId="urn:microsoft.com/office/officeart/2005/8/layout/orgChart1"/>
    <dgm:cxn modelId="{5FF14A58-0E22-40E6-B6DF-AB960734BCA0}" type="presOf" srcId="{5717A6E3-C9D6-47A5-9CC4-98F10A59F8B3}" destId="{48333A39-1923-4E9C-83EA-9565BBE2DF41}" srcOrd="1" destOrd="0" presId="urn:microsoft.com/office/officeart/2005/8/layout/orgChart1"/>
    <dgm:cxn modelId="{F1CF3CF4-5628-489A-8C1E-556A4435AEC7}" type="presOf" srcId="{9E7531CE-6A27-4429-B0E9-1DDCC77E9549}" destId="{8890F003-04B0-4976-A952-8CDA6C0EC90F}" srcOrd="0" destOrd="0" presId="urn:microsoft.com/office/officeart/2005/8/layout/orgChart1"/>
    <dgm:cxn modelId="{1088C55B-8174-47A4-B538-24ABF505F687}" srcId="{9E7531CE-6A27-4429-B0E9-1DDCC77E9549}" destId="{0EEA285A-1DD0-4FAD-B2E9-30C5D110D914}" srcOrd="1" destOrd="0" parTransId="{FC934509-71CD-4EC7-80F5-761185A678E3}" sibTransId="{F596A1C9-07A8-4ED9-8B87-136D0F214064}"/>
    <dgm:cxn modelId="{E2D3474C-BA19-4CAE-832B-1B11A0EE409E}" type="presOf" srcId="{5717A6E3-C9D6-47A5-9CC4-98F10A59F8B3}" destId="{183E7EB5-4973-49DE-8CC2-714277705852}" srcOrd="0" destOrd="0" presId="urn:microsoft.com/office/officeart/2005/8/layout/orgChart1"/>
    <dgm:cxn modelId="{774C3840-EFF9-46AA-9ABC-6689F76C355E}" type="presParOf" srcId="{B0D548B0-2EB1-41A2-AD0E-8C427671F5C2}" destId="{11F8A47C-140B-43DF-9080-D3BC62D23E71}" srcOrd="0" destOrd="0" presId="urn:microsoft.com/office/officeart/2005/8/layout/orgChart1"/>
    <dgm:cxn modelId="{F0B1688A-6105-4DBA-B5AA-949B91790462}" type="presParOf" srcId="{11F8A47C-140B-43DF-9080-D3BC62D23E71}" destId="{CC1E9821-F21F-42DC-A42C-7339477A37D3}" srcOrd="0" destOrd="0" presId="urn:microsoft.com/office/officeart/2005/8/layout/orgChart1"/>
    <dgm:cxn modelId="{0D235ED1-096B-4F64-B879-269E9175D0F4}" type="presParOf" srcId="{CC1E9821-F21F-42DC-A42C-7339477A37D3}" destId="{8890F003-04B0-4976-A952-8CDA6C0EC90F}" srcOrd="0" destOrd="0" presId="urn:microsoft.com/office/officeart/2005/8/layout/orgChart1"/>
    <dgm:cxn modelId="{CE46C271-9921-481F-B0E1-4D1E2567AD51}" type="presParOf" srcId="{CC1E9821-F21F-42DC-A42C-7339477A37D3}" destId="{0BB238A4-6E0A-4E22-8A5B-69C6C2F62B8E}" srcOrd="1" destOrd="0" presId="urn:microsoft.com/office/officeart/2005/8/layout/orgChart1"/>
    <dgm:cxn modelId="{74CFDD98-0C4D-4AE9-A10C-69C2E490112D}" type="presParOf" srcId="{11F8A47C-140B-43DF-9080-D3BC62D23E71}" destId="{02E7E4E0-CCB3-47A8-B801-D8D956D0E7F2}" srcOrd="1" destOrd="0" presId="urn:microsoft.com/office/officeart/2005/8/layout/orgChart1"/>
    <dgm:cxn modelId="{A003D596-4283-492B-A5B0-5C692F718C60}" type="presParOf" srcId="{02E7E4E0-CCB3-47A8-B801-D8D956D0E7F2}" destId="{C3666BC7-E78A-48D3-A40B-55CCFE9C3EC5}" srcOrd="0" destOrd="0" presId="urn:microsoft.com/office/officeart/2005/8/layout/orgChart1"/>
    <dgm:cxn modelId="{4C64D2B2-AACF-486E-AD61-BEB0B9A727F0}" type="presParOf" srcId="{02E7E4E0-CCB3-47A8-B801-D8D956D0E7F2}" destId="{DF80FC5F-B7EE-4947-9EC7-8A56535B023B}" srcOrd="1" destOrd="0" presId="urn:microsoft.com/office/officeart/2005/8/layout/orgChart1"/>
    <dgm:cxn modelId="{AC315E89-E994-4D47-9209-E1ED81A92E7D}" type="presParOf" srcId="{DF80FC5F-B7EE-4947-9EC7-8A56535B023B}" destId="{2A0C3B17-5B87-487F-8B18-758C60263C1D}" srcOrd="0" destOrd="0" presId="urn:microsoft.com/office/officeart/2005/8/layout/orgChart1"/>
    <dgm:cxn modelId="{BA61722A-DD1C-4D45-B648-3BE68A204E5A}" type="presParOf" srcId="{2A0C3B17-5B87-487F-8B18-758C60263C1D}" destId="{82CA2987-8666-4331-861A-7DF3D509A9E4}" srcOrd="0" destOrd="0" presId="urn:microsoft.com/office/officeart/2005/8/layout/orgChart1"/>
    <dgm:cxn modelId="{7392B66C-8557-4488-B733-241D62B37FCF}" type="presParOf" srcId="{2A0C3B17-5B87-487F-8B18-758C60263C1D}" destId="{4779589B-43DD-4B42-B192-05FC404DDB01}" srcOrd="1" destOrd="0" presId="urn:microsoft.com/office/officeart/2005/8/layout/orgChart1"/>
    <dgm:cxn modelId="{4681B169-86E4-4C94-9023-5E4997B91BFE}" type="presParOf" srcId="{DF80FC5F-B7EE-4947-9EC7-8A56535B023B}" destId="{6A506731-2E6C-47AE-93D1-D0BE145548CD}" srcOrd="1" destOrd="0" presId="urn:microsoft.com/office/officeart/2005/8/layout/orgChart1"/>
    <dgm:cxn modelId="{7529B8CB-3494-406C-A81D-7DD249C7E730}" type="presParOf" srcId="{DF80FC5F-B7EE-4947-9EC7-8A56535B023B}" destId="{EE249448-7F9A-4390-809E-F873DBCA91B9}" srcOrd="2" destOrd="0" presId="urn:microsoft.com/office/officeart/2005/8/layout/orgChart1"/>
    <dgm:cxn modelId="{321BEA01-3F58-49BF-8F98-C621D6FF8CC2}" type="presParOf" srcId="{02E7E4E0-CCB3-47A8-B801-D8D956D0E7F2}" destId="{A5ED186A-8C65-4768-9956-B9F4BC74ED73}" srcOrd="2" destOrd="0" presId="urn:microsoft.com/office/officeart/2005/8/layout/orgChart1"/>
    <dgm:cxn modelId="{30E558ED-BAD4-4622-98E8-566473F70A7F}" type="presParOf" srcId="{02E7E4E0-CCB3-47A8-B801-D8D956D0E7F2}" destId="{87FD8F19-72D1-4DD4-82F9-6997BBC02252}" srcOrd="3" destOrd="0" presId="urn:microsoft.com/office/officeart/2005/8/layout/orgChart1"/>
    <dgm:cxn modelId="{C6A35F3D-2923-4C72-ACF6-F8F3A5853BCC}" type="presParOf" srcId="{87FD8F19-72D1-4DD4-82F9-6997BBC02252}" destId="{EE1B9A8B-B1D5-4551-9DF1-D8C84A5C7EF4}" srcOrd="0" destOrd="0" presId="urn:microsoft.com/office/officeart/2005/8/layout/orgChart1"/>
    <dgm:cxn modelId="{B25A0FB8-A515-4E36-B00B-B02C76CC8B86}" type="presParOf" srcId="{EE1B9A8B-B1D5-4551-9DF1-D8C84A5C7EF4}" destId="{E9919490-B353-4420-B186-42B6E67C35D2}" srcOrd="0" destOrd="0" presId="urn:microsoft.com/office/officeart/2005/8/layout/orgChart1"/>
    <dgm:cxn modelId="{66EA44E5-CF60-48B5-B6E5-F54F41C2B09E}" type="presParOf" srcId="{EE1B9A8B-B1D5-4551-9DF1-D8C84A5C7EF4}" destId="{303FD648-E4F2-4E3C-9355-0F0A7B60A667}" srcOrd="1" destOrd="0" presId="urn:microsoft.com/office/officeart/2005/8/layout/orgChart1"/>
    <dgm:cxn modelId="{90483825-9D13-4C8E-BD3C-2838D16C4082}" type="presParOf" srcId="{87FD8F19-72D1-4DD4-82F9-6997BBC02252}" destId="{F6C401CD-D650-4959-A2A0-4C33EB192451}" srcOrd="1" destOrd="0" presId="urn:microsoft.com/office/officeart/2005/8/layout/orgChart1"/>
    <dgm:cxn modelId="{1885D689-251B-4C81-AB13-51BF296BCE08}" type="presParOf" srcId="{87FD8F19-72D1-4DD4-82F9-6997BBC02252}" destId="{43FBF0B0-D5ED-4E44-AE1E-962ACA636790}" srcOrd="2" destOrd="0" presId="urn:microsoft.com/office/officeart/2005/8/layout/orgChart1"/>
    <dgm:cxn modelId="{34622924-F042-4E97-9166-CA75F1C28A2F}" type="presParOf" srcId="{02E7E4E0-CCB3-47A8-B801-D8D956D0E7F2}" destId="{D0264C25-1E3A-4263-BE57-CF9BA68A6D35}" srcOrd="4" destOrd="0" presId="urn:microsoft.com/office/officeart/2005/8/layout/orgChart1"/>
    <dgm:cxn modelId="{E9FD5F1E-477F-4C25-B13C-EAE807DE9799}" type="presParOf" srcId="{02E7E4E0-CCB3-47A8-B801-D8D956D0E7F2}" destId="{245E060D-A98A-46BE-93B1-FD5D98AAA08F}" srcOrd="5" destOrd="0" presId="urn:microsoft.com/office/officeart/2005/8/layout/orgChart1"/>
    <dgm:cxn modelId="{1781C6C3-29FB-4712-BD35-A9DF138F1BE2}" type="presParOf" srcId="{245E060D-A98A-46BE-93B1-FD5D98AAA08F}" destId="{BAA5765A-5B7E-4156-B0E1-18C79075C3E1}" srcOrd="0" destOrd="0" presId="urn:microsoft.com/office/officeart/2005/8/layout/orgChart1"/>
    <dgm:cxn modelId="{1E90E93D-B512-41D4-AA85-3F9004C48FBD}" type="presParOf" srcId="{BAA5765A-5B7E-4156-B0E1-18C79075C3E1}" destId="{183E7EB5-4973-49DE-8CC2-714277705852}" srcOrd="0" destOrd="0" presId="urn:microsoft.com/office/officeart/2005/8/layout/orgChart1"/>
    <dgm:cxn modelId="{9334CB24-A9CF-49A0-A9F0-45FDC9AFD16D}" type="presParOf" srcId="{BAA5765A-5B7E-4156-B0E1-18C79075C3E1}" destId="{48333A39-1923-4E9C-83EA-9565BBE2DF41}" srcOrd="1" destOrd="0" presId="urn:microsoft.com/office/officeart/2005/8/layout/orgChart1"/>
    <dgm:cxn modelId="{66849B0E-FA6A-4853-8B52-73DCF5DC2D2A}" type="presParOf" srcId="{245E060D-A98A-46BE-93B1-FD5D98AAA08F}" destId="{F3923266-F202-42DC-BFCB-BC6D962E741D}" srcOrd="1" destOrd="0" presId="urn:microsoft.com/office/officeart/2005/8/layout/orgChart1"/>
    <dgm:cxn modelId="{54DB8DD6-AEF2-48C6-A872-DC8BC23398CE}" type="presParOf" srcId="{F3923266-F202-42DC-BFCB-BC6D962E741D}" destId="{2326B710-3E6C-4711-AD90-83E04FDF97F8}" srcOrd="0" destOrd="0" presId="urn:microsoft.com/office/officeart/2005/8/layout/orgChart1"/>
    <dgm:cxn modelId="{296E11DC-573B-4F3C-8BD1-52E6DEE8FF14}" type="presParOf" srcId="{F3923266-F202-42DC-BFCB-BC6D962E741D}" destId="{C329BF58-FCE4-4085-A042-B568D95D1115}" srcOrd="1" destOrd="0" presId="urn:microsoft.com/office/officeart/2005/8/layout/orgChart1"/>
    <dgm:cxn modelId="{1D536E03-1E07-49B2-84E6-B519AD87FC02}" type="presParOf" srcId="{C329BF58-FCE4-4085-A042-B568D95D1115}" destId="{7A612A56-45E9-4103-A6E6-C48C5FC35B2E}" srcOrd="0" destOrd="0" presId="urn:microsoft.com/office/officeart/2005/8/layout/orgChart1"/>
    <dgm:cxn modelId="{42FC2615-095C-4449-9F42-FECB7C91F4CB}" type="presParOf" srcId="{7A612A56-45E9-4103-A6E6-C48C5FC35B2E}" destId="{4DF77162-7746-4094-8480-50BC3D57E524}" srcOrd="0" destOrd="0" presId="urn:microsoft.com/office/officeart/2005/8/layout/orgChart1"/>
    <dgm:cxn modelId="{E3342E11-B6C3-446A-BBD3-6EDEC4674A22}" type="presParOf" srcId="{7A612A56-45E9-4103-A6E6-C48C5FC35B2E}" destId="{5CBE2D4C-F65E-4F22-91E1-C2542BCC21D1}" srcOrd="1" destOrd="0" presId="urn:microsoft.com/office/officeart/2005/8/layout/orgChart1"/>
    <dgm:cxn modelId="{0908CC2B-7CBD-434F-9C7E-E0C5B2CE1880}" type="presParOf" srcId="{C329BF58-FCE4-4085-A042-B568D95D1115}" destId="{F849E9A8-2AD8-432C-B864-2F52FFBE985A}" srcOrd="1" destOrd="0" presId="urn:microsoft.com/office/officeart/2005/8/layout/orgChart1"/>
    <dgm:cxn modelId="{BB4576E0-E073-4B00-A2EF-EACDEA1F0C4A}" type="presParOf" srcId="{C329BF58-FCE4-4085-A042-B568D95D1115}" destId="{7951122C-016D-4D70-AA0F-6F80F8948687}" srcOrd="2" destOrd="0" presId="urn:microsoft.com/office/officeart/2005/8/layout/orgChart1"/>
    <dgm:cxn modelId="{7F7A7897-07B8-4767-A5A4-AA17DFC9A87B}" type="presParOf" srcId="{245E060D-A98A-46BE-93B1-FD5D98AAA08F}" destId="{D5CAB58F-504C-44C4-BE74-5AC95B7C95A3}" srcOrd="2" destOrd="0" presId="urn:microsoft.com/office/officeart/2005/8/layout/orgChart1"/>
    <dgm:cxn modelId="{BFD2EBB7-B03B-4A8D-8EFB-057B94868C5C}" type="presParOf" srcId="{11F8A47C-140B-43DF-9080-D3BC62D23E71}" destId="{6B7C2FAF-9F91-4B42-8C95-9C7E105E3F1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B6EDF7-1344-4787-B9CA-A77D151530F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79912C2-7448-41EF-9ADA-D0ABEB2D1ABE}">
      <dgm:prSet phldrT="[Text]" custT="1"/>
      <dgm:spPr/>
      <dgm:t>
        <a:bodyPr/>
        <a:lstStyle/>
        <a:p>
          <a:pPr algn="ctr"/>
          <a:r>
            <a:rPr lang="cs-CZ" sz="1400">
              <a:latin typeface="Calibri" pitchFamily="34" charset="0"/>
              <a:cs typeface="Times New Roman" pitchFamily="18" charset="0"/>
            </a:rPr>
            <a:t>Auditivně-orální komunikační systémy</a:t>
          </a:r>
        </a:p>
      </dgm:t>
    </dgm:pt>
    <dgm:pt modelId="{8570B032-EB62-4BD7-9FB1-581552D7FD3B}" type="parTrans" cxnId="{C3E9B79A-E081-4019-8697-1A18009D7E4D}">
      <dgm:prSet/>
      <dgm:spPr/>
      <dgm:t>
        <a:bodyPr/>
        <a:lstStyle/>
        <a:p>
          <a:endParaRPr lang="cs-CZ"/>
        </a:p>
      </dgm:t>
    </dgm:pt>
    <dgm:pt modelId="{842D1C84-32B9-46BE-9C4D-12A650D9EDED}" type="sibTrans" cxnId="{C3E9B79A-E081-4019-8697-1A18009D7E4D}">
      <dgm:prSet/>
      <dgm:spPr/>
      <dgm:t>
        <a:bodyPr/>
        <a:lstStyle/>
        <a:p>
          <a:endParaRPr lang="cs-CZ"/>
        </a:p>
      </dgm:t>
    </dgm:pt>
    <dgm:pt modelId="{0D7606B0-F68F-4873-BE7B-5FE50045B9BE}">
      <dgm:prSet phldrT="[Text]" custT="1"/>
      <dgm:spPr/>
      <dgm:t>
        <a:bodyPr/>
        <a:lstStyle/>
        <a:p>
          <a:r>
            <a:rPr lang="cs-CZ" sz="1400" baseline="0">
              <a:latin typeface="Calibri" pitchFamily="34" charset="0"/>
              <a:cs typeface="Times New Roman" pitchFamily="18" charset="0"/>
            </a:rPr>
            <a:t>Mluvená řeč</a:t>
          </a:r>
        </a:p>
      </dgm:t>
    </dgm:pt>
    <dgm:pt modelId="{E6E76A55-5B44-441E-B45D-0F36D59F0227}" type="parTrans" cxnId="{76198D03-0F78-4542-816E-C28DE12603C8}">
      <dgm:prSet/>
      <dgm:spPr/>
      <dgm:t>
        <a:bodyPr/>
        <a:lstStyle/>
        <a:p>
          <a:endParaRPr lang="cs-CZ"/>
        </a:p>
      </dgm:t>
    </dgm:pt>
    <dgm:pt modelId="{A1718E7B-E53E-4277-92B0-5C1B1408F325}" type="sibTrans" cxnId="{76198D03-0F78-4542-816E-C28DE12603C8}">
      <dgm:prSet/>
      <dgm:spPr/>
      <dgm:t>
        <a:bodyPr/>
        <a:lstStyle/>
        <a:p>
          <a:endParaRPr lang="cs-CZ"/>
        </a:p>
      </dgm:t>
    </dgm:pt>
    <dgm:pt modelId="{419CC208-34A4-4B0C-86C0-DBE716BE2AD4}">
      <dgm:prSet phldrT="[Text]" custT="1"/>
      <dgm:spPr/>
      <dgm:t>
        <a:bodyPr/>
        <a:lstStyle/>
        <a:p>
          <a:r>
            <a:rPr lang="cs-CZ" sz="1400" baseline="0">
              <a:latin typeface="Calibri" pitchFamily="34" charset="0"/>
              <a:cs typeface="Times New Roman" pitchFamily="18" charset="0"/>
            </a:rPr>
            <a:t>Odezírání</a:t>
          </a:r>
        </a:p>
      </dgm:t>
    </dgm:pt>
    <dgm:pt modelId="{BEFF4E30-9A7A-4B7A-9911-CD4BB7327D08}" type="parTrans" cxnId="{C6EBC996-B91A-4346-9A07-2F0646F8A11C}">
      <dgm:prSet/>
      <dgm:spPr/>
      <dgm:t>
        <a:bodyPr/>
        <a:lstStyle/>
        <a:p>
          <a:endParaRPr lang="cs-CZ"/>
        </a:p>
      </dgm:t>
    </dgm:pt>
    <dgm:pt modelId="{DE8E0472-E130-43E2-91E8-66DEF7E20193}" type="sibTrans" cxnId="{C6EBC996-B91A-4346-9A07-2F0646F8A11C}">
      <dgm:prSet/>
      <dgm:spPr/>
      <dgm:t>
        <a:bodyPr/>
        <a:lstStyle/>
        <a:p>
          <a:endParaRPr lang="cs-CZ"/>
        </a:p>
      </dgm:t>
    </dgm:pt>
    <dgm:pt modelId="{2607995E-A1BD-4A69-BA84-1DC8BF44B669}" type="pres">
      <dgm:prSet presAssocID="{51B6EDF7-1344-4787-B9CA-A77D151530F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59337034-9FFB-4993-8E5F-78511036AB71}" type="pres">
      <dgm:prSet presAssocID="{B79912C2-7448-41EF-9ADA-D0ABEB2D1ABE}" presName="hierRoot1" presStyleCnt="0">
        <dgm:presLayoutVars>
          <dgm:hierBranch val="init"/>
        </dgm:presLayoutVars>
      </dgm:prSet>
      <dgm:spPr/>
    </dgm:pt>
    <dgm:pt modelId="{22C54F97-258D-4D21-8629-730A11A64A7F}" type="pres">
      <dgm:prSet presAssocID="{B79912C2-7448-41EF-9ADA-D0ABEB2D1ABE}" presName="rootComposite1" presStyleCnt="0"/>
      <dgm:spPr/>
    </dgm:pt>
    <dgm:pt modelId="{212DC886-F5A3-43A8-8E59-9AD057602802}" type="pres">
      <dgm:prSet presAssocID="{B79912C2-7448-41EF-9ADA-D0ABEB2D1AB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06D5575-CCFC-46B1-ADDD-416544A6C97A}" type="pres">
      <dgm:prSet presAssocID="{B79912C2-7448-41EF-9ADA-D0ABEB2D1ABE}" presName="rootConnector1" presStyleLbl="node1" presStyleIdx="0" presStyleCnt="0"/>
      <dgm:spPr/>
      <dgm:t>
        <a:bodyPr/>
        <a:lstStyle/>
        <a:p>
          <a:endParaRPr lang="cs-CZ"/>
        </a:p>
      </dgm:t>
    </dgm:pt>
    <dgm:pt modelId="{377CD316-D7B2-4CD3-94EB-859ED110E738}" type="pres">
      <dgm:prSet presAssocID="{B79912C2-7448-41EF-9ADA-D0ABEB2D1ABE}" presName="hierChild2" presStyleCnt="0"/>
      <dgm:spPr/>
    </dgm:pt>
    <dgm:pt modelId="{0D749627-5CC7-46C7-9597-A2B52492F2AF}" type="pres">
      <dgm:prSet presAssocID="{E6E76A55-5B44-441E-B45D-0F36D59F0227}" presName="Name37" presStyleLbl="parChTrans1D2" presStyleIdx="0" presStyleCnt="2"/>
      <dgm:spPr/>
      <dgm:t>
        <a:bodyPr/>
        <a:lstStyle/>
        <a:p>
          <a:endParaRPr lang="cs-CZ"/>
        </a:p>
      </dgm:t>
    </dgm:pt>
    <dgm:pt modelId="{6F43F050-BD97-4EAB-8632-768D6B0BC455}" type="pres">
      <dgm:prSet presAssocID="{0D7606B0-F68F-4873-BE7B-5FE50045B9BE}" presName="hierRoot2" presStyleCnt="0">
        <dgm:presLayoutVars>
          <dgm:hierBranch val="init"/>
        </dgm:presLayoutVars>
      </dgm:prSet>
      <dgm:spPr/>
    </dgm:pt>
    <dgm:pt modelId="{1EF739DF-7405-4071-AF6F-E223243C88A8}" type="pres">
      <dgm:prSet presAssocID="{0D7606B0-F68F-4873-BE7B-5FE50045B9BE}" presName="rootComposite" presStyleCnt="0"/>
      <dgm:spPr/>
    </dgm:pt>
    <dgm:pt modelId="{7DB50B87-F745-4BA3-950D-0D41E43A6B60}" type="pres">
      <dgm:prSet presAssocID="{0D7606B0-F68F-4873-BE7B-5FE50045B9B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719A887-681B-4A4E-8521-A5286D51351C}" type="pres">
      <dgm:prSet presAssocID="{0D7606B0-F68F-4873-BE7B-5FE50045B9BE}" presName="rootConnector" presStyleLbl="node2" presStyleIdx="0" presStyleCnt="2"/>
      <dgm:spPr/>
      <dgm:t>
        <a:bodyPr/>
        <a:lstStyle/>
        <a:p>
          <a:endParaRPr lang="cs-CZ"/>
        </a:p>
      </dgm:t>
    </dgm:pt>
    <dgm:pt modelId="{4F65C000-99B7-4BA6-A686-9624C5926B22}" type="pres">
      <dgm:prSet presAssocID="{0D7606B0-F68F-4873-BE7B-5FE50045B9BE}" presName="hierChild4" presStyleCnt="0"/>
      <dgm:spPr/>
    </dgm:pt>
    <dgm:pt modelId="{6470D18C-2342-4E6F-A97B-82BA197E3C0F}" type="pres">
      <dgm:prSet presAssocID="{0D7606B0-F68F-4873-BE7B-5FE50045B9BE}" presName="hierChild5" presStyleCnt="0"/>
      <dgm:spPr/>
    </dgm:pt>
    <dgm:pt modelId="{BF93175F-6619-4F08-BA5C-E60E451F1509}" type="pres">
      <dgm:prSet presAssocID="{BEFF4E30-9A7A-4B7A-9911-CD4BB7327D08}" presName="Name37" presStyleLbl="parChTrans1D2" presStyleIdx="1" presStyleCnt="2"/>
      <dgm:spPr/>
      <dgm:t>
        <a:bodyPr/>
        <a:lstStyle/>
        <a:p>
          <a:endParaRPr lang="cs-CZ"/>
        </a:p>
      </dgm:t>
    </dgm:pt>
    <dgm:pt modelId="{146ECADC-7C6B-4AE8-B4D4-25E2C32F52AC}" type="pres">
      <dgm:prSet presAssocID="{419CC208-34A4-4B0C-86C0-DBE716BE2AD4}" presName="hierRoot2" presStyleCnt="0">
        <dgm:presLayoutVars>
          <dgm:hierBranch val="init"/>
        </dgm:presLayoutVars>
      </dgm:prSet>
      <dgm:spPr/>
    </dgm:pt>
    <dgm:pt modelId="{61CD7E06-0AE9-4497-BBAC-1E1343E27CFE}" type="pres">
      <dgm:prSet presAssocID="{419CC208-34A4-4B0C-86C0-DBE716BE2AD4}" presName="rootComposite" presStyleCnt="0"/>
      <dgm:spPr/>
    </dgm:pt>
    <dgm:pt modelId="{20E151EE-A0B8-4D02-B870-3BE5DD4A6D77}" type="pres">
      <dgm:prSet presAssocID="{419CC208-34A4-4B0C-86C0-DBE716BE2AD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618A031-E528-4AA5-8911-DEE24149C998}" type="pres">
      <dgm:prSet presAssocID="{419CC208-34A4-4B0C-86C0-DBE716BE2AD4}" presName="rootConnector" presStyleLbl="node2" presStyleIdx="1" presStyleCnt="2"/>
      <dgm:spPr/>
      <dgm:t>
        <a:bodyPr/>
        <a:lstStyle/>
        <a:p>
          <a:endParaRPr lang="cs-CZ"/>
        </a:p>
      </dgm:t>
    </dgm:pt>
    <dgm:pt modelId="{33DE6B0A-F512-4A7A-B49A-76FBF123E482}" type="pres">
      <dgm:prSet presAssocID="{419CC208-34A4-4B0C-86C0-DBE716BE2AD4}" presName="hierChild4" presStyleCnt="0"/>
      <dgm:spPr/>
    </dgm:pt>
    <dgm:pt modelId="{13DCD9A3-54AB-4018-9C37-A6D7013D13C8}" type="pres">
      <dgm:prSet presAssocID="{419CC208-34A4-4B0C-86C0-DBE716BE2AD4}" presName="hierChild5" presStyleCnt="0"/>
      <dgm:spPr/>
    </dgm:pt>
    <dgm:pt modelId="{277FEB17-6449-40D0-B014-4A600CF8943C}" type="pres">
      <dgm:prSet presAssocID="{B79912C2-7448-41EF-9ADA-D0ABEB2D1ABE}" presName="hierChild3" presStyleCnt="0"/>
      <dgm:spPr/>
    </dgm:pt>
  </dgm:ptLst>
  <dgm:cxnLst>
    <dgm:cxn modelId="{28B95913-8EE7-4D49-8F74-FC589BDB5790}" type="presOf" srcId="{E6E76A55-5B44-441E-B45D-0F36D59F0227}" destId="{0D749627-5CC7-46C7-9597-A2B52492F2AF}" srcOrd="0" destOrd="0" presId="urn:microsoft.com/office/officeart/2005/8/layout/orgChart1"/>
    <dgm:cxn modelId="{2274C4F7-6A1B-48A3-9EE2-003AE08A4B2C}" type="presOf" srcId="{BEFF4E30-9A7A-4B7A-9911-CD4BB7327D08}" destId="{BF93175F-6619-4F08-BA5C-E60E451F1509}" srcOrd="0" destOrd="0" presId="urn:microsoft.com/office/officeart/2005/8/layout/orgChart1"/>
    <dgm:cxn modelId="{ABB36DD3-FC03-42E7-9981-7C3661279783}" type="presOf" srcId="{B79912C2-7448-41EF-9ADA-D0ABEB2D1ABE}" destId="{212DC886-F5A3-43A8-8E59-9AD057602802}" srcOrd="0" destOrd="0" presId="urn:microsoft.com/office/officeart/2005/8/layout/orgChart1"/>
    <dgm:cxn modelId="{C6EBC996-B91A-4346-9A07-2F0646F8A11C}" srcId="{B79912C2-7448-41EF-9ADA-D0ABEB2D1ABE}" destId="{419CC208-34A4-4B0C-86C0-DBE716BE2AD4}" srcOrd="1" destOrd="0" parTransId="{BEFF4E30-9A7A-4B7A-9911-CD4BB7327D08}" sibTransId="{DE8E0472-E130-43E2-91E8-66DEF7E20193}"/>
    <dgm:cxn modelId="{D91C5095-8D6C-433D-BD0E-A72AE1F2F5D8}" type="presOf" srcId="{419CC208-34A4-4B0C-86C0-DBE716BE2AD4}" destId="{20E151EE-A0B8-4D02-B870-3BE5DD4A6D77}" srcOrd="0" destOrd="0" presId="urn:microsoft.com/office/officeart/2005/8/layout/orgChart1"/>
    <dgm:cxn modelId="{C5412B3C-A154-4C14-9714-B50000B7DBD0}" type="presOf" srcId="{B79912C2-7448-41EF-9ADA-D0ABEB2D1ABE}" destId="{E06D5575-CCFC-46B1-ADDD-416544A6C97A}" srcOrd="1" destOrd="0" presId="urn:microsoft.com/office/officeart/2005/8/layout/orgChart1"/>
    <dgm:cxn modelId="{92D45E63-73DF-4228-9BE8-69AEE13B3E3A}" type="presOf" srcId="{419CC208-34A4-4B0C-86C0-DBE716BE2AD4}" destId="{8618A031-E528-4AA5-8911-DEE24149C998}" srcOrd="1" destOrd="0" presId="urn:microsoft.com/office/officeart/2005/8/layout/orgChart1"/>
    <dgm:cxn modelId="{4FC14F42-C100-4728-B2C4-8C2C03C77073}" type="presOf" srcId="{51B6EDF7-1344-4787-B9CA-A77D151530F2}" destId="{2607995E-A1BD-4A69-BA84-1DC8BF44B669}" srcOrd="0" destOrd="0" presId="urn:microsoft.com/office/officeart/2005/8/layout/orgChart1"/>
    <dgm:cxn modelId="{76198D03-0F78-4542-816E-C28DE12603C8}" srcId="{B79912C2-7448-41EF-9ADA-D0ABEB2D1ABE}" destId="{0D7606B0-F68F-4873-BE7B-5FE50045B9BE}" srcOrd="0" destOrd="0" parTransId="{E6E76A55-5B44-441E-B45D-0F36D59F0227}" sibTransId="{A1718E7B-E53E-4277-92B0-5C1B1408F325}"/>
    <dgm:cxn modelId="{C3E9B79A-E081-4019-8697-1A18009D7E4D}" srcId="{51B6EDF7-1344-4787-B9CA-A77D151530F2}" destId="{B79912C2-7448-41EF-9ADA-D0ABEB2D1ABE}" srcOrd="0" destOrd="0" parTransId="{8570B032-EB62-4BD7-9FB1-581552D7FD3B}" sibTransId="{842D1C84-32B9-46BE-9C4D-12A650D9EDED}"/>
    <dgm:cxn modelId="{6E64F202-76AA-4F09-BCB7-2574905B0473}" type="presOf" srcId="{0D7606B0-F68F-4873-BE7B-5FE50045B9BE}" destId="{9719A887-681B-4A4E-8521-A5286D51351C}" srcOrd="1" destOrd="0" presId="urn:microsoft.com/office/officeart/2005/8/layout/orgChart1"/>
    <dgm:cxn modelId="{D10F1B83-D2B3-45EE-9DFD-35092A431C30}" type="presOf" srcId="{0D7606B0-F68F-4873-BE7B-5FE50045B9BE}" destId="{7DB50B87-F745-4BA3-950D-0D41E43A6B60}" srcOrd="0" destOrd="0" presId="urn:microsoft.com/office/officeart/2005/8/layout/orgChart1"/>
    <dgm:cxn modelId="{C1991CE4-2CE1-4104-95FE-B7F9A2A06F50}" type="presParOf" srcId="{2607995E-A1BD-4A69-BA84-1DC8BF44B669}" destId="{59337034-9FFB-4993-8E5F-78511036AB71}" srcOrd="0" destOrd="0" presId="urn:microsoft.com/office/officeart/2005/8/layout/orgChart1"/>
    <dgm:cxn modelId="{1DFAF00B-B75B-4FCB-956C-05B7F4D0FE0B}" type="presParOf" srcId="{59337034-9FFB-4993-8E5F-78511036AB71}" destId="{22C54F97-258D-4D21-8629-730A11A64A7F}" srcOrd="0" destOrd="0" presId="urn:microsoft.com/office/officeart/2005/8/layout/orgChart1"/>
    <dgm:cxn modelId="{319F9752-E290-4E72-8BE5-917FFFB388F2}" type="presParOf" srcId="{22C54F97-258D-4D21-8629-730A11A64A7F}" destId="{212DC886-F5A3-43A8-8E59-9AD057602802}" srcOrd="0" destOrd="0" presId="urn:microsoft.com/office/officeart/2005/8/layout/orgChart1"/>
    <dgm:cxn modelId="{7051797F-1D48-465A-8FE6-FF98F9277320}" type="presParOf" srcId="{22C54F97-258D-4D21-8629-730A11A64A7F}" destId="{E06D5575-CCFC-46B1-ADDD-416544A6C97A}" srcOrd="1" destOrd="0" presId="urn:microsoft.com/office/officeart/2005/8/layout/orgChart1"/>
    <dgm:cxn modelId="{4C411021-575C-44C1-9232-E46299706628}" type="presParOf" srcId="{59337034-9FFB-4993-8E5F-78511036AB71}" destId="{377CD316-D7B2-4CD3-94EB-859ED110E738}" srcOrd="1" destOrd="0" presId="urn:microsoft.com/office/officeart/2005/8/layout/orgChart1"/>
    <dgm:cxn modelId="{6D572517-3E8C-4B94-B6B9-E5F1068BFD06}" type="presParOf" srcId="{377CD316-D7B2-4CD3-94EB-859ED110E738}" destId="{0D749627-5CC7-46C7-9597-A2B52492F2AF}" srcOrd="0" destOrd="0" presId="urn:microsoft.com/office/officeart/2005/8/layout/orgChart1"/>
    <dgm:cxn modelId="{09F02167-7B9A-414A-8AA6-0FB2E806AEE8}" type="presParOf" srcId="{377CD316-D7B2-4CD3-94EB-859ED110E738}" destId="{6F43F050-BD97-4EAB-8632-768D6B0BC455}" srcOrd="1" destOrd="0" presId="urn:microsoft.com/office/officeart/2005/8/layout/orgChart1"/>
    <dgm:cxn modelId="{19710A0E-17D2-4D63-A802-D0BE65302437}" type="presParOf" srcId="{6F43F050-BD97-4EAB-8632-768D6B0BC455}" destId="{1EF739DF-7405-4071-AF6F-E223243C88A8}" srcOrd="0" destOrd="0" presId="urn:microsoft.com/office/officeart/2005/8/layout/orgChart1"/>
    <dgm:cxn modelId="{DDE31491-7B7D-45D1-AAE0-A00421029B16}" type="presParOf" srcId="{1EF739DF-7405-4071-AF6F-E223243C88A8}" destId="{7DB50B87-F745-4BA3-950D-0D41E43A6B60}" srcOrd="0" destOrd="0" presId="urn:microsoft.com/office/officeart/2005/8/layout/orgChart1"/>
    <dgm:cxn modelId="{A10D06C0-FC96-4675-8FEF-34876CC44DB7}" type="presParOf" srcId="{1EF739DF-7405-4071-AF6F-E223243C88A8}" destId="{9719A887-681B-4A4E-8521-A5286D51351C}" srcOrd="1" destOrd="0" presId="urn:microsoft.com/office/officeart/2005/8/layout/orgChart1"/>
    <dgm:cxn modelId="{04008B9A-A1BC-4A74-9051-C48942FEF9B1}" type="presParOf" srcId="{6F43F050-BD97-4EAB-8632-768D6B0BC455}" destId="{4F65C000-99B7-4BA6-A686-9624C5926B22}" srcOrd="1" destOrd="0" presId="urn:microsoft.com/office/officeart/2005/8/layout/orgChart1"/>
    <dgm:cxn modelId="{A6131791-B44C-4C9D-8ED1-F2C0C74101D4}" type="presParOf" srcId="{6F43F050-BD97-4EAB-8632-768D6B0BC455}" destId="{6470D18C-2342-4E6F-A97B-82BA197E3C0F}" srcOrd="2" destOrd="0" presId="urn:microsoft.com/office/officeart/2005/8/layout/orgChart1"/>
    <dgm:cxn modelId="{EB449353-A57B-4154-8E79-93D52F63FD8E}" type="presParOf" srcId="{377CD316-D7B2-4CD3-94EB-859ED110E738}" destId="{BF93175F-6619-4F08-BA5C-E60E451F1509}" srcOrd="2" destOrd="0" presId="urn:microsoft.com/office/officeart/2005/8/layout/orgChart1"/>
    <dgm:cxn modelId="{6563A366-D417-46F2-8364-BA558673D548}" type="presParOf" srcId="{377CD316-D7B2-4CD3-94EB-859ED110E738}" destId="{146ECADC-7C6B-4AE8-B4D4-25E2C32F52AC}" srcOrd="3" destOrd="0" presId="urn:microsoft.com/office/officeart/2005/8/layout/orgChart1"/>
    <dgm:cxn modelId="{AD232A1D-0586-438F-A887-EB00AE5FEBA3}" type="presParOf" srcId="{146ECADC-7C6B-4AE8-B4D4-25E2C32F52AC}" destId="{61CD7E06-0AE9-4497-BBAC-1E1343E27CFE}" srcOrd="0" destOrd="0" presId="urn:microsoft.com/office/officeart/2005/8/layout/orgChart1"/>
    <dgm:cxn modelId="{15CFC030-29B6-4023-9E65-A2B5F4FFFA1F}" type="presParOf" srcId="{61CD7E06-0AE9-4497-BBAC-1E1343E27CFE}" destId="{20E151EE-A0B8-4D02-B870-3BE5DD4A6D77}" srcOrd="0" destOrd="0" presId="urn:microsoft.com/office/officeart/2005/8/layout/orgChart1"/>
    <dgm:cxn modelId="{6E5A627C-6204-4AF3-AD26-8D30F09DD7C7}" type="presParOf" srcId="{61CD7E06-0AE9-4497-BBAC-1E1343E27CFE}" destId="{8618A031-E528-4AA5-8911-DEE24149C998}" srcOrd="1" destOrd="0" presId="urn:microsoft.com/office/officeart/2005/8/layout/orgChart1"/>
    <dgm:cxn modelId="{334C1786-2454-448A-9FD2-B5CD394CD3BF}" type="presParOf" srcId="{146ECADC-7C6B-4AE8-B4D4-25E2C32F52AC}" destId="{33DE6B0A-F512-4A7A-B49A-76FBF123E482}" srcOrd="1" destOrd="0" presId="urn:microsoft.com/office/officeart/2005/8/layout/orgChart1"/>
    <dgm:cxn modelId="{74584F43-9E9F-41F9-BAF0-C9651CE747E8}" type="presParOf" srcId="{146ECADC-7C6B-4AE8-B4D4-25E2C32F52AC}" destId="{13DCD9A3-54AB-4018-9C37-A6D7013D13C8}" srcOrd="2" destOrd="0" presId="urn:microsoft.com/office/officeart/2005/8/layout/orgChart1"/>
    <dgm:cxn modelId="{8C9AE594-5CCC-4B83-8BCD-B00CBB86ED9F}" type="presParOf" srcId="{59337034-9FFB-4993-8E5F-78511036AB71}" destId="{277FEB17-6449-40D0-B014-4A600CF8943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26B710-3E6C-4711-AD90-83E04FDF97F8}">
      <dsp:nvSpPr>
        <dsp:cNvPr id="0" name=""/>
        <dsp:cNvSpPr/>
      </dsp:nvSpPr>
      <dsp:spPr>
        <a:xfrm>
          <a:off x="5126272" y="2945014"/>
          <a:ext cx="304920" cy="9350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5090"/>
              </a:lnTo>
              <a:lnTo>
                <a:pt x="304920" y="93509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264C25-1E3A-4263-BE57-CF9BA68A6D35}">
      <dsp:nvSpPr>
        <dsp:cNvPr id="0" name=""/>
        <dsp:cNvSpPr/>
      </dsp:nvSpPr>
      <dsp:spPr>
        <a:xfrm>
          <a:off x="3479699" y="1501721"/>
          <a:ext cx="2459695" cy="426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3444"/>
              </a:lnTo>
              <a:lnTo>
                <a:pt x="2459695" y="213444"/>
              </a:lnTo>
              <a:lnTo>
                <a:pt x="2459695" y="4268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ED186A-8C65-4768-9956-B9F4BC74ED73}">
      <dsp:nvSpPr>
        <dsp:cNvPr id="0" name=""/>
        <dsp:cNvSpPr/>
      </dsp:nvSpPr>
      <dsp:spPr>
        <a:xfrm>
          <a:off x="3433979" y="1501721"/>
          <a:ext cx="91440" cy="4268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68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666BC7-E78A-48D3-A40B-55CCFE9C3EC5}">
      <dsp:nvSpPr>
        <dsp:cNvPr id="0" name=""/>
        <dsp:cNvSpPr/>
      </dsp:nvSpPr>
      <dsp:spPr>
        <a:xfrm>
          <a:off x="1020003" y="1501721"/>
          <a:ext cx="2459695" cy="426889"/>
        </a:xfrm>
        <a:custGeom>
          <a:avLst/>
          <a:gdLst/>
          <a:ahLst/>
          <a:cxnLst/>
          <a:rect l="0" t="0" r="0" b="0"/>
          <a:pathLst>
            <a:path>
              <a:moveTo>
                <a:pt x="2459695" y="0"/>
              </a:moveTo>
              <a:lnTo>
                <a:pt x="2459695" y="213444"/>
              </a:lnTo>
              <a:lnTo>
                <a:pt x="0" y="213444"/>
              </a:lnTo>
              <a:lnTo>
                <a:pt x="0" y="4268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90F003-04B0-4976-A952-8CDA6C0EC90F}">
      <dsp:nvSpPr>
        <dsp:cNvPr id="0" name=""/>
        <dsp:cNvSpPr/>
      </dsp:nvSpPr>
      <dsp:spPr>
        <a:xfrm>
          <a:off x="2463296" y="485318"/>
          <a:ext cx="2032806" cy="1016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>
              <a:latin typeface="+mn-lt"/>
              <a:cs typeface="Times New Roman" pitchFamily="18" charset="0"/>
            </a:rPr>
            <a:t>Vizuálně-motorické komunikační systémy</a:t>
          </a:r>
        </a:p>
      </dsp:txBody>
      <dsp:txXfrm>
        <a:off x="2463296" y="485318"/>
        <a:ext cx="2032806" cy="1016403"/>
      </dsp:txXfrm>
    </dsp:sp>
    <dsp:sp modelId="{82CA2987-8666-4331-861A-7DF3D509A9E4}">
      <dsp:nvSpPr>
        <dsp:cNvPr id="0" name=""/>
        <dsp:cNvSpPr/>
      </dsp:nvSpPr>
      <dsp:spPr>
        <a:xfrm>
          <a:off x="3600" y="1928610"/>
          <a:ext cx="2032806" cy="1016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>
              <a:latin typeface="+mn-lt"/>
              <a:cs typeface="Times New Roman" pitchFamily="18" charset="0"/>
            </a:rPr>
            <a:t>Znakový jazyk</a:t>
          </a:r>
        </a:p>
      </dsp:txBody>
      <dsp:txXfrm>
        <a:off x="3600" y="1928610"/>
        <a:ext cx="2032806" cy="1016403"/>
      </dsp:txXfrm>
    </dsp:sp>
    <dsp:sp modelId="{E9919490-B353-4420-B186-42B6E67C35D2}">
      <dsp:nvSpPr>
        <dsp:cNvPr id="0" name=""/>
        <dsp:cNvSpPr/>
      </dsp:nvSpPr>
      <dsp:spPr>
        <a:xfrm>
          <a:off x="2463296" y="1928610"/>
          <a:ext cx="2032806" cy="1016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>
              <a:latin typeface="+mn-lt"/>
              <a:cs typeface="Times New Roman" pitchFamily="18" charset="0"/>
            </a:rPr>
            <a:t>Znakovaná čeština</a:t>
          </a:r>
        </a:p>
      </dsp:txBody>
      <dsp:txXfrm>
        <a:off x="2463296" y="1928610"/>
        <a:ext cx="2032806" cy="1016403"/>
      </dsp:txXfrm>
    </dsp:sp>
    <dsp:sp modelId="{183E7EB5-4973-49DE-8CC2-714277705852}">
      <dsp:nvSpPr>
        <dsp:cNvPr id="0" name=""/>
        <dsp:cNvSpPr/>
      </dsp:nvSpPr>
      <dsp:spPr>
        <a:xfrm>
          <a:off x="4922991" y="1928610"/>
          <a:ext cx="2032806" cy="1016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>
              <a:latin typeface="Calibri" pitchFamily="34" charset="0"/>
              <a:cs typeface="Times New Roman" pitchFamily="18" charset="0"/>
            </a:rPr>
            <a:t>Prstová abeceda</a:t>
          </a:r>
        </a:p>
      </dsp:txBody>
      <dsp:txXfrm>
        <a:off x="4922991" y="1928610"/>
        <a:ext cx="2032806" cy="1016403"/>
      </dsp:txXfrm>
    </dsp:sp>
    <dsp:sp modelId="{4DF77162-7746-4094-8480-50BC3D57E524}">
      <dsp:nvSpPr>
        <dsp:cNvPr id="0" name=""/>
        <dsp:cNvSpPr/>
      </dsp:nvSpPr>
      <dsp:spPr>
        <a:xfrm>
          <a:off x="5431193" y="3371903"/>
          <a:ext cx="2032806" cy="10164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>
              <a:latin typeface="Calibri" pitchFamily="34" charset="0"/>
              <a:cs typeface="Times New Roman" pitchFamily="18" charset="0"/>
            </a:rPr>
            <a:t>Pomocné artrikulační </a:t>
          </a:r>
          <a:r>
            <a:rPr lang="cs-CZ" sz="1200" kern="1200">
              <a:latin typeface="+mn-lt"/>
              <a:cs typeface="Times New Roman" pitchFamily="18" charset="0"/>
            </a:rPr>
            <a:t>znaky</a:t>
          </a:r>
        </a:p>
      </dsp:txBody>
      <dsp:txXfrm>
        <a:off x="5431193" y="3371903"/>
        <a:ext cx="2032806" cy="101640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93175F-6619-4F08-BA5C-E60E451F1509}">
      <dsp:nvSpPr>
        <dsp:cNvPr id="0" name=""/>
        <dsp:cNvSpPr/>
      </dsp:nvSpPr>
      <dsp:spPr>
        <a:xfrm>
          <a:off x="3733800" y="2082188"/>
          <a:ext cx="2043312" cy="709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624"/>
              </a:lnTo>
              <a:lnTo>
                <a:pt x="2043312" y="354624"/>
              </a:lnTo>
              <a:lnTo>
                <a:pt x="2043312" y="7092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749627-5CC7-46C7-9597-A2B52492F2AF}">
      <dsp:nvSpPr>
        <dsp:cNvPr id="0" name=""/>
        <dsp:cNvSpPr/>
      </dsp:nvSpPr>
      <dsp:spPr>
        <a:xfrm>
          <a:off x="1690487" y="2082188"/>
          <a:ext cx="2043312" cy="709248"/>
        </a:xfrm>
        <a:custGeom>
          <a:avLst/>
          <a:gdLst/>
          <a:ahLst/>
          <a:cxnLst/>
          <a:rect l="0" t="0" r="0" b="0"/>
          <a:pathLst>
            <a:path>
              <a:moveTo>
                <a:pt x="2043312" y="0"/>
              </a:moveTo>
              <a:lnTo>
                <a:pt x="2043312" y="354624"/>
              </a:lnTo>
              <a:lnTo>
                <a:pt x="0" y="354624"/>
              </a:lnTo>
              <a:lnTo>
                <a:pt x="0" y="7092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DC886-F5A3-43A8-8E59-9AD057602802}">
      <dsp:nvSpPr>
        <dsp:cNvPr id="0" name=""/>
        <dsp:cNvSpPr/>
      </dsp:nvSpPr>
      <dsp:spPr>
        <a:xfrm>
          <a:off x="2045112" y="393500"/>
          <a:ext cx="3377375" cy="1688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>
              <a:latin typeface="Calibri" pitchFamily="34" charset="0"/>
              <a:cs typeface="Times New Roman" pitchFamily="18" charset="0"/>
            </a:rPr>
            <a:t>Auditivně-orální komunikační systémy</a:t>
          </a:r>
        </a:p>
      </dsp:txBody>
      <dsp:txXfrm>
        <a:off x="2045112" y="393500"/>
        <a:ext cx="3377375" cy="1688687"/>
      </dsp:txXfrm>
    </dsp:sp>
    <dsp:sp modelId="{7DB50B87-F745-4BA3-950D-0D41E43A6B60}">
      <dsp:nvSpPr>
        <dsp:cNvPr id="0" name=""/>
        <dsp:cNvSpPr/>
      </dsp:nvSpPr>
      <dsp:spPr>
        <a:xfrm>
          <a:off x="1800" y="2791436"/>
          <a:ext cx="3377375" cy="1688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baseline="0">
              <a:latin typeface="Calibri" pitchFamily="34" charset="0"/>
              <a:cs typeface="Times New Roman" pitchFamily="18" charset="0"/>
            </a:rPr>
            <a:t>Mluvená řeč</a:t>
          </a:r>
        </a:p>
      </dsp:txBody>
      <dsp:txXfrm>
        <a:off x="1800" y="2791436"/>
        <a:ext cx="3377375" cy="1688687"/>
      </dsp:txXfrm>
    </dsp:sp>
    <dsp:sp modelId="{20E151EE-A0B8-4D02-B870-3BE5DD4A6D77}">
      <dsp:nvSpPr>
        <dsp:cNvPr id="0" name=""/>
        <dsp:cNvSpPr/>
      </dsp:nvSpPr>
      <dsp:spPr>
        <a:xfrm>
          <a:off x="4088424" y="2791436"/>
          <a:ext cx="3377375" cy="1688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baseline="0">
              <a:latin typeface="Calibri" pitchFamily="34" charset="0"/>
              <a:cs typeface="Times New Roman" pitchFamily="18" charset="0"/>
            </a:rPr>
            <a:t>Odezírání</a:t>
          </a:r>
        </a:p>
      </dsp:txBody>
      <dsp:txXfrm>
        <a:off x="4088424" y="2791436"/>
        <a:ext cx="3377375" cy="1688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3E4B03C-0754-464B-A23B-B8485D2C5E7C}" type="datetimeFigureOut">
              <a:rPr lang="cs-CZ" smtClean="0"/>
              <a:t>22.5.2019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F370E7-C4C0-4412-BF71-93AA4F02909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B03C-0754-464B-A23B-B8485D2C5E7C}" type="datetimeFigureOut">
              <a:rPr lang="cs-CZ" smtClean="0"/>
              <a:t>22.5.2019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70E7-C4C0-4412-BF71-93AA4F0290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B03C-0754-464B-A23B-B8485D2C5E7C}" type="datetimeFigureOut">
              <a:rPr lang="cs-CZ" smtClean="0"/>
              <a:t>22.5.2019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70E7-C4C0-4412-BF71-93AA4F0290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E4B03C-0754-464B-A23B-B8485D2C5E7C}" type="datetimeFigureOut">
              <a:rPr lang="cs-CZ" smtClean="0"/>
              <a:t>22.5.2019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F370E7-C4C0-4412-BF71-93AA4F02909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E4B03C-0754-464B-A23B-B8485D2C5E7C}" type="datetimeFigureOut">
              <a:rPr lang="cs-CZ" smtClean="0"/>
              <a:t>22.5.2019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F370E7-C4C0-4412-BF71-93AA4F02909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B03C-0754-464B-A23B-B8485D2C5E7C}" type="datetimeFigureOut">
              <a:rPr lang="cs-CZ" smtClean="0"/>
              <a:t>22.5.2019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70E7-C4C0-4412-BF71-93AA4F02909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B03C-0754-464B-A23B-B8485D2C5E7C}" type="datetimeFigureOut">
              <a:rPr lang="cs-CZ" smtClean="0"/>
              <a:t>22.5.2019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70E7-C4C0-4412-BF71-93AA4F02909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E4B03C-0754-464B-A23B-B8485D2C5E7C}" type="datetimeFigureOut">
              <a:rPr lang="cs-CZ" smtClean="0"/>
              <a:t>22.5.2019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F370E7-C4C0-4412-BF71-93AA4F02909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4B03C-0754-464B-A23B-B8485D2C5E7C}" type="datetimeFigureOut">
              <a:rPr lang="cs-CZ" smtClean="0"/>
              <a:t>22.5.2019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70E7-C4C0-4412-BF71-93AA4F02909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E4B03C-0754-464B-A23B-B8485D2C5E7C}" type="datetimeFigureOut">
              <a:rPr lang="cs-CZ" smtClean="0"/>
              <a:t>22.5.2019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F370E7-C4C0-4412-BF71-93AA4F02909D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E4B03C-0754-464B-A23B-B8485D2C5E7C}" type="datetimeFigureOut">
              <a:rPr lang="cs-CZ" smtClean="0"/>
              <a:t>22.5.2019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F370E7-C4C0-4412-BF71-93AA4F02909D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E4B03C-0754-464B-A23B-B8485D2C5E7C}" type="datetimeFigureOut">
              <a:rPr lang="cs-CZ" smtClean="0"/>
              <a:t>22.5.2019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F370E7-C4C0-4412-BF71-93AA4F02909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Dla%C5%88" TargetMode="External"/><Relationship Id="rId2" Type="http://schemas.openxmlformats.org/officeDocument/2006/relationships/hyperlink" Target="https://cs.wikipedia.org/wiki/Prs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s.wikipedia.org/wiki/Abeceda" TargetMode="External"/><Relationship Id="rId4" Type="http://schemas.openxmlformats.org/officeDocument/2006/relationships/hyperlink" Target="https://cs.wikipedia.org/wiki/Ruk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Komunikace a komunikační styly sluchově postižených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Audio-vizuální komunikační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Mluvená (orální) řeč</a:t>
            </a:r>
          </a:p>
          <a:p>
            <a:pPr>
              <a:buNone/>
            </a:pPr>
            <a:r>
              <a:rPr lang="cs-CZ" dirty="0" smtClean="0"/>
              <a:t>    vyjádření </a:t>
            </a:r>
            <a:r>
              <a:rPr lang="cs-CZ" dirty="0" smtClean="0"/>
              <a:t>myšlenek (a jiných složek komunikace - např. postojů ke sdělení a vztahu k adresátovi) </a:t>
            </a:r>
            <a:r>
              <a:rPr lang="cs-CZ" dirty="0" smtClean="0"/>
              <a:t> - předání příjemci </a:t>
            </a:r>
          </a:p>
          <a:p>
            <a:pPr>
              <a:buNone/>
            </a:pPr>
            <a:r>
              <a:rPr lang="cs-CZ" dirty="0" smtClean="0"/>
              <a:t>Pro SP osoby namáhavý proces</a:t>
            </a:r>
          </a:p>
          <a:p>
            <a:endParaRPr lang="cs-CZ" dirty="0" smtClean="0"/>
          </a:p>
          <a:p>
            <a:r>
              <a:rPr lang="cs-CZ" dirty="0" smtClean="0"/>
              <a:t>Odezírání  (</a:t>
            </a:r>
            <a:r>
              <a:rPr lang="cs-CZ" b="1" i="1" dirty="0" smtClean="0"/>
              <a:t>mimika tváře</a:t>
            </a:r>
            <a:r>
              <a:rPr lang="cs-CZ" b="1" i="1" dirty="0" smtClean="0"/>
              <a:t>, </a:t>
            </a:r>
            <a:r>
              <a:rPr lang="cs-CZ" b="1" i="1" dirty="0" smtClean="0"/>
              <a:t>výraz </a:t>
            </a:r>
            <a:r>
              <a:rPr lang="cs-CZ" b="1" i="1" dirty="0" smtClean="0"/>
              <a:t>očí, gestikulace rukou i celého </a:t>
            </a:r>
            <a:r>
              <a:rPr lang="cs-CZ" b="1" i="1" dirty="0" smtClean="0"/>
              <a:t>těla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kinémy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odezírání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i="1" dirty="0" smtClean="0"/>
              <a:t>Stav zraku postiženého </a:t>
            </a:r>
            <a:r>
              <a:rPr lang="cs-CZ" b="1" i="1" dirty="0" smtClean="0"/>
              <a:t>klienta</a:t>
            </a:r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b="1" i="1" dirty="0" smtClean="0"/>
              <a:t>Osvětlení</a:t>
            </a:r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b="1" i="1" dirty="0" smtClean="0"/>
              <a:t>Vzdálenost mluvící </a:t>
            </a:r>
            <a:r>
              <a:rPr lang="cs-CZ" b="1" i="1" dirty="0" smtClean="0"/>
              <a:t>osob</a:t>
            </a:r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b="1" i="1" dirty="0" smtClean="0"/>
              <a:t>Řeč mluvící </a:t>
            </a:r>
            <a:r>
              <a:rPr lang="cs-CZ" b="1" i="1" dirty="0" smtClean="0"/>
              <a:t>osoby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6146" name="Picture 2" descr="C:\Users\Odstrcilikova\Desktop\Kurz_odezirani_mini-300x2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437112"/>
            <a:ext cx="28575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AV komunikační systémy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Sdělování informací SP osob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Vizuálně-motorické komunikační systémy. </a:t>
            </a:r>
            <a:endParaRPr lang="cs-CZ" dirty="0" smtClean="0"/>
          </a:p>
          <a:p>
            <a:r>
              <a:rPr lang="cs-CZ" dirty="0" smtClean="0"/>
              <a:t>Auditivně-orální </a:t>
            </a:r>
            <a:r>
              <a:rPr lang="cs-CZ" dirty="0" smtClean="0"/>
              <a:t>komunikační systémy. </a:t>
            </a:r>
            <a:endParaRPr lang="cs-CZ" dirty="0" smtClean="0"/>
          </a:p>
          <a:p>
            <a:r>
              <a:rPr lang="cs-CZ" dirty="0" smtClean="0"/>
              <a:t>Znakový </a:t>
            </a:r>
            <a:r>
              <a:rPr lang="cs-CZ" dirty="0" smtClean="0"/>
              <a:t>jazyk. </a:t>
            </a:r>
            <a:endParaRPr lang="cs-CZ" dirty="0" smtClean="0"/>
          </a:p>
          <a:p>
            <a:r>
              <a:rPr lang="cs-CZ" dirty="0" smtClean="0"/>
              <a:t>Znakovaná </a:t>
            </a:r>
            <a:r>
              <a:rPr lang="cs-CZ" dirty="0" smtClean="0"/>
              <a:t>čeština. </a:t>
            </a:r>
            <a:endParaRPr lang="cs-CZ" dirty="0" smtClean="0"/>
          </a:p>
          <a:p>
            <a:r>
              <a:rPr lang="cs-CZ" dirty="0" smtClean="0"/>
              <a:t>Daktyl</a:t>
            </a:r>
            <a:r>
              <a:rPr lang="cs-CZ" dirty="0" smtClean="0"/>
              <a:t>. </a:t>
            </a:r>
            <a:endParaRPr lang="cs-CZ" dirty="0" smtClean="0"/>
          </a:p>
          <a:p>
            <a:r>
              <a:rPr lang="cs-CZ" dirty="0" smtClean="0"/>
              <a:t>Prstová </a:t>
            </a:r>
            <a:r>
              <a:rPr lang="cs-CZ" dirty="0" smtClean="0"/>
              <a:t>abeceda. </a:t>
            </a:r>
            <a:endParaRPr lang="cs-CZ" dirty="0" smtClean="0"/>
          </a:p>
          <a:p>
            <a:r>
              <a:rPr lang="cs-CZ" dirty="0" smtClean="0"/>
              <a:t>Mluvená </a:t>
            </a:r>
            <a:r>
              <a:rPr lang="cs-CZ" dirty="0" smtClean="0"/>
              <a:t>řeč. </a:t>
            </a:r>
            <a:endParaRPr lang="cs-CZ" dirty="0" smtClean="0"/>
          </a:p>
          <a:p>
            <a:r>
              <a:rPr lang="cs-CZ" dirty="0" smtClean="0"/>
              <a:t>Odezírání</a:t>
            </a:r>
            <a:r>
              <a:rPr lang="cs-CZ" dirty="0" smtClean="0"/>
              <a:t>. </a:t>
            </a:r>
            <a:endParaRPr lang="cs-CZ" dirty="0" smtClean="0"/>
          </a:p>
          <a:p>
            <a:r>
              <a:rPr lang="cs-CZ" dirty="0" smtClean="0"/>
              <a:t>Zásady </a:t>
            </a:r>
            <a:r>
              <a:rPr lang="cs-CZ" dirty="0" smtClean="0"/>
              <a:t>komunikace se sluchově postiženými.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Vizuálně-motorické komunikační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i="1" dirty="0" smtClean="0"/>
              <a:t>prstová abeceda </a:t>
            </a:r>
          </a:p>
          <a:p>
            <a:pPr>
              <a:buNone/>
            </a:pPr>
            <a:endParaRPr lang="cs-CZ" b="1" i="1" dirty="0" smtClean="0"/>
          </a:p>
          <a:p>
            <a:r>
              <a:rPr lang="cs-CZ" b="1" i="1" dirty="0" smtClean="0"/>
              <a:t>znakový jazyk </a:t>
            </a:r>
          </a:p>
          <a:p>
            <a:pPr>
              <a:buNone/>
            </a:pPr>
            <a:endParaRPr lang="cs-CZ" b="1" i="1" dirty="0" smtClean="0"/>
          </a:p>
          <a:p>
            <a:r>
              <a:rPr lang="cs-CZ" b="1" i="1" dirty="0" smtClean="0"/>
              <a:t>znakovaná </a:t>
            </a:r>
            <a:r>
              <a:rPr lang="cs-CZ" b="1" i="1" dirty="0" smtClean="0"/>
              <a:t>čeština </a:t>
            </a:r>
            <a:endParaRPr lang="cs-CZ" b="1" i="1" dirty="0" smtClean="0"/>
          </a:p>
          <a:p>
            <a:pPr>
              <a:buNone/>
            </a:pPr>
            <a:endParaRPr lang="cs-CZ" b="1" i="1" dirty="0" smtClean="0"/>
          </a:p>
          <a:p>
            <a:r>
              <a:rPr lang="cs-CZ" b="1" i="1" dirty="0" smtClean="0"/>
              <a:t> pomocné artikulační </a:t>
            </a:r>
            <a:r>
              <a:rPr lang="cs-CZ" b="1" i="1" dirty="0" smtClean="0"/>
              <a:t>znaky</a:t>
            </a:r>
            <a:endParaRPr lang="cs-CZ" dirty="0"/>
          </a:p>
        </p:txBody>
      </p:sp>
      <p:pic>
        <p:nvPicPr>
          <p:cNvPr id="1028" name="Picture 4" descr="C:\Users\Odstrcilikova\Desktop\neslysici_tlumocen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564904"/>
            <a:ext cx="5436096" cy="3694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Prstová abeceda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 využívá formalizovaných a ustálených postavení </a:t>
            </a:r>
            <a:r>
              <a:rPr lang="cs-CZ" dirty="0" smtClean="0">
                <a:hlinkClick r:id="rId2" tooltip="Prst"/>
              </a:rPr>
              <a:t>prstů</a:t>
            </a:r>
            <a:r>
              <a:rPr lang="cs-CZ" dirty="0" smtClean="0"/>
              <a:t> a </a:t>
            </a:r>
            <a:r>
              <a:rPr lang="cs-CZ" dirty="0" smtClean="0">
                <a:hlinkClick r:id="rId3" tooltip="Dlaň"/>
              </a:rPr>
              <a:t>dlaně</a:t>
            </a:r>
            <a:r>
              <a:rPr lang="cs-CZ" dirty="0" smtClean="0"/>
              <a:t> jedné </a:t>
            </a:r>
            <a:r>
              <a:rPr lang="cs-CZ" dirty="0" smtClean="0">
                <a:hlinkClick r:id="rId4" tooltip="Ruka"/>
              </a:rPr>
              <a:t>ruky</a:t>
            </a:r>
            <a:r>
              <a:rPr lang="cs-CZ" dirty="0" smtClean="0"/>
              <a:t> nebo prstů a dlaní obou rukou k zobrazování jednotlivých písmen </a:t>
            </a:r>
            <a:r>
              <a:rPr lang="cs-CZ" dirty="0" smtClean="0">
                <a:hlinkClick r:id="rId5" tooltip="Abeceda"/>
              </a:rPr>
              <a:t>abecedy</a:t>
            </a:r>
            <a:r>
              <a:rPr lang="cs-CZ" dirty="0" smtClean="0"/>
              <a:t>. </a:t>
            </a:r>
            <a:endParaRPr lang="cs-CZ" dirty="0" smtClean="0"/>
          </a:p>
          <a:p>
            <a:r>
              <a:rPr lang="cs-CZ" dirty="0" smtClean="0"/>
              <a:t>Prstová </a:t>
            </a:r>
            <a:r>
              <a:rPr lang="cs-CZ" dirty="0" smtClean="0"/>
              <a:t>abeceda je využívána zejména k odhláskování cizích slov, odborných termínů, případně dalších pojmů. </a:t>
            </a:r>
            <a:endParaRPr lang="cs-CZ" dirty="0" smtClean="0"/>
          </a:p>
          <a:p>
            <a:r>
              <a:rPr lang="cs-CZ" dirty="0" smtClean="0"/>
              <a:t>Prstová </a:t>
            </a:r>
            <a:r>
              <a:rPr lang="cs-CZ" dirty="0" smtClean="0"/>
              <a:t>abeceda v taktilní (hmatové) formě může být využívána jako komunikační systém hluchoslepých osob.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Prstová abeceda</a:t>
            </a:r>
            <a:endParaRPr lang="cs-CZ" dirty="0"/>
          </a:p>
        </p:txBody>
      </p:sp>
      <p:pic>
        <p:nvPicPr>
          <p:cNvPr id="3074" name="Picture 2" descr="C:\Users\Odstrcilikova\Desktop\prstová abeceda(1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88840"/>
            <a:ext cx="6984775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</a:t>
            </a:r>
            <a:r>
              <a:rPr lang="cs-CZ" dirty="0" smtClean="0"/>
              <a:t>nakový jazyk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Znakový jazyk je přirozený a plnohodnotný komunikační systém tvořený specifickými vizuálně-pohybovými prostředky, tj. tvary rukou, jejich postavením a pohyby, mimikou, pozicemi hlavy a horní části trupu. </a:t>
            </a:r>
            <a:endParaRPr lang="cs-CZ" dirty="0" smtClean="0"/>
          </a:p>
          <a:p>
            <a:r>
              <a:rPr lang="cs-CZ" dirty="0" smtClean="0"/>
              <a:t>Znakové </a:t>
            </a:r>
            <a:r>
              <a:rPr lang="cs-CZ" dirty="0" smtClean="0"/>
              <a:t>jazyky vznikaly spontánně v komunitách neslyšících, kde se dále vyvíjejí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098" name="Picture 2" descr="C:\Users\Odstrcilikova\Desktop\sign_languages_peop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221088"/>
            <a:ext cx="2740546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</a:t>
            </a:r>
            <a:r>
              <a:rPr lang="cs-CZ" dirty="0" smtClean="0"/>
              <a:t>nakovaná čeština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Znakovaná čeština je uměle vytvořený komunikační systém. Využívá gramatické prostředky češtiny, která je současně hlasitě nebo bezhlasně artikulována. Spolu s jednotlivými českými slovy v projevu jsou pohybem a postavením rukou ukazovány jednotlivé znaky, převzaté z českého znakového jazyka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dirty="0" smtClean="0"/>
              <a:t>Znakovaná čeština v taktilní formě může být využívána jako komunikační systém hluchoslepých osob, které ovládají český jazyk.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Pomocné  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„Pomocné artikulační znaky jsou specifickou českou (a slovenskou) </a:t>
            </a:r>
            <a:r>
              <a:rPr lang="cs-CZ" dirty="0" err="1" smtClean="0"/>
              <a:t>vizuálněmotorickou</a:t>
            </a:r>
            <a:r>
              <a:rPr lang="cs-CZ" dirty="0" smtClean="0"/>
              <a:t> pomůckou sloužící primárně k výuce výslovnosti. Sekundárně je však možno využít je jako podporu </a:t>
            </a:r>
            <a:r>
              <a:rPr lang="cs-CZ" dirty="0" smtClean="0"/>
              <a:t>odezírání</a:t>
            </a:r>
            <a:r>
              <a:rPr lang="cs-CZ" dirty="0" smtClean="0"/>
              <a:t>.“ (</a:t>
            </a:r>
            <a:r>
              <a:rPr lang="cs-CZ" dirty="0" err="1" smtClean="0"/>
              <a:t>Hudáková</a:t>
            </a:r>
            <a:r>
              <a:rPr lang="cs-CZ" dirty="0" smtClean="0"/>
              <a:t>, 2008, s. 100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pic>
        <p:nvPicPr>
          <p:cNvPr id="5122" name="Picture 2" descr="C:\Users\Odstrcilikova\Desktop\Pomocné artik znaky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933056"/>
            <a:ext cx="2736304" cy="26662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VM komunikační systémy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</TotalTime>
  <Words>248</Words>
  <Application>Microsoft Office PowerPoint</Application>
  <PresentationFormat>Předvádění na obrazovce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Komunikace a komunikační styly sluchově postižených</vt:lpstr>
      <vt:lpstr>Sdělování informací SP osob</vt:lpstr>
      <vt:lpstr>Vizuálně-motorické komunikační systémy</vt:lpstr>
      <vt:lpstr>Prstová abeceda</vt:lpstr>
      <vt:lpstr>Prstová abeceda</vt:lpstr>
      <vt:lpstr>znakový jazyk</vt:lpstr>
      <vt:lpstr>znakovaná čeština</vt:lpstr>
      <vt:lpstr>Pomocné  znaky</vt:lpstr>
      <vt:lpstr>VM komunikační systémy</vt:lpstr>
      <vt:lpstr>Audio-vizuální komunikační systémy</vt:lpstr>
      <vt:lpstr>Zásady odezírání</vt:lpstr>
      <vt:lpstr>AV komunikační systémy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a komunikační styly sluchově postižených</dc:title>
  <dc:creator>Odstrcilikova</dc:creator>
  <cp:lastModifiedBy>Odstrcilikova</cp:lastModifiedBy>
  <cp:revision>1</cp:revision>
  <dcterms:created xsi:type="dcterms:W3CDTF">2019-05-22T08:59:42Z</dcterms:created>
  <dcterms:modified xsi:type="dcterms:W3CDTF">2019-05-22T09:40:30Z</dcterms:modified>
</cp:coreProperties>
</file>