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5" r:id="rId6"/>
    <p:sldId id="266" r:id="rId7"/>
    <p:sldId id="264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2A72DA-42C2-4887-ABE6-86FDFE586F4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9EA3AE-D3AA-4251-8935-413C2E228B4F}">
      <dgm:prSet phldrT="[Text]" custT="1"/>
      <dgm:spPr/>
      <dgm:t>
        <a:bodyPr/>
        <a:lstStyle/>
        <a:p>
          <a:pPr algn="ctr"/>
          <a:r>
            <a:rPr lang="cs-CZ" sz="1400">
              <a:latin typeface="Times New Roman" pitchFamily="18" charset="0"/>
              <a:cs typeface="Times New Roman" pitchFamily="18" charset="0"/>
            </a:rPr>
            <a:t>Specifika vývoje řeči u dětí se </a:t>
          </a:r>
          <a:r>
            <a:rPr lang="cs-CZ" sz="1400" baseline="0">
              <a:latin typeface="Calibri" pitchFamily="34" charset="0"/>
              <a:cs typeface="Times New Roman" pitchFamily="18" charset="0"/>
            </a:rPr>
            <a:t>sluchovým</a:t>
          </a:r>
          <a:r>
            <a:rPr lang="cs-CZ" sz="1400">
              <a:latin typeface="Times New Roman" pitchFamily="18" charset="0"/>
              <a:cs typeface="Times New Roman" pitchFamily="18" charset="0"/>
            </a:rPr>
            <a:t> postižením</a:t>
          </a:r>
        </a:p>
      </dgm:t>
    </dgm:pt>
    <dgm:pt modelId="{EB7F457D-2E6E-4C1C-9F80-E8B4E15BC1B8}" type="parTrans" cxnId="{2A908103-3BDE-4C9A-B43D-F2303F221598}">
      <dgm:prSet/>
      <dgm:spPr/>
      <dgm:t>
        <a:bodyPr/>
        <a:lstStyle/>
        <a:p>
          <a:pPr algn="ctr"/>
          <a:endParaRPr lang="cs-CZ"/>
        </a:p>
      </dgm:t>
    </dgm:pt>
    <dgm:pt modelId="{8C12090D-270E-4FA3-95E7-AE8F52C41A05}" type="sibTrans" cxnId="{2A908103-3BDE-4C9A-B43D-F2303F221598}">
      <dgm:prSet/>
      <dgm:spPr/>
      <dgm:t>
        <a:bodyPr/>
        <a:lstStyle/>
        <a:p>
          <a:pPr algn="ctr"/>
          <a:endParaRPr lang="cs-CZ"/>
        </a:p>
      </dgm:t>
    </dgm:pt>
    <dgm:pt modelId="{7C176A1C-7089-4DB4-AE38-340927239E30}">
      <dgm:prSet phldrT="[Text]" custT="1"/>
      <dgm:spPr/>
      <dgm:t>
        <a:bodyPr/>
        <a:lstStyle/>
        <a:p>
          <a:pPr algn="ctr"/>
          <a:r>
            <a:rPr lang="cs-CZ" sz="1000" baseline="0">
              <a:latin typeface="Calibri" pitchFamily="34" charset="0"/>
              <a:cs typeface="Times New Roman" pitchFamily="18" charset="0"/>
            </a:rPr>
            <a:t>Nedoslýchavé</a:t>
          </a:r>
          <a:r>
            <a:rPr lang="cs-CZ" sz="1000">
              <a:latin typeface="Times New Roman" pitchFamily="18" charset="0"/>
              <a:cs typeface="Times New Roman" pitchFamily="18" charset="0"/>
            </a:rPr>
            <a:t> děti</a:t>
          </a:r>
        </a:p>
      </dgm:t>
    </dgm:pt>
    <dgm:pt modelId="{14F3C679-7EE0-4924-BDF2-012D9E4EC4D3}" type="parTrans" cxnId="{FF7227E5-B350-4D74-8934-34FD7ADDE275}">
      <dgm:prSet/>
      <dgm:spPr/>
      <dgm:t>
        <a:bodyPr/>
        <a:lstStyle/>
        <a:p>
          <a:pPr algn="ctr"/>
          <a:endParaRPr lang="cs-CZ"/>
        </a:p>
      </dgm:t>
    </dgm:pt>
    <dgm:pt modelId="{79B37C10-E692-4707-9A90-F4683BF7C5A9}" type="sibTrans" cxnId="{FF7227E5-B350-4D74-8934-34FD7ADDE275}">
      <dgm:prSet/>
      <dgm:spPr/>
      <dgm:t>
        <a:bodyPr/>
        <a:lstStyle/>
        <a:p>
          <a:pPr algn="ctr"/>
          <a:endParaRPr lang="cs-CZ"/>
        </a:p>
      </dgm:t>
    </dgm:pt>
    <dgm:pt modelId="{8C6F504A-7B99-4752-8321-14C8548C8967}">
      <dgm:prSet phldrT="[Text]" custT="1"/>
      <dgm:spPr/>
      <dgm:t>
        <a:bodyPr/>
        <a:lstStyle/>
        <a:p>
          <a:pPr algn="ctr"/>
          <a:r>
            <a:rPr lang="cs-CZ" sz="1000"/>
            <a:t>Středně těžká sluchová vada</a:t>
          </a:r>
        </a:p>
      </dgm:t>
    </dgm:pt>
    <dgm:pt modelId="{6DF1D03B-51B8-43FC-BDD2-4231C1B1B3E0}" type="parTrans" cxnId="{ACC1A429-F257-4FE7-802E-419AE5514697}">
      <dgm:prSet/>
      <dgm:spPr/>
      <dgm:t>
        <a:bodyPr/>
        <a:lstStyle/>
        <a:p>
          <a:pPr algn="ctr"/>
          <a:endParaRPr lang="cs-CZ"/>
        </a:p>
      </dgm:t>
    </dgm:pt>
    <dgm:pt modelId="{C3B2CB3D-0E94-44BC-BD04-BE223AA27281}" type="sibTrans" cxnId="{ACC1A429-F257-4FE7-802E-419AE5514697}">
      <dgm:prSet/>
      <dgm:spPr/>
      <dgm:t>
        <a:bodyPr/>
        <a:lstStyle/>
        <a:p>
          <a:pPr algn="ctr"/>
          <a:endParaRPr lang="cs-CZ"/>
        </a:p>
      </dgm:t>
    </dgm:pt>
    <dgm:pt modelId="{68763F44-0A38-4087-B662-4BB13A3B2FFF}">
      <dgm:prSet phldrT="[Text]" custT="1"/>
      <dgm:spPr/>
      <dgm:t>
        <a:bodyPr/>
        <a:lstStyle/>
        <a:p>
          <a:pPr algn="ctr"/>
          <a:r>
            <a:rPr lang="cs-CZ" sz="1000">
              <a:latin typeface="Calibri" pitchFamily="34" charset="0"/>
              <a:cs typeface="Times New Roman" pitchFamily="18" charset="0"/>
            </a:rPr>
            <a:t>Těžká </a:t>
          </a:r>
          <a:r>
            <a:rPr lang="cs-CZ" sz="1000" baseline="0">
              <a:latin typeface="Calibri" pitchFamily="34" charset="0"/>
              <a:cs typeface="Times New Roman" pitchFamily="18" charset="0"/>
            </a:rPr>
            <a:t>sluchová</a:t>
          </a:r>
          <a:r>
            <a:rPr lang="cs-CZ" sz="1000">
              <a:latin typeface="Calibri" pitchFamily="34" charset="0"/>
              <a:cs typeface="Times New Roman" pitchFamily="18" charset="0"/>
            </a:rPr>
            <a:t> vada</a:t>
          </a:r>
        </a:p>
      </dgm:t>
    </dgm:pt>
    <dgm:pt modelId="{70B25927-42D6-4709-9DC9-35B98AEE358F}" type="parTrans" cxnId="{2D192F75-C9CA-4E6A-8F82-36E1266869C5}">
      <dgm:prSet/>
      <dgm:spPr/>
      <dgm:t>
        <a:bodyPr/>
        <a:lstStyle/>
        <a:p>
          <a:pPr algn="ctr"/>
          <a:endParaRPr lang="cs-CZ"/>
        </a:p>
      </dgm:t>
    </dgm:pt>
    <dgm:pt modelId="{7A8379E0-1112-4692-81AB-8A2841FC0D92}" type="sibTrans" cxnId="{2D192F75-C9CA-4E6A-8F82-36E1266869C5}">
      <dgm:prSet/>
      <dgm:spPr/>
      <dgm:t>
        <a:bodyPr/>
        <a:lstStyle/>
        <a:p>
          <a:pPr algn="ctr"/>
          <a:endParaRPr lang="cs-CZ"/>
        </a:p>
      </dgm:t>
    </dgm:pt>
    <dgm:pt modelId="{600525E6-A022-4388-A052-20C76C6252DE}">
      <dgm:prSet custT="1"/>
      <dgm:spPr/>
      <dgm:t>
        <a:bodyPr/>
        <a:lstStyle/>
        <a:p>
          <a:pPr algn="ctr"/>
          <a:r>
            <a:rPr lang="cs-CZ" sz="800">
              <a:latin typeface="+mn-lt"/>
              <a:cs typeface="Times New Roman" pitchFamily="18" charset="0"/>
            </a:rPr>
            <a:t>mírné </a:t>
          </a:r>
          <a:r>
            <a:rPr lang="cs-CZ" sz="800" baseline="0">
              <a:latin typeface="+mn-lt"/>
              <a:cs typeface="Times New Roman" pitchFamily="18" charset="0"/>
            </a:rPr>
            <a:t>opoždění</a:t>
          </a:r>
          <a:r>
            <a:rPr lang="cs-CZ" sz="800">
              <a:latin typeface="+mn-lt"/>
              <a:cs typeface="Times New Roman" pitchFamily="18" charset="0"/>
            </a:rPr>
            <a:t> vývoje řeči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průměrná </a:t>
          </a:r>
          <a:r>
            <a:rPr lang="cs-CZ" sz="800" baseline="0">
              <a:latin typeface="+mn-lt"/>
              <a:cs typeface="Times New Roman" pitchFamily="18" charset="0"/>
            </a:rPr>
            <a:t>aktivní</a:t>
          </a:r>
          <a:r>
            <a:rPr lang="cs-CZ" sz="800">
              <a:latin typeface="+mn-lt"/>
              <a:cs typeface="Times New Roman" pitchFamily="18" charset="0"/>
            </a:rPr>
            <a:t> slovní zásoba  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porozumění řeči poměrně  dobré 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modulační faktory řeči mírně narušeny</a:t>
          </a:r>
        </a:p>
      </dgm:t>
    </dgm:pt>
    <dgm:pt modelId="{A57B5E26-257E-471F-BC2B-D66322F54224}" type="parTrans" cxnId="{F580A821-2411-41BD-9464-80C90CE7F10D}">
      <dgm:prSet/>
      <dgm:spPr/>
      <dgm:t>
        <a:bodyPr/>
        <a:lstStyle/>
        <a:p>
          <a:pPr algn="ctr"/>
          <a:endParaRPr lang="cs-CZ"/>
        </a:p>
      </dgm:t>
    </dgm:pt>
    <dgm:pt modelId="{C9575C07-E34A-4997-8901-98F4798B61FE}" type="sibTrans" cxnId="{F580A821-2411-41BD-9464-80C90CE7F10D}">
      <dgm:prSet/>
      <dgm:spPr/>
      <dgm:t>
        <a:bodyPr/>
        <a:lstStyle/>
        <a:p>
          <a:pPr algn="ctr"/>
          <a:endParaRPr lang="cs-CZ"/>
        </a:p>
      </dgm:t>
    </dgm:pt>
    <dgm:pt modelId="{768479E7-5CB6-4509-8761-B5314D9C9167}">
      <dgm:prSet custT="1"/>
      <dgm:spPr/>
      <dgm:t>
        <a:bodyPr/>
        <a:lstStyle/>
        <a:p>
          <a:pPr algn="ctr"/>
          <a:endParaRPr lang="cs-CZ" sz="80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cs-CZ" sz="800">
              <a:latin typeface="+mn-lt"/>
              <a:cs typeface="Times New Roman" pitchFamily="18" charset="0"/>
            </a:rPr>
            <a:t>omezenější  aktivní slovní zásoba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výraznější </a:t>
          </a:r>
          <a:r>
            <a:rPr lang="cs-CZ" sz="800" baseline="0">
              <a:latin typeface="+mn-lt"/>
              <a:cs typeface="Times New Roman" pitchFamily="18" charset="0"/>
            </a:rPr>
            <a:t>opoždění</a:t>
          </a:r>
          <a:r>
            <a:rPr lang="cs-CZ" sz="800">
              <a:latin typeface="+mn-lt"/>
              <a:cs typeface="Times New Roman" pitchFamily="18" charset="0"/>
            </a:rPr>
            <a:t> vývoje řeči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oslabené porozumění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porucha modulačních faktoru řečii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výraznější problémy s artikulací a gramatikou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chybí imitace slov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dlouhodobější vývoj fonematického sluchu</a:t>
          </a:r>
        </a:p>
        <a:p>
          <a:pPr algn="ctr"/>
          <a:endParaRPr lang="cs-CZ" sz="700"/>
        </a:p>
        <a:p>
          <a:pPr algn="ctr"/>
          <a:endParaRPr lang="cs-CZ" sz="700"/>
        </a:p>
      </dgm:t>
    </dgm:pt>
    <dgm:pt modelId="{52EA2A29-8DBC-4F3B-8015-6E3E68B8348A}" type="parTrans" cxnId="{E3CD5F50-44C6-411F-AB90-E8AAD26EC709}">
      <dgm:prSet/>
      <dgm:spPr/>
      <dgm:t>
        <a:bodyPr/>
        <a:lstStyle/>
        <a:p>
          <a:pPr algn="ctr"/>
          <a:endParaRPr lang="cs-CZ"/>
        </a:p>
      </dgm:t>
    </dgm:pt>
    <dgm:pt modelId="{F7D39E9D-A82E-4FB7-B74E-328A43B5B147}" type="sibTrans" cxnId="{E3CD5F50-44C6-411F-AB90-E8AAD26EC709}">
      <dgm:prSet/>
      <dgm:spPr/>
      <dgm:t>
        <a:bodyPr/>
        <a:lstStyle/>
        <a:p>
          <a:pPr algn="ctr"/>
          <a:endParaRPr lang="cs-CZ"/>
        </a:p>
      </dgm:t>
    </dgm:pt>
    <dgm:pt modelId="{C5F74BDB-D9CB-4C25-89A2-E3D035B16B7F}">
      <dgm:prSet custT="1"/>
      <dgm:spPr/>
      <dgm:t>
        <a:bodyPr/>
        <a:lstStyle/>
        <a:p>
          <a:pPr algn="ctr"/>
          <a:r>
            <a:rPr lang="cs-CZ" sz="800">
              <a:latin typeface="+mn-lt"/>
              <a:cs typeface="Times New Roman" pitchFamily="18" charset="0"/>
            </a:rPr>
            <a:t>omezený vývoj řeči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nesrozumitelná řeč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neporozumění řeči</a:t>
          </a:r>
        </a:p>
        <a:p>
          <a:pPr algn="ctr"/>
          <a:r>
            <a:rPr lang="cs-CZ" sz="800" baseline="0">
              <a:latin typeface="+mn-lt"/>
              <a:cs typeface="Times New Roman" pitchFamily="18" charset="0"/>
            </a:rPr>
            <a:t>téměř</a:t>
          </a:r>
          <a:r>
            <a:rPr lang="cs-CZ" sz="800">
              <a:latin typeface="+mn-lt"/>
              <a:cs typeface="Times New Roman" pitchFamily="18" charset="0"/>
            </a:rPr>
            <a:t> žádná aktivní slovní zásoba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porucha všech modulačních faktorů řeči </a:t>
          </a:r>
        </a:p>
        <a:p>
          <a:pPr algn="ctr"/>
          <a:r>
            <a:rPr lang="cs-CZ" sz="800">
              <a:latin typeface="+mn-lt"/>
              <a:cs typeface="Times New Roman" pitchFamily="18" charset="0"/>
            </a:rPr>
            <a:t>dítě nerozezná  a nenapodobí melodii řeči </a:t>
          </a:r>
        </a:p>
        <a:p>
          <a:pPr algn="ctr"/>
          <a:endParaRPr lang="cs-CZ" sz="900"/>
        </a:p>
      </dgm:t>
    </dgm:pt>
    <dgm:pt modelId="{1249A5BA-1EB4-460C-8EBD-7967589622CA}" type="parTrans" cxnId="{19ED5F21-AE20-481A-B9C0-8EA70BAD894D}">
      <dgm:prSet/>
      <dgm:spPr/>
      <dgm:t>
        <a:bodyPr/>
        <a:lstStyle/>
        <a:p>
          <a:pPr algn="ctr"/>
          <a:endParaRPr lang="cs-CZ"/>
        </a:p>
      </dgm:t>
    </dgm:pt>
    <dgm:pt modelId="{3576915D-A987-4770-9424-A4F816F89050}" type="sibTrans" cxnId="{19ED5F21-AE20-481A-B9C0-8EA70BAD894D}">
      <dgm:prSet/>
      <dgm:spPr/>
      <dgm:t>
        <a:bodyPr/>
        <a:lstStyle/>
        <a:p>
          <a:pPr algn="ctr"/>
          <a:endParaRPr lang="cs-CZ"/>
        </a:p>
      </dgm:t>
    </dgm:pt>
    <dgm:pt modelId="{72027B13-8FA8-4987-AD0E-063BD433B10B}" type="pres">
      <dgm:prSet presAssocID="{392A72DA-42C2-4887-ABE6-86FDFE586F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FB3C481-CDAC-4881-BF0B-5D6B2C02713C}" type="pres">
      <dgm:prSet presAssocID="{709EA3AE-D3AA-4251-8935-413C2E228B4F}" presName="hierRoot1" presStyleCnt="0">
        <dgm:presLayoutVars>
          <dgm:hierBranch val="init"/>
        </dgm:presLayoutVars>
      </dgm:prSet>
      <dgm:spPr/>
    </dgm:pt>
    <dgm:pt modelId="{A1401583-6AEC-4770-889E-2BA2DCD37D99}" type="pres">
      <dgm:prSet presAssocID="{709EA3AE-D3AA-4251-8935-413C2E228B4F}" presName="rootComposite1" presStyleCnt="0"/>
      <dgm:spPr/>
    </dgm:pt>
    <dgm:pt modelId="{91EA70B5-E7AC-4280-B626-F9E82B203E8A}" type="pres">
      <dgm:prSet presAssocID="{709EA3AE-D3AA-4251-8935-413C2E228B4F}" presName="rootText1" presStyleLbl="node0" presStyleIdx="0" presStyleCnt="1" custScaleX="138523" custScaleY="15988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8BC111-6A81-48FB-A007-DB2095EDB54E}" type="pres">
      <dgm:prSet presAssocID="{709EA3AE-D3AA-4251-8935-413C2E228B4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9C40844-2404-44B2-8993-CCF61D158A36}" type="pres">
      <dgm:prSet presAssocID="{709EA3AE-D3AA-4251-8935-413C2E228B4F}" presName="hierChild2" presStyleCnt="0"/>
      <dgm:spPr/>
    </dgm:pt>
    <dgm:pt modelId="{3B64AA0F-7B7E-41F5-84DE-C5735CE244C4}" type="pres">
      <dgm:prSet presAssocID="{14F3C679-7EE0-4924-BDF2-012D9E4EC4D3}" presName="Name37" presStyleLbl="parChTrans1D2" presStyleIdx="0" presStyleCnt="3"/>
      <dgm:spPr/>
      <dgm:t>
        <a:bodyPr/>
        <a:lstStyle/>
        <a:p>
          <a:endParaRPr lang="cs-CZ"/>
        </a:p>
      </dgm:t>
    </dgm:pt>
    <dgm:pt modelId="{A0563BE5-EE5F-487E-B383-D7F9933B9412}" type="pres">
      <dgm:prSet presAssocID="{7C176A1C-7089-4DB4-AE38-340927239E30}" presName="hierRoot2" presStyleCnt="0">
        <dgm:presLayoutVars>
          <dgm:hierBranch val="init"/>
        </dgm:presLayoutVars>
      </dgm:prSet>
      <dgm:spPr/>
    </dgm:pt>
    <dgm:pt modelId="{2CF55D89-4757-4324-BD0B-EF6B14067709}" type="pres">
      <dgm:prSet presAssocID="{7C176A1C-7089-4DB4-AE38-340927239E30}" presName="rootComposite" presStyleCnt="0"/>
      <dgm:spPr/>
    </dgm:pt>
    <dgm:pt modelId="{E3A3B23A-8AD2-4F13-81C7-551A9BE3E250}" type="pres">
      <dgm:prSet presAssocID="{7C176A1C-7089-4DB4-AE38-340927239E30}" presName="rootText" presStyleLbl="node2" presStyleIdx="0" presStyleCnt="3" custScaleY="14930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2C9F8F-7CDD-4500-8AE4-DD7597A7D3A1}" type="pres">
      <dgm:prSet presAssocID="{7C176A1C-7089-4DB4-AE38-340927239E30}" presName="rootConnector" presStyleLbl="node2" presStyleIdx="0" presStyleCnt="3"/>
      <dgm:spPr/>
      <dgm:t>
        <a:bodyPr/>
        <a:lstStyle/>
        <a:p>
          <a:endParaRPr lang="cs-CZ"/>
        </a:p>
      </dgm:t>
    </dgm:pt>
    <dgm:pt modelId="{54A8B888-82F9-4AAA-96D3-547A16E4C713}" type="pres">
      <dgm:prSet presAssocID="{7C176A1C-7089-4DB4-AE38-340927239E30}" presName="hierChild4" presStyleCnt="0"/>
      <dgm:spPr/>
    </dgm:pt>
    <dgm:pt modelId="{0F144081-4B07-4C0C-9B41-7536DE580F26}" type="pres">
      <dgm:prSet presAssocID="{A57B5E26-257E-471F-BC2B-D66322F54224}" presName="Name37" presStyleLbl="parChTrans1D3" presStyleIdx="0" presStyleCnt="3"/>
      <dgm:spPr/>
      <dgm:t>
        <a:bodyPr/>
        <a:lstStyle/>
        <a:p>
          <a:endParaRPr lang="cs-CZ"/>
        </a:p>
      </dgm:t>
    </dgm:pt>
    <dgm:pt modelId="{D457FFD6-11C4-4A5C-9570-CD7799BAC623}" type="pres">
      <dgm:prSet presAssocID="{600525E6-A022-4388-A052-20C76C6252DE}" presName="hierRoot2" presStyleCnt="0">
        <dgm:presLayoutVars>
          <dgm:hierBranch val="init"/>
        </dgm:presLayoutVars>
      </dgm:prSet>
      <dgm:spPr/>
    </dgm:pt>
    <dgm:pt modelId="{AD1F61D0-4BB9-47FD-833E-72CD9079BB16}" type="pres">
      <dgm:prSet presAssocID="{600525E6-A022-4388-A052-20C76C6252DE}" presName="rootComposite" presStyleCnt="0"/>
      <dgm:spPr/>
    </dgm:pt>
    <dgm:pt modelId="{5300BE7C-007D-4CD6-94C6-375631B43890}" type="pres">
      <dgm:prSet presAssocID="{600525E6-A022-4388-A052-20C76C6252DE}" presName="rootText" presStyleLbl="node3" presStyleIdx="0" presStyleCnt="3" custScaleY="2384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E6D39C-7C00-4F7D-9375-F979671C8D9C}" type="pres">
      <dgm:prSet presAssocID="{600525E6-A022-4388-A052-20C76C6252DE}" presName="rootConnector" presStyleLbl="node3" presStyleIdx="0" presStyleCnt="3"/>
      <dgm:spPr/>
      <dgm:t>
        <a:bodyPr/>
        <a:lstStyle/>
        <a:p>
          <a:endParaRPr lang="cs-CZ"/>
        </a:p>
      </dgm:t>
    </dgm:pt>
    <dgm:pt modelId="{E9243222-93BC-4EEE-95CB-B6A479EFF0C3}" type="pres">
      <dgm:prSet presAssocID="{600525E6-A022-4388-A052-20C76C6252DE}" presName="hierChild4" presStyleCnt="0"/>
      <dgm:spPr/>
    </dgm:pt>
    <dgm:pt modelId="{412618C8-9649-4285-87A0-6AB6817163AD}" type="pres">
      <dgm:prSet presAssocID="{600525E6-A022-4388-A052-20C76C6252DE}" presName="hierChild5" presStyleCnt="0"/>
      <dgm:spPr/>
    </dgm:pt>
    <dgm:pt modelId="{295EA5C4-89D6-46B9-98EE-E77C7F547D3F}" type="pres">
      <dgm:prSet presAssocID="{7C176A1C-7089-4DB4-AE38-340927239E30}" presName="hierChild5" presStyleCnt="0"/>
      <dgm:spPr/>
    </dgm:pt>
    <dgm:pt modelId="{F736BE6B-B24D-45B9-86A5-E1605DEF6EF6}" type="pres">
      <dgm:prSet presAssocID="{6DF1D03B-51B8-43FC-BDD2-4231C1B1B3E0}" presName="Name37" presStyleLbl="parChTrans1D2" presStyleIdx="1" presStyleCnt="3"/>
      <dgm:spPr/>
      <dgm:t>
        <a:bodyPr/>
        <a:lstStyle/>
        <a:p>
          <a:endParaRPr lang="cs-CZ"/>
        </a:p>
      </dgm:t>
    </dgm:pt>
    <dgm:pt modelId="{85334BD7-FD2A-48F9-B598-32809F20D506}" type="pres">
      <dgm:prSet presAssocID="{8C6F504A-7B99-4752-8321-14C8548C8967}" presName="hierRoot2" presStyleCnt="0">
        <dgm:presLayoutVars>
          <dgm:hierBranch val="init"/>
        </dgm:presLayoutVars>
      </dgm:prSet>
      <dgm:spPr/>
    </dgm:pt>
    <dgm:pt modelId="{97C715E6-5CC4-44D5-BAA4-3C489BF6BA58}" type="pres">
      <dgm:prSet presAssocID="{8C6F504A-7B99-4752-8321-14C8548C8967}" presName="rootComposite" presStyleCnt="0"/>
      <dgm:spPr/>
    </dgm:pt>
    <dgm:pt modelId="{287A85A1-64A2-4316-875C-5A6F97987E6B}" type="pres">
      <dgm:prSet presAssocID="{8C6F504A-7B99-4752-8321-14C8548C8967}" presName="rootText" presStyleLbl="node2" presStyleIdx="1" presStyleCnt="3" custScaleY="15013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A89161-6085-45EC-B651-9761C9D42C2F}" type="pres">
      <dgm:prSet presAssocID="{8C6F504A-7B99-4752-8321-14C8548C8967}" presName="rootConnector" presStyleLbl="node2" presStyleIdx="1" presStyleCnt="3"/>
      <dgm:spPr/>
      <dgm:t>
        <a:bodyPr/>
        <a:lstStyle/>
        <a:p>
          <a:endParaRPr lang="cs-CZ"/>
        </a:p>
      </dgm:t>
    </dgm:pt>
    <dgm:pt modelId="{4BBD5867-4473-42FC-B7A5-BA5A11DAB074}" type="pres">
      <dgm:prSet presAssocID="{8C6F504A-7B99-4752-8321-14C8548C8967}" presName="hierChild4" presStyleCnt="0"/>
      <dgm:spPr/>
    </dgm:pt>
    <dgm:pt modelId="{0EDC6774-90FA-49C8-A317-09E32DE0ABC4}" type="pres">
      <dgm:prSet presAssocID="{52EA2A29-8DBC-4F3B-8015-6E3E68B8348A}" presName="Name37" presStyleLbl="parChTrans1D3" presStyleIdx="1" presStyleCnt="3"/>
      <dgm:spPr/>
      <dgm:t>
        <a:bodyPr/>
        <a:lstStyle/>
        <a:p>
          <a:endParaRPr lang="cs-CZ"/>
        </a:p>
      </dgm:t>
    </dgm:pt>
    <dgm:pt modelId="{117B588E-0DEB-4162-8828-7D699BDEDD17}" type="pres">
      <dgm:prSet presAssocID="{768479E7-5CB6-4509-8761-B5314D9C9167}" presName="hierRoot2" presStyleCnt="0">
        <dgm:presLayoutVars>
          <dgm:hierBranch val="init"/>
        </dgm:presLayoutVars>
      </dgm:prSet>
      <dgm:spPr/>
    </dgm:pt>
    <dgm:pt modelId="{2D0FAFFD-D74A-49F6-A6F5-8DAD57ADA2B3}" type="pres">
      <dgm:prSet presAssocID="{768479E7-5CB6-4509-8761-B5314D9C9167}" presName="rootComposite" presStyleCnt="0"/>
      <dgm:spPr/>
    </dgm:pt>
    <dgm:pt modelId="{1A005428-D455-4A88-9207-DC1C81AA422E}" type="pres">
      <dgm:prSet presAssocID="{768479E7-5CB6-4509-8761-B5314D9C9167}" presName="rootText" presStyleLbl="node3" presStyleIdx="1" presStyleCnt="3" custScaleY="2330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B9D83F-A6C5-4AD1-8698-3DACB44BEC02}" type="pres">
      <dgm:prSet presAssocID="{768479E7-5CB6-4509-8761-B5314D9C9167}" presName="rootConnector" presStyleLbl="node3" presStyleIdx="1" presStyleCnt="3"/>
      <dgm:spPr/>
      <dgm:t>
        <a:bodyPr/>
        <a:lstStyle/>
        <a:p>
          <a:endParaRPr lang="cs-CZ"/>
        </a:p>
      </dgm:t>
    </dgm:pt>
    <dgm:pt modelId="{8F1AF2D0-FFE3-44B5-9B13-B43158F154BE}" type="pres">
      <dgm:prSet presAssocID="{768479E7-5CB6-4509-8761-B5314D9C9167}" presName="hierChild4" presStyleCnt="0"/>
      <dgm:spPr/>
    </dgm:pt>
    <dgm:pt modelId="{A286C3D3-6B9E-427D-BC43-314BC99C7CA4}" type="pres">
      <dgm:prSet presAssocID="{768479E7-5CB6-4509-8761-B5314D9C9167}" presName="hierChild5" presStyleCnt="0"/>
      <dgm:spPr/>
    </dgm:pt>
    <dgm:pt modelId="{894EB250-4916-4C91-B426-82B93C360203}" type="pres">
      <dgm:prSet presAssocID="{8C6F504A-7B99-4752-8321-14C8548C8967}" presName="hierChild5" presStyleCnt="0"/>
      <dgm:spPr/>
    </dgm:pt>
    <dgm:pt modelId="{30313C8F-E4A2-4769-9608-4ED4726E4CE6}" type="pres">
      <dgm:prSet presAssocID="{70B25927-42D6-4709-9DC9-35B98AEE358F}" presName="Name37" presStyleLbl="parChTrans1D2" presStyleIdx="2" presStyleCnt="3"/>
      <dgm:spPr/>
      <dgm:t>
        <a:bodyPr/>
        <a:lstStyle/>
        <a:p>
          <a:endParaRPr lang="cs-CZ"/>
        </a:p>
      </dgm:t>
    </dgm:pt>
    <dgm:pt modelId="{F4B432A7-D2EF-41C5-92FC-BADFE504084F}" type="pres">
      <dgm:prSet presAssocID="{68763F44-0A38-4087-B662-4BB13A3B2FFF}" presName="hierRoot2" presStyleCnt="0">
        <dgm:presLayoutVars>
          <dgm:hierBranch val="init"/>
        </dgm:presLayoutVars>
      </dgm:prSet>
      <dgm:spPr/>
    </dgm:pt>
    <dgm:pt modelId="{CE277802-DDA5-4222-BBDB-422E7F71D59F}" type="pres">
      <dgm:prSet presAssocID="{68763F44-0A38-4087-B662-4BB13A3B2FFF}" presName="rootComposite" presStyleCnt="0"/>
      <dgm:spPr/>
    </dgm:pt>
    <dgm:pt modelId="{D1E1C01D-A844-4C60-960D-85A64D749C4C}" type="pres">
      <dgm:prSet presAssocID="{68763F44-0A38-4087-B662-4BB13A3B2FFF}" presName="rootText" presStyleLbl="node2" presStyleIdx="2" presStyleCnt="3" custScaleY="152685" custLinFactNeighborY="-382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52B334-77A7-4712-98C0-5A40198BCA07}" type="pres">
      <dgm:prSet presAssocID="{68763F44-0A38-4087-B662-4BB13A3B2FFF}" presName="rootConnector" presStyleLbl="node2" presStyleIdx="2" presStyleCnt="3"/>
      <dgm:spPr/>
      <dgm:t>
        <a:bodyPr/>
        <a:lstStyle/>
        <a:p>
          <a:endParaRPr lang="cs-CZ"/>
        </a:p>
      </dgm:t>
    </dgm:pt>
    <dgm:pt modelId="{9F8CCDB0-E0ED-46BB-B324-7346CE241B7E}" type="pres">
      <dgm:prSet presAssocID="{68763F44-0A38-4087-B662-4BB13A3B2FFF}" presName="hierChild4" presStyleCnt="0"/>
      <dgm:spPr/>
    </dgm:pt>
    <dgm:pt modelId="{30BF4516-3B56-49EA-A93D-85DF92F63B2C}" type="pres">
      <dgm:prSet presAssocID="{1249A5BA-1EB4-460C-8EBD-7967589622CA}" presName="Name37" presStyleLbl="parChTrans1D3" presStyleIdx="2" presStyleCnt="3"/>
      <dgm:spPr/>
      <dgm:t>
        <a:bodyPr/>
        <a:lstStyle/>
        <a:p>
          <a:endParaRPr lang="cs-CZ"/>
        </a:p>
      </dgm:t>
    </dgm:pt>
    <dgm:pt modelId="{AAE3A013-7733-4BD6-8DC6-EAFB8C792420}" type="pres">
      <dgm:prSet presAssocID="{C5F74BDB-D9CB-4C25-89A2-E3D035B16B7F}" presName="hierRoot2" presStyleCnt="0">
        <dgm:presLayoutVars>
          <dgm:hierBranch val="init"/>
        </dgm:presLayoutVars>
      </dgm:prSet>
      <dgm:spPr/>
    </dgm:pt>
    <dgm:pt modelId="{5B45AAEB-13A0-4C34-8E19-F3562A151933}" type="pres">
      <dgm:prSet presAssocID="{C5F74BDB-D9CB-4C25-89A2-E3D035B16B7F}" presName="rootComposite" presStyleCnt="0"/>
      <dgm:spPr/>
    </dgm:pt>
    <dgm:pt modelId="{0BDC34E0-1263-4820-B697-717822B4447B}" type="pres">
      <dgm:prSet presAssocID="{C5F74BDB-D9CB-4C25-89A2-E3D035B16B7F}" presName="rootText" presStyleLbl="node3" presStyleIdx="2" presStyleCnt="3" custScaleY="23415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EBC8A1-883E-45AF-ABCC-5A90D29CB684}" type="pres">
      <dgm:prSet presAssocID="{C5F74BDB-D9CB-4C25-89A2-E3D035B16B7F}" presName="rootConnector" presStyleLbl="node3" presStyleIdx="2" presStyleCnt="3"/>
      <dgm:spPr/>
      <dgm:t>
        <a:bodyPr/>
        <a:lstStyle/>
        <a:p>
          <a:endParaRPr lang="cs-CZ"/>
        </a:p>
      </dgm:t>
    </dgm:pt>
    <dgm:pt modelId="{DE06C2ED-CB2C-47AB-9773-6E0BB549E071}" type="pres">
      <dgm:prSet presAssocID="{C5F74BDB-D9CB-4C25-89A2-E3D035B16B7F}" presName="hierChild4" presStyleCnt="0"/>
      <dgm:spPr/>
    </dgm:pt>
    <dgm:pt modelId="{87715676-59E6-4E63-9976-2D412A2B3C9E}" type="pres">
      <dgm:prSet presAssocID="{C5F74BDB-D9CB-4C25-89A2-E3D035B16B7F}" presName="hierChild5" presStyleCnt="0"/>
      <dgm:spPr/>
    </dgm:pt>
    <dgm:pt modelId="{D799C699-AF17-475C-8317-A55F5CAAA9B8}" type="pres">
      <dgm:prSet presAssocID="{68763F44-0A38-4087-B662-4BB13A3B2FFF}" presName="hierChild5" presStyleCnt="0"/>
      <dgm:spPr/>
    </dgm:pt>
    <dgm:pt modelId="{0DA37484-71A4-42AA-82C5-8ECE600DBC88}" type="pres">
      <dgm:prSet presAssocID="{709EA3AE-D3AA-4251-8935-413C2E228B4F}" presName="hierChild3" presStyleCnt="0"/>
      <dgm:spPr/>
    </dgm:pt>
  </dgm:ptLst>
  <dgm:cxnLst>
    <dgm:cxn modelId="{A6FEC8B6-770D-4D16-BA7E-3C239EA26FB3}" type="presOf" srcId="{768479E7-5CB6-4509-8761-B5314D9C9167}" destId="{1A005428-D455-4A88-9207-DC1C81AA422E}" srcOrd="0" destOrd="0" presId="urn:microsoft.com/office/officeart/2005/8/layout/orgChart1"/>
    <dgm:cxn modelId="{ACC1A429-F257-4FE7-802E-419AE5514697}" srcId="{709EA3AE-D3AA-4251-8935-413C2E228B4F}" destId="{8C6F504A-7B99-4752-8321-14C8548C8967}" srcOrd="1" destOrd="0" parTransId="{6DF1D03B-51B8-43FC-BDD2-4231C1B1B3E0}" sibTransId="{C3B2CB3D-0E94-44BC-BD04-BE223AA27281}"/>
    <dgm:cxn modelId="{0BE45831-FF2F-4022-A2F2-53B273C785A4}" type="presOf" srcId="{8C6F504A-7B99-4752-8321-14C8548C8967}" destId="{287A85A1-64A2-4316-875C-5A6F97987E6B}" srcOrd="0" destOrd="0" presId="urn:microsoft.com/office/officeart/2005/8/layout/orgChart1"/>
    <dgm:cxn modelId="{E3CD5F50-44C6-411F-AB90-E8AAD26EC709}" srcId="{8C6F504A-7B99-4752-8321-14C8548C8967}" destId="{768479E7-5CB6-4509-8761-B5314D9C9167}" srcOrd="0" destOrd="0" parTransId="{52EA2A29-8DBC-4F3B-8015-6E3E68B8348A}" sibTransId="{F7D39E9D-A82E-4FB7-B74E-328A43B5B147}"/>
    <dgm:cxn modelId="{4B9F38D5-7A1B-4E0E-9E2F-6DED959F9514}" type="presOf" srcId="{8C6F504A-7B99-4752-8321-14C8548C8967}" destId="{A3A89161-6085-45EC-B651-9761C9D42C2F}" srcOrd="1" destOrd="0" presId="urn:microsoft.com/office/officeart/2005/8/layout/orgChart1"/>
    <dgm:cxn modelId="{2D192F75-C9CA-4E6A-8F82-36E1266869C5}" srcId="{709EA3AE-D3AA-4251-8935-413C2E228B4F}" destId="{68763F44-0A38-4087-B662-4BB13A3B2FFF}" srcOrd="2" destOrd="0" parTransId="{70B25927-42D6-4709-9DC9-35B98AEE358F}" sibTransId="{7A8379E0-1112-4692-81AB-8A2841FC0D92}"/>
    <dgm:cxn modelId="{FF7227E5-B350-4D74-8934-34FD7ADDE275}" srcId="{709EA3AE-D3AA-4251-8935-413C2E228B4F}" destId="{7C176A1C-7089-4DB4-AE38-340927239E30}" srcOrd="0" destOrd="0" parTransId="{14F3C679-7EE0-4924-BDF2-012D9E4EC4D3}" sibTransId="{79B37C10-E692-4707-9A90-F4683BF7C5A9}"/>
    <dgm:cxn modelId="{2262BB01-4C97-4338-9E67-66A247453B60}" type="presOf" srcId="{1249A5BA-1EB4-460C-8EBD-7967589622CA}" destId="{30BF4516-3B56-49EA-A93D-85DF92F63B2C}" srcOrd="0" destOrd="0" presId="urn:microsoft.com/office/officeart/2005/8/layout/orgChart1"/>
    <dgm:cxn modelId="{021B8CB1-F9DB-49A0-B582-8A6C2B35E25E}" type="presOf" srcId="{68763F44-0A38-4087-B662-4BB13A3B2FFF}" destId="{D1E1C01D-A844-4C60-960D-85A64D749C4C}" srcOrd="0" destOrd="0" presId="urn:microsoft.com/office/officeart/2005/8/layout/orgChart1"/>
    <dgm:cxn modelId="{F9653E6B-80BA-443F-B41D-EA733DD2B3BB}" type="presOf" srcId="{709EA3AE-D3AA-4251-8935-413C2E228B4F}" destId="{91EA70B5-E7AC-4280-B626-F9E82B203E8A}" srcOrd="0" destOrd="0" presId="urn:microsoft.com/office/officeart/2005/8/layout/orgChart1"/>
    <dgm:cxn modelId="{208262A0-E578-4978-917E-B14947C5851E}" type="presOf" srcId="{600525E6-A022-4388-A052-20C76C6252DE}" destId="{5300BE7C-007D-4CD6-94C6-375631B43890}" srcOrd="0" destOrd="0" presId="urn:microsoft.com/office/officeart/2005/8/layout/orgChart1"/>
    <dgm:cxn modelId="{207DE692-D6DA-4AAE-8A63-59F7E4BEB75D}" type="presOf" srcId="{7C176A1C-7089-4DB4-AE38-340927239E30}" destId="{D72C9F8F-7CDD-4500-8AE4-DD7597A7D3A1}" srcOrd="1" destOrd="0" presId="urn:microsoft.com/office/officeart/2005/8/layout/orgChart1"/>
    <dgm:cxn modelId="{5CD9D7F4-3B5C-46C9-84B6-3198097108B6}" type="presOf" srcId="{6DF1D03B-51B8-43FC-BDD2-4231C1B1B3E0}" destId="{F736BE6B-B24D-45B9-86A5-E1605DEF6EF6}" srcOrd="0" destOrd="0" presId="urn:microsoft.com/office/officeart/2005/8/layout/orgChart1"/>
    <dgm:cxn modelId="{7E953CDF-609C-4CF3-B62F-FDECB4E7F4AA}" type="presOf" srcId="{68763F44-0A38-4087-B662-4BB13A3B2FFF}" destId="{1352B334-77A7-4712-98C0-5A40198BCA07}" srcOrd="1" destOrd="0" presId="urn:microsoft.com/office/officeart/2005/8/layout/orgChart1"/>
    <dgm:cxn modelId="{2A908103-3BDE-4C9A-B43D-F2303F221598}" srcId="{392A72DA-42C2-4887-ABE6-86FDFE586F46}" destId="{709EA3AE-D3AA-4251-8935-413C2E228B4F}" srcOrd="0" destOrd="0" parTransId="{EB7F457D-2E6E-4C1C-9F80-E8B4E15BC1B8}" sibTransId="{8C12090D-270E-4FA3-95E7-AE8F52C41A05}"/>
    <dgm:cxn modelId="{F580A821-2411-41BD-9464-80C90CE7F10D}" srcId="{7C176A1C-7089-4DB4-AE38-340927239E30}" destId="{600525E6-A022-4388-A052-20C76C6252DE}" srcOrd="0" destOrd="0" parTransId="{A57B5E26-257E-471F-BC2B-D66322F54224}" sibTransId="{C9575C07-E34A-4997-8901-98F4798B61FE}"/>
    <dgm:cxn modelId="{19ED5F21-AE20-481A-B9C0-8EA70BAD894D}" srcId="{68763F44-0A38-4087-B662-4BB13A3B2FFF}" destId="{C5F74BDB-D9CB-4C25-89A2-E3D035B16B7F}" srcOrd="0" destOrd="0" parTransId="{1249A5BA-1EB4-460C-8EBD-7967589622CA}" sibTransId="{3576915D-A987-4770-9424-A4F816F89050}"/>
    <dgm:cxn modelId="{BC60D1CA-A7AE-4B76-9538-7D54EF299217}" type="presOf" srcId="{C5F74BDB-D9CB-4C25-89A2-E3D035B16B7F}" destId="{0BDC34E0-1263-4820-B697-717822B4447B}" srcOrd="0" destOrd="0" presId="urn:microsoft.com/office/officeart/2005/8/layout/orgChart1"/>
    <dgm:cxn modelId="{D159B4C1-1F4A-4111-801C-77DB18A5695B}" type="presOf" srcId="{A57B5E26-257E-471F-BC2B-D66322F54224}" destId="{0F144081-4B07-4C0C-9B41-7536DE580F26}" srcOrd="0" destOrd="0" presId="urn:microsoft.com/office/officeart/2005/8/layout/orgChart1"/>
    <dgm:cxn modelId="{CD106E4B-6A25-4E09-8D81-1FB85FA3C189}" type="presOf" srcId="{C5F74BDB-D9CB-4C25-89A2-E3D035B16B7F}" destId="{0BEBC8A1-883E-45AF-ABCC-5A90D29CB684}" srcOrd="1" destOrd="0" presId="urn:microsoft.com/office/officeart/2005/8/layout/orgChart1"/>
    <dgm:cxn modelId="{0FD937AC-B7BD-441A-B69C-882DDD909683}" type="presOf" srcId="{70B25927-42D6-4709-9DC9-35B98AEE358F}" destId="{30313C8F-E4A2-4769-9608-4ED4726E4CE6}" srcOrd="0" destOrd="0" presId="urn:microsoft.com/office/officeart/2005/8/layout/orgChart1"/>
    <dgm:cxn modelId="{1C7ABD5F-7924-4FED-B0B4-A7BC84CBC1C4}" type="presOf" srcId="{392A72DA-42C2-4887-ABE6-86FDFE586F46}" destId="{72027B13-8FA8-4987-AD0E-063BD433B10B}" srcOrd="0" destOrd="0" presId="urn:microsoft.com/office/officeart/2005/8/layout/orgChart1"/>
    <dgm:cxn modelId="{B22B27D4-E1E4-43D8-8665-1C912C49C73F}" type="presOf" srcId="{52EA2A29-8DBC-4F3B-8015-6E3E68B8348A}" destId="{0EDC6774-90FA-49C8-A317-09E32DE0ABC4}" srcOrd="0" destOrd="0" presId="urn:microsoft.com/office/officeart/2005/8/layout/orgChart1"/>
    <dgm:cxn modelId="{802B2B99-E1B9-4765-8BAA-78D511F37B0D}" type="presOf" srcId="{7C176A1C-7089-4DB4-AE38-340927239E30}" destId="{E3A3B23A-8AD2-4F13-81C7-551A9BE3E250}" srcOrd="0" destOrd="0" presId="urn:microsoft.com/office/officeart/2005/8/layout/orgChart1"/>
    <dgm:cxn modelId="{C3A6961C-2217-46BE-9C78-84841E7A4923}" type="presOf" srcId="{600525E6-A022-4388-A052-20C76C6252DE}" destId="{85E6D39C-7C00-4F7D-9375-F979671C8D9C}" srcOrd="1" destOrd="0" presId="urn:microsoft.com/office/officeart/2005/8/layout/orgChart1"/>
    <dgm:cxn modelId="{4009E730-66E0-4C29-AC1E-E73F7DBEE94F}" type="presOf" srcId="{709EA3AE-D3AA-4251-8935-413C2E228B4F}" destId="{CA8BC111-6A81-48FB-A007-DB2095EDB54E}" srcOrd="1" destOrd="0" presId="urn:microsoft.com/office/officeart/2005/8/layout/orgChart1"/>
    <dgm:cxn modelId="{5787ABBB-AE4C-4E64-A9F2-E812F002B5D5}" type="presOf" srcId="{768479E7-5CB6-4509-8761-B5314D9C9167}" destId="{05B9D83F-A6C5-4AD1-8698-3DACB44BEC02}" srcOrd="1" destOrd="0" presId="urn:microsoft.com/office/officeart/2005/8/layout/orgChart1"/>
    <dgm:cxn modelId="{497A0831-8270-4320-8B87-7F2B13035BF4}" type="presOf" srcId="{14F3C679-7EE0-4924-BDF2-012D9E4EC4D3}" destId="{3B64AA0F-7B7E-41F5-84DE-C5735CE244C4}" srcOrd="0" destOrd="0" presId="urn:microsoft.com/office/officeart/2005/8/layout/orgChart1"/>
    <dgm:cxn modelId="{20BF1EB4-EA6C-44FA-B5AC-6B44E682E65C}" type="presParOf" srcId="{72027B13-8FA8-4987-AD0E-063BD433B10B}" destId="{FFB3C481-CDAC-4881-BF0B-5D6B2C02713C}" srcOrd="0" destOrd="0" presId="urn:microsoft.com/office/officeart/2005/8/layout/orgChart1"/>
    <dgm:cxn modelId="{750E5D7D-D779-4A23-B07B-83491BBC4DDA}" type="presParOf" srcId="{FFB3C481-CDAC-4881-BF0B-5D6B2C02713C}" destId="{A1401583-6AEC-4770-889E-2BA2DCD37D99}" srcOrd="0" destOrd="0" presId="urn:microsoft.com/office/officeart/2005/8/layout/orgChart1"/>
    <dgm:cxn modelId="{D4A9FB1A-982B-49C3-8898-4401F9DD9135}" type="presParOf" srcId="{A1401583-6AEC-4770-889E-2BA2DCD37D99}" destId="{91EA70B5-E7AC-4280-B626-F9E82B203E8A}" srcOrd="0" destOrd="0" presId="urn:microsoft.com/office/officeart/2005/8/layout/orgChart1"/>
    <dgm:cxn modelId="{24C9D1F0-ACD2-45E3-85D1-058CCA3C6783}" type="presParOf" srcId="{A1401583-6AEC-4770-889E-2BA2DCD37D99}" destId="{CA8BC111-6A81-48FB-A007-DB2095EDB54E}" srcOrd="1" destOrd="0" presId="urn:microsoft.com/office/officeart/2005/8/layout/orgChart1"/>
    <dgm:cxn modelId="{DB9EAB11-B31C-4619-90E6-44272D4B3B5A}" type="presParOf" srcId="{FFB3C481-CDAC-4881-BF0B-5D6B2C02713C}" destId="{19C40844-2404-44B2-8993-CCF61D158A36}" srcOrd="1" destOrd="0" presId="urn:microsoft.com/office/officeart/2005/8/layout/orgChart1"/>
    <dgm:cxn modelId="{B3873071-1A79-43D3-A2A7-E843E0B814D0}" type="presParOf" srcId="{19C40844-2404-44B2-8993-CCF61D158A36}" destId="{3B64AA0F-7B7E-41F5-84DE-C5735CE244C4}" srcOrd="0" destOrd="0" presId="urn:microsoft.com/office/officeart/2005/8/layout/orgChart1"/>
    <dgm:cxn modelId="{69F2F436-5EF5-43F8-9A73-8FA7AAFA0FE2}" type="presParOf" srcId="{19C40844-2404-44B2-8993-CCF61D158A36}" destId="{A0563BE5-EE5F-487E-B383-D7F9933B9412}" srcOrd="1" destOrd="0" presId="urn:microsoft.com/office/officeart/2005/8/layout/orgChart1"/>
    <dgm:cxn modelId="{FEC3222E-3AE3-4985-A18C-3E25EC0FF6D9}" type="presParOf" srcId="{A0563BE5-EE5F-487E-B383-D7F9933B9412}" destId="{2CF55D89-4757-4324-BD0B-EF6B14067709}" srcOrd="0" destOrd="0" presId="urn:microsoft.com/office/officeart/2005/8/layout/orgChart1"/>
    <dgm:cxn modelId="{3FE89206-161E-41C1-AF26-B12812713938}" type="presParOf" srcId="{2CF55D89-4757-4324-BD0B-EF6B14067709}" destId="{E3A3B23A-8AD2-4F13-81C7-551A9BE3E250}" srcOrd="0" destOrd="0" presId="urn:microsoft.com/office/officeart/2005/8/layout/orgChart1"/>
    <dgm:cxn modelId="{6313CBC6-9FDC-4867-8682-DF68BDEF2AC0}" type="presParOf" srcId="{2CF55D89-4757-4324-BD0B-EF6B14067709}" destId="{D72C9F8F-7CDD-4500-8AE4-DD7597A7D3A1}" srcOrd="1" destOrd="0" presId="urn:microsoft.com/office/officeart/2005/8/layout/orgChart1"/>
    <dgm:cxn modelId="{52CC2B88-603A-4380-9171-38E2D170CD50}" type="presParOf" srcId="{A0563BE5-EE5F-487E-B383-D7F9933B9412}" destId="{54A8B888-82F9-4AAA-96D3-547A16E4C713}" srcOrd="1" destOrd="0" presId="urn:microsoft.com/office/officeart/2005/8/layout/orgChart1"/>
    <dgm:cxn modelId="{66057414-972D-4A76-86C9-BC9F376FE48E}" type="presParOf" srcId="{54A8B888-82F9-4AAA-96D3-547A16E4C713}" destId="{0F144081-4B07-4C0C-9B41-7536DE580F26}" srcOrd="0" destOrd="0" presId="urn:microsoft.com/office/officeart/2005/8/layout/orgChart1"/>
    <dgm:cxn modelId="{B9664B17-4601-4D4D-83FC-E45A38B2B321}" type="presParOf" srcId="{54A8B888-82F9-4AAA-96D3-547A16E4C713}" destId="{D457FFD6-11C4-4A5C-9570-CD7799BAC623}" srcOrd="1" destOrd="0" presId="urn:microsoft.com/office/officeart/2005/8/layout/orgChart1"/>
    <dgm:cxn modelId="{335786B0-4A30-41D4-8F2B-031CC4FC639D}" type="presParOf" srcId="{D457FFD6-11C4-4A5C-9570-CD7799BAC623}" destId="{AD1F61D0-4BB9-47FD-833E-72CD9079BB16}" srcOrd="0" destOrd="0" presId="urn:microsoft.com/office/officeart/2005/8/layout/orgChart1"/>
    <dgm:cxn modelId="{BC2E504E-D492-4ABD-8F1D-4676C1D1D296}" type="presParOf" srcId="{AD1F61D0-4BB9-47FD-833E-72CD9079BB16}" destId="{5300BE7C-007D-4CD6-94C6-375631B43890}" srcOrd="0" destOrd="0" presId="urn:microsoft.com/office/officeart/2005/8/layout/orgChart1"/>
    <dgm:cxn modelId="{206E9C03-DD8E-4E5B-9704-8B02E412BFF9}" type="presParOf" srcId="{AD1F61D0-4BB9-47FD-833E-72CD9079BB16}" destId="{85E6D39C-7C00-4F7D-9375-F979671C8D9C}" srcOrd="1" destOrd="0" presId="urn:microsoft.com/office/officeart/2005/8/layout/orgChart1"/>
    <dgm:cxn modelId="{9BE38CC7-47FB-4D62-AB02-AEBBC06993C3}" type="presParOf" srcId="{D457FFD6-11C4-4A5C-9570-CD7799BAC623}" destId="{E9243222-93BC-4EEE-95CB-B6A479EFF0C3}" srcOrd="1" destOrd="0" presId="urn:microsoft.com/office/officeart/2005/8/layout/orgChart1"/>
    <dgm:cxn modelId="{15CF05BF-CDBB-4CC7-B007-BF8057C684DE}" type="presParOf" srcId="{D457FFD6-11C4-4A5C-9570-CD7799BAC623}" destId="{412618C8-9649-4285-87A0-6AB6817163AD}" srcOrd="2" destOrd="0" presId="urn:microsoft.com/office/officeart/2005/8/layout/orgChart1"/>
    <dgm:cxn modelId="{7883FEEE-A7A0-46DE-A8D5-D0AF1A67F2B8}" type="presParOf" srcId="{A0563BE5-EE5F-487E-B383-D7F9933B9412}" destId="{295EA5C4-89D6-46B9-98EE-E77C7F547D3F}" srcOrd="2" destOrd="0" presId="urn:microsoft.com/office/officeart/2005/8/layout/orgChart1"/>
    <dgm:cxn modelId="{C87AF241-3769-4C64-96E0-F87BDBCBB210}" type="presParOf" srcId="{19C40844-2404-44B2-8993-CCF61D158A36}" destId="{F736BE6B-B24D-45B9-86A5-E1605DEF6EF6}" srcOrd="2" destOrd="0" presId="urn:microsoft.com/office/officeart/2005/8/layout/orgChart1"/>
    <dgm:cxn modelId="{5094FA6B-6F81-4EB6-9B86-6E2367E0B041}" type="presParOf" srcId="{19C40844-2404-44B2-8993-CCF61D158A36}" destId="{85334BD7-FD2A-48F9-B598-32809F20D506}" srcOrd="3" destOrd="0" presId="urn:microsoft.com/office/officeart/2005/8/layout/orgChart1"/>
    <dgm:cxn modelId="{F4D7D1E2-2338-44BF-A549-864572BDB88A}" type="presParOf" srcId="{85334BD7-FD2A-48F9-B598-32809F20D506}" destId="{97C715E6-5CC4-44D5-BAA4-3C489BF6BA58}" srcOrd="0" destOrd="0" presId="urn:microsoft.com/office/officeart/2005/8/layout/orgChart1"/>
    <dgm:cxn modelId="{6A5A0AC2-2323-446D-A72E-105D45AAB06B}" type="presParOf" srcId="{97C715E6-5CC4-44D5-BAA4-3C489BF6BA58}" destId="{287A85A1-64A2-4316-875C-5A6F97987E6B}" srcOrd="0" destOrd="0" presId="urn:microsoft.com/office/officeart/2005/8/layout/orgChart1"/>
    <dgm:cxn modelId="{2439BA6C-F0BF-4BB6-98EE-184622BB622F}" type="presParOf" srcId="{97C715E6-5CC4-44D5-BAA4-3C489BF6BA58}" destId="{A3A89161-6085-45EC-B651-9761C9D42C2F}" srcOrd="1" destOrd="0" presId="urn:microsoft.com/office/officeart/2005/8/layout/orgChart1"/>
    <dgm:cxn modelId="{26512D59-349A-419D-BBC9-C6614ACB3D7D}" type="presParOf" srcId="{85334BD7-FD2A-48F9-B598-32809F20D506}" destId="{4BBD5867-4473-42FC-B7A5-BA5A11DAB074}" srcOrd="1" destOrd="0" presId="urn:microsoft.com/office/officeart/2005/8/layout/orgChart1"/>
    <dgm:cxn modelId="{86973625-0A17-4A99-92D8-9CFAE25133F6}" type="presParOf" srcId="{4BBD5867-4473-42FC-B7A5-BA5A11DAB074}" destId="{0EDC6774-90FA-49C8-A317-09E32DE0ABC4}" srcOrd="0" destOrd="0" presId="urn:microsoft.com/office/officeart/2005/8/layout/orgChart1"/>
    <dgm:cxn modelId="{18FC7938-D8CD-4766-A200-B49EC54B022E}" type="presParOf" srcId="{4BBD5867-4473-42FC-B7A5-BA5A11DAB074}" destId="{117B588E-0DEB-4162-8828-7D699BDEDD17}" srcOrd="1" destOrd="0" presId="urn:microsoft.com/office/officeart/2005/8/layout/orgChart1"/>
    <dgm:cxn modelId="{E4E8BECC-C4FF-4392-B86B-D0BE38B079F4}" type="presParOf" srcId="{117B588E-0DEB-4162-8828-7D699BDEDD17}" destId="{2D0FAFFD-D74A-49F6-A6F5-8DAD57ADA2B3}" srcOrd="0" destOrd="0" presId="urn:microsoft.com/office/officeart/2005/8/layout/orgChart1"/>
    <dgm:cxn modelId="{40CED4EA-A56C-475B-AEB9-59B44A47A27A}" type="presParOf" srcId="{2D0FAFFD-D74A-49F6-A6F5-8DAD57ADA2B3}" destId="{1A005428-D455-4A88-9207-DC1C81AA422E}" srcOrd="0" destOrd="0" presId="urn:microsoft.com/office/officeart/2005/8/layout/orgChart1"/>
    <dgm:cxn modelId="{36F30F3A-D82B-4099-B445-1EB63838759D}" type="presParOf" srcId="{2D0FAFFD-D74A-49F6-A6F5-8DAD57ADA2B3}" destId="{05B9D83F-A6C5-4AD1-8698-3DACB44BEC02}" srcOrd="1" destOrd="0" presId="urn:microsoft.com/office/officeart/2005/8/layout/orgChart1"/>
    <dgm:cxn modelId="{FA904AB5-9C70-48AF-8F77-4642B73BCAA0}" type="presParOf" srcId="{117B588E-0DEB-4162-8828-7D699BDEDD17}" destId="{8F1AF2D0-FFE3-44B5-9B13-B43158F154BE}" srcOrd="1" destOrd="0" presId="urn:microsoft.com/office/officeart/2005/8/layout/orgChart1"/>
    <dgm:cxn modelId="{85AE5106-FDF3-42AB-B349-6F3327C07828}" type="presParOf" srcId="{117B588E-0DEB-4162-8828-7D699BDEDD17}" destId="{A286C3D3-6B9E-427D-BC43-314BC99C7CA4}" srcOrd="2" destOrd="0" presId="urn:microsoft.com/office/officeart/2005/8/layout/orgChart1"/>
    <dgm:cxn modelId="{8140B158-3272-4AC9-9CED-A215466B4C5C}" type="presParOf" srcId="{85334BD7-FD2A-48F9-B598-32809F20D506}" destId="{894EB250-4916-4C91-B426-82B93C360203}" srcOrd="2" destOrd="0" presId="urn:microsoft.com/office/officeart/2005/8/layout/orgChart1"/>
    <dgm:cxn modelId="{85192F22-DC24-46CE-AEB4-7C05809F5B2C}" type="presParOf" srcId="{19C40844-2404-44B2-8993-CCF61D158A36}" destId="{30313C8F-E4A2-4769-9608-4ED4726E4CE6}" srcOrd="4" destOrd="0" presId="urn:microsoft.com/office/officeart/2005/8/layout/orgChart1"/>
    <dgm:cxn modelId="{C0D807D1-F946-4D62-8B9F-6EBEE28764A6}" type="presParOf" srcId="{19C40844-2404-44B2-8993-CCF61D158A36}" destId="{F4B432A7-D2EF-41C5-92FC-BADFE504084F}" srcOrd="5" destOrd="0" presId="urn:microsoft.com/office/officeart/2005/8/layout/orgChart1"/>
    <dgm:cxn modelId="{5F128D00-21B2-45F3-BDFF-97E1798B3CE4}" type="presParOf" srcId="{F4B432A7-D2EF-41C5-92FC-BADFE504084F}" destId="{CE277802-DDA5-4222-BBDB-422E7F71D59F}" srcOrd="0" destOrd="0" presId="urn:microsoft.com/office/officeart/2005/8/layout/orgChart1"/>
    <dgm:cxn modelId="{001F8514-5B50-42DC-95FB-C87FFF606F74}" type="presParOf" srcId="{CE277802-DDA5-4222-BBDB-422E7F71D59F}" destId="{D1E1C01D-A844-4C60-960D-85A64D749C4C}" srcOrd="0" destOrd="0" presId="urn:microsoft.com/office/officeart/2005/8/layout/orgChart1"/>
    <dgm:cxn modelId="{2EA048DD-AA26-4C89-84D0-5657483E9D52}" type="presParOf" srcId="{CE277802-DDA5-4222-BBDB-422E7F71D59F}" destId="{1352B334-77A7-4712-98C0-5A40198BCA07}" srcOrd="1" destOrd="0" presId="urn:microsoft.com/office/officeart/2005/8/layout/orgChart1"/>
    <dgm:cxn modelId="{359459CB-CB3C-46F0-B74C-00E7BD05B6FD}" type="presParOf" srcId="{F4B432A7-D2EF-41C5-92FC-BADFE504084F}" destId="{9F8CCDB0-E0ED-46BB-B324-7346CE241B7E}" srcOrd="1" destOrd="0" presId="urn:microsoft.com/office/officeart/2005/8/layout/orgChart1"/>
    <dgm:cxn modelId="{977BDBB5-0718-47F0-B96E-995BCD987B57}" type="presParOf" srcId="{9F8CCDB0-E0ED-46BB-B324-7346CE241B7E}" destId="{30BF4516-3B56-49EA-A93D-85DF92F63B2C}" srcOrd="0" destOrd="0" presId="urn:microsoft.com/office/officeart/2005/8/layout/orgChart1"/>
    <dgm:cxn modelId="{B909991D-9EB9-4106-A87C-C82043BEC077}" type="presParOf" srcId="{9F8CCDB0-E0ED-46BB-B324-7346CE241B7E}" destId="{AAE3A013-7733-4BD6-8DC6-EAFB8C792420}" srcOrd="1" destOrd="0" presId="urn:microsoft.com/office/officeart/2005/8/layout/orgChart1"/>
    <dgm:cxn modelId="{D3476A51-B11F-4A0D-9BCF-A3C61F630443}" type="presParOf" srcId="{AAE3A013-7733-4BD6-8DC6-EAFB8C792420}" destId="{5B45AAEB-13A0-4C34-8E19-F3562A151933}" srcOrd="0" destOrd="0" presId="urn:microsoft.com/office/officeart/2005/8/layout/orgChart1"/>
    <dgm:cxn modelId="{548CE306-62AA-44B1-86C2-F25898A2A020}" type="presParOf" srcId="{5B45AAEB-13A0-4C34-8E19-F3562A151933}" destId="{0BDC34E0-1263-4820-B697-717822B4447B}" srcOrd="0" destOrd="0" presId="urn:microsoft.com/office/officeart/2005/8/layout/orgChart1"/>
    <dgm:cxn modelId="{C293CD1A-4381-46F5-8974-62EE3D35411E}" type="presParOf" srcId="{5B45AAEB-13A0-4C34-8E19-F3562A151933}" destId="{0BEBC8A1-883E-45AF-ABCC-5A90D29CB684}" srcOrd="1" destOrd="0" presId="urn:microsoft.com/office/officeart/2005/8/layout/orgChart1"/>
    <dgm:cxn modelId="{A1CE40EA-CCD6-405D-8D6F-79549648A351}" type="presParOf" srcId="{AAE3A013-7733-4BD6-8DC6-EAFB8C792420}" destId="{DE06C2ED-CB2C-47AB-9773-6E0BB549E071}" srcOrd="1" destOrd="0" presId="urn:microsoft.com/office/officeart/2005/8/layout/orgChart1"/>
    <dgm:cxn modelId="{A5DB40B9-1B89-452E-BE3C-943DD0C894F3}" type="presParOf" srcId="{AAE3A013-7733-4BD6-8DC6-EAFB8C792420}" destId="{87715676-59E6-4E63-9976-2D412A2B3C9E}" srcOrd="2" destOrd="0" presId="urn:microsoft.com/office/officeart/2005/8/layout/orgChart1"/>
    <dgm:cxn modelId="{579A79B0-7078-40B1-A529-B68F056520AC}" type="presParOf" srcId="{F4B432A7-D2EF-41C5-92FC-BADFE504084F}" destId="{D799C699-AF17-475C-8317-A55F5CAAA9B8}" srcOrd="2" destOrd="0" presId="urn:microsoft.com/office/officeart/2005/8/layout/orgChart1"/>
    <dgm:cxn modelId="{D39743C0-1731-4A0C-95BA-C3B99D51F959}" type="presParOf" srcId="{FFB3C481-CDAC-4881-BF0B-5D6B2C02713C}" destId="{0DA37484-71A4-42AA-82C5-8ECE600DBC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2DD3D-F2C6-4F8B-9967-4ABBE4C4C51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C91AC2-953B-42D4-99A4-72764344FAAA}">
      <dgm:prSet phldrT="[Text]"/>
      <dgm:spPr/>
      <dgm:t>
        <a:bodyPr/>
        <a:lstStyle/>
        <a:p>
          <a:r>
            <a:rPr lang="cs-CZ"/>
            <a:t>Komunikační a jazyková výchova</a:t>
          </a:r>
        </a:p>
        <a:p>
          <a:r>
            <a:rPr lang="cs-CZ"/>
            <a:t>dovednosti: vizuálněmotorické, orální, zvukové, vizuální </a:t>
          </a:r>
        </a:p>
      </dgm:t>
    </dgm:pt>
    <dgm:pt modelId="{D62BE23D-EE82-4E80-9B81-1ECD5A55AF32}" type="parTrans" cxnId="{AF085E6B-8034-4FBD-B270-E9F915CDF1D5}">
      <dgm:prSet/>
      <dgm:spPr/>
      <dgm:t>
        <a:bodyPr/>
        <a:lstStyle/>
        <a:p>
          <a:endParaRPr lang="cs-CZ"/>
        </a:p>
      </dgm:t>
    </dgm:pt>
    <dgm:pt modelId="{53C7C132-74FD-4555-BA6F-7682E8C56EDD}" type="sibTrans" cxnId="{AF085E6B-8034-4FBD-B270-E9F915CDF1D5}">
      <dgm:prSet/>
      <dgm:spPr/>
      <dgm:t>
        <a:bodyPr/>
        <a:lstStyle/>
        <a:p>
          <a:endParaRPr lang="cs-CZ"/>
        </a:p>
      </dgm:t>
    </dgm:pt>
    <dgm:pt modelId="{4FECDEDD-DDBA-436D-92FC-88C34E9C5ED9}">
      <dgm:prSet phldrT="[Text]"/>
      <dgm:spPr/>
      <dgm:t>
        <a:bodyPr/>
        <a:lstStyle/>
        <a:p>
          <a:r>
            <a:rPr lang="cs-CZ"/>
            <a:t>Prstová abeceda</a:t>
          </a:r>
        </a:p>
      </dgm:t>
    </dgm:pt>
    <dgm:pt modelId="{89CDF297-1155-4F0D-9E40-EC747B40101E}" type="parTrans" cxnId="{4DF49A5B-D050-4A60-A7BA-F450D96E2735}">
      <dgm:prSet/>
      <dgm:spPr/>
      <dgm:t>
        <a:bodyPr/>
        <a:lstStyle/>
        <a:p>
          <a:endParaRPr lang="cs-CZ"/>
        </a:p>
      </dgm:t>
    </dgm:pt>
    <dgm:pt modelId="{1DF8EF42-935B-42DB-84A1-5C11BA9090F6}" type="sibTrans" cxnId="{4DF49A5B-D050-4A60-A7BA-F450D96E2735}">
      <dgm:prSet/>
      <dgm:spPr/>
      <dgm:t>
        <a:bodyPr/>
        <a:lstStyle/>
        <a:p>
          <a:endParaRPr lang="cs-CZ"/>
        </a:p>
      </dgm:t>
    </dgm:pt>
    <dgm:pt modelId="{D64FFEAF-C9D8-44AB-9BB1-0B0D72DB822C}">
      <dgm:prSet phldrT="[Text]"/>
      <dgm:spPr/>
      <dgm:t>
        <a:bodyPr/>
        <a:lstStyle/>
        <a:p>
          <a:r>
            <a:rPr lang="cs-CZ"/>
            <a:t>Znakový jazyk</a:t>
          </a:r>
        </a:p>
      </dgm:t>
    </dgm:pt>
    <dgm:pt modelId="{BCAA0185-8640-40D9-A395-135ECCEA1C5A}" type="parTrans" cxnId="{6EAE0BB9-386F-47C6-AF30-95896065417E}">
      <dgm:prSet/>
      <dgm:spPr/>
      <dgm:t>
        <a:bodyPr/>
        <a:lstStyle/>
        <a:p>
          <a:endParaRPr lang="cs-CZ"/>
        </a:p>
      </dgm:t>
    </dgm:pt>
    <dgm:pt modelId="{264D3A72-8E5C-4A89-BFA5-8C7A98D85E3A}" type="sibTrans" cxnId="{6EAE0BB9-386F-47C6-AF30-95896065417E}">
      <dgm:prSet/>
      <dgm:spPr/>
      <dgm:t>
        <a:bodyPr/>
        <a:lstStyle/>
        <a:p>
          <a:endParaRPr lang="cs-CZ"/>
        </a:p>
      </dgm:t>
    </dgm:pt>
    <dgm:pt modelId="{D5795305-3212-4883-A0F2-76A0F3B50CCC}">
      <dgm:prSet phldrT="[Text]"/>
      <dgm:spPr/>
      <dgm:t>
        <a:bodyPr/>
        <a:lstStyle/>
        <a:p>
          <a:r>
            <a:rPr lang="cs-CZ"/>
            <a:t>Rozvoj orální řeči</a:t>
          </a:r>
        </a:p>
      </dgm:t>
    </dgm:pt>
    <dgm:pt modelId="{59EF8E7E-B86A-477C-BF1D-3B83DA0DF621}" type="parTrans" cxnId="{043BE1B3-E8B2-459A-947D-B1C3D48FF565}">
      <dgm:prSet/>
      <dgm:spPr/>
      <dgm:t>
        <a:bodyPr/>
        <a:lstStyle/>
        <a:p>
          <a:endParaRPr lang="cs-CZ"/>
        </a:p>
      </dgm:t>
    </dgm:pt>
    <dgm:pt modelId="{10269854-FBAA-4E14-91F2-66C6EAE20DE6}" type="sibTrans" cxnId="{043BE1B3-E8B2-459A-947D-B1C3D48FF565}">
      <dgm:prSet/>
      <dgm:spPr/>
      <dgm:t>
        <a:bodyPr/>
        <a:lstStyle/>
        <a:p>
          <a:endParaRPr lang="cs-CZ"/>
        </a:p>
      </dgm:t>
    </dgm:pt>
    <dgm:pt modelId="{E433C99B-6F5F-4E24-99D6-8EDB11CF0F4B}">
      <dgm:prSet/>
      <dgm:spPr/>
      <dgm:t>
        <a:bodyPr/>
        <a:lstStyle/>
        <a:p>
          <a:r>
            <a:rPr lang="cs-CZ"/>
            <a:t>Globální - počáteční čtení</a:t>
          </a:r>
        </a:p>
      </dgm:t>
    </dgm:pt>
    <dgm:pt modelId="{24296CF0-E01E-409D-9763-DCD4CA7FA8B2}" type="parTrans" cxnId="{27F37DF1-1089-4B6C-AC22-79637A6D4BCB}">
      <dgm:prSet/>
      <dgm:spPr/>
      <dgm:t>
        <a:bodyPr/>
        <a:lstStyle/>
        <a:p>
          <a:endParaRPr lang="cs-CZ"/>
        </a:p>
      </dgm:t>
    </dgm:pt>
    <dgm:pt modelId="{EB7DD837-F151-48F0-A9C2-A3B8570AB1F3}" type="sibTrans" cxnId="{27F37DF1-1089-4B6C-AC22-79637A6D4BCB}">
      <dgm:prSet/>
      <dgm:spPr/>
      <dgm:t>
        <a:bodyPr/>
        <a:lstStyle/>
        <a:p>
          <a:endParaRPr lang="cs-CZ"/>
        </a:p>
      </dgm:t>
    </dgm:pt>
    <dgm:pt modelId="{91D9A972-47B4-4138-879D-D2FA3393EB5E}">
      <dgm:prSet/>
      <dgm:spPr/>
      <dgm:t>
        <a:bodyPr/>
        <a:lstStyle/>
        <a:p>
          <a:r>
            <a:rPr lang="cs-CZ"/>
            <a:t>Reedukace sluchu</a:t>
          </a:r>
        </a:p>
      </dgm:t>
    </dgm:pt>
    <dgm:pt modelId="{5AE684C2-EBDA-4D30-97B9-789DF817656E}" type="parTrans" cxnId="{19D427CA-2C0B-40C9-B2F4-2DFD5C1A4AE2}">
      <dgm:prSet/>
      <dgm:spPr/>
      <dgm:t>
        <a:bodyPr/>
        <a:lstStyle/>
        <a:p>
          <a:endParaRPr lang="cs-CZ"/>
        </a:p>
      </dgm:t>
    </dgm:pt>
    <dgm:pt modelId="{5F11EDF2-A505-4901-BE1C-A3AEB5505733}" type="sibTrans" cxnId="{19D427CA-2C0B-40C9-B2F4-2DFD5C1A4AE2}">
      <dgm:prSet/>
      <dgm:spPr/>
      <dgm:t>
        <a:bodyPr/>
        <a:lstStyle/>
        <a:p>
          <a:endParaRPr lang="cs-CZ"/>
        </a:p>
      </dgm:t>
    </dgm:pt>
    <dgm:pt modelId="{EABBC7E7-A9D5-4B23-9D77-A24BBE10846E}">
      <dgm:prSet/>
      <dgm:spPr/>
      <dgm:t>
        <a:bodyPr/>
        <a:lstStyle/>
        <a:p>
          <a:r>
            <a:rPr lang="cs-CZ"/>
            <a:t>Odezírání</a:t>
          </a:r>
        </a:p>
      </dgm:t>
    </dgm:pt>
    <dgm:pt modelId="{5DE149F7-FBAD-4524-86D4-352DC29ABA58}" type="parTrans" cxnId="{93FF2B2A-2326-47F4-A7BB-8415B760E5DF}">
      <dgm:prSet/>
      <dgm:spPr/>
      <dgm:t>
        <a:bodyPr/>
        <a:lstStyle/>
        <a:p>
          <a:endParaRPr lang="cs-CZ"/>
        </a:p>
      </dgm:t>
    </dgm:pt>
    <dgm:pt modelId="{A9C313FD-42C3-4B01-AFEC-B0FE8E7C9435}" type="sibTrans" cxnId="{93FF2B2A-2326-47F4-A7BB-8415B760E5DF}">
      <dgm:prSet/>
      <dgm:spPr/>
      <dgm:t>
        <a:bodyPr/>
        <a:lstStyle/>
        <a:p>
          <a:endParaRPr lang="cs-CZ"/>
        </a:p>
      </dgm:t>
    </dgm:pt>
    <dgm:pt modelId="{D0225FBB-B2A3-4723-A255-98A262D587ED}" type="pres">
      <dgm:prSet presAssocID="{1772DD3D-F2C6-4F8B-9967-4ABBE4C4C51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FA891E-3353-448F-8999-548B7C02366B}" type="pres">
      <dgm:prSet presAssocID="{23C91AC2-953B-42D4-99A4-72764344FAAA}" presName="roof" presStyleLbl="dkBgShp" presStyleIdx="0" presStyleCnt="2"/>
      <dgm:spPr/>
      <dgm:t>
        <a:bodyPr/>
        <a:lstStyle/>
        <a:p>
          <a:endParaRPr lang="cs-CZ"/>
        </a:p>
      </dgm:t>
    </dgm:pt>
    <dgm:pt modelId="{D1ACEA5A-3375-4CCE-A65B-3A7D5C3CE8A8}" type="pres">
      <dgm:prSet presAssocID="{23C91AC2-953B-42D4-99A4-72764344FAAA}" presName="pillars" presStyleCnt="0"/>
      <dgm:spPr/>
    </dgm:pt>
    <dgm:pt modelId="{9159FDEC-ADAC-4F88-B557-B5F9E878E51E}" type="pres">
      <dgm:prSet presAssocID="{23C91AC2-953B-42D4-99A4-72764344FAAA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931708-F22C-45D6-9E0E-EFBEA4E33A67}" type="pres">
      <dgm:prSet presAssocID="{D64FFEAF-C9D8-44AB-9BB1-0B0D72DB822C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7B1E66-AD59-48F7-BE53-C9F93F6DC29B}" type="pres">
      <dgm:prSet presAssocID="{D5795305-3212-4883-A0F2-76A0F3B50CCC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32E786-D134-49B0-908B-C38F0E0BC3B0}" type="pres">
      <dgm:prSet presAssocID="{E433C99B-6F5F-4E24-99D6-8EDB11CF0F4B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CD00EB-50AD-4D9F-9DFF-6769B06997DC}" type="pres">
      <dgm:prSet presAssocID="{EABBC7E7-A9D5-4B23-9D77-A24BBE10846E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B9AFC5-001A-424B-BD1D-B0AA827C89D9}" type="pres">
      <dgm:prSet presAssocID="{91D9A972-47B4-4138-879D-D2FA3393EB5E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23EC79-CA2C-49DA-B800-EDEF96580EF1}" type="pres">
      <dgm:prSet presAssocID="{23C91AC2-953B-42D4-99A4-72764344FAAA}" presName="base" presStyleLbl="dkBgShp" presStyleIdx="1" presStyleCnt="2"/>
      <dgm:spPr/>
    </dgm:pt>
  </dgm:ptLst>
  <dgm:cxnLst>
    <dgm:cxn modelId="{10F956AF-F813-4E97-A127-1E30818558A7}" type="presOf" srcId="{4FECDEDD-DDBA-436D-92FC-88C34E9C5ED9}" destId="{9159FDEC-ADAC-4F88-B557-B5F9E878E51E}" srcOrd="0" destOrd="0" presId="urn:microsoft.com/office/officeart/2005/8/layout/hList3"/>
    <dgm:cxn modelId="{11A99146-C724-4714-9452-275EECF539C7}" type="presOf" srcId="{E433C99B-6F5F-4E24-99D6-8EDB11CF0F4B}" destId="{6D32E786-D134-49B0-908B-C38F0E0BC3B0}" srcOrd="0" destOrd="0" presId="urn:microsoft.com/office/officeart/2005/8/layout/hList3"/>
    <dgm:cxn modelId="{BBE0D600-91C6-4C95-8E98-30BA9156CDBF}" type="presOf" srcId="{91D9A972-47B4-4138-879D-D2FA3393EB5E}" destId="{7BB9AFC5-001A-424B-BD1D-B0AA827C89D9}" srcOrd="0" destOrd="0" presId="urn:microsoft.com/office/officeart/2005/8/layout/hList3"/>
    <dgm:cxn modelId="{19D427CA-2C0B-40C9-B2F4-2DFD5C1A4AE2}" srcId="{23C91AC2-953B-42D4-99A4-72764344FAAA}" destId="{91D9A972-47B4-4138-879D-D2FA3393EB5E}" srcOrd="5" destOrd="0" parTransId="{5AE684C2-EBDA-4D30-97B9-789DF817656E}" sibTransId="{5F11EDF2-A505-4901-BE1C-A3AEB5505733}"/>
    <dgm:cxn modelId="{8955CD68-A98A-4F43-BE06-DAE1B8FB1812}" type="presOf" srcId="{D5795305-3212-4883-A0F2-76A0F3B50CCC}" destId="{077B1E66-AD59-48F7-BE53-C9F93F6DC29B}" srcOrd="0" destOrd="0" presId="urn:microsoft.com/office/officeart/2005/8/layout/hList3"/>
    <dgm:cxn modelId="{960B2D8C-B15B-436B-9FC4-586E5E914D2D}" type="presOf" srcId="{D64FFEAF-C9D8-44AB-9BB1-0B0D72DB822C}" destId="{89931708-F22C-45D6-9E0E-EFBEA4E33A67}" srcOrd="0" destOrd="0" presId="urn:microsoft.com/office/officeart/2005/8/layout/hList3"/>
    <dgm:cxn modelId="{AF085E6B-8034-4FBD-B270-E9F915CDF1D5}" srcId="{1772DD3D-F2C6-4F8B-9967-4ABBE4C4C516}" destId="{23C91AC2-953B-42D4-99A4-72764344FAAA}" srcOrd="0" destOrd="0" parTransId="{D62BE23D-EE82-4E80-9B81-1ECD5A55AF32}" sibTransId="{53C7C132-74FD-4555-BA6F-7682E8C56EDD}"/>
    <dgm:cxn modelId="{9E9CAE1F-BC2F-4B00-90B3-2F55439488F6}" type="presOf" srcId="{EABBC7E7-A9D5-4B23-9D77-A24BBE10846E}" destId="{E4CD00EB-50AD-4D9F-9DFF-6769B06997DC}" srcOrd="0" destOrd="0" presId="urn:microsoft.com/office/officeart/2005/8/layout/hList3"/>
    <dgm:cxn modelId="{5B68EE5D-88A5-4A91-83E6-B3802D4CF608}" type="presOf" srcId="{1772DD3D-F2C6-4F8B-9967-4ABBE4C4C516}" destId="{D0225FBB-B2A3-4723-A255-98A262D587ED}" srcOrd="0" destOrd="0" presId="urn:microsoft.com/office/officeart/2005/8/layout/hList3"/>
    <dgm:cxn modelId="{27F37DF1-1089-4B6C-AC22-79637A6D4BCB}" srcId="{23C91AC2-953B-42D4-99A4-72764344FAAA}" destId="{E433C99B-6F5F-4E24-99D6-8EDB11CF0F4B}" srcOrd="3" destOrd="0" parTransId="{24296CF0-E01E-409D-9763-DCD4CA7FA8B2}" sibTransId="{EB7DD837-F151-48F0-A9C2-A3B8570AB1F3}"/>
    <dgm:cxn modelId="{6EAE0BB9-386F-47C6-AF30-95896065417E}" srcId="{23C91AC2-953B-42D4-99A4-72764344FAAA}" destId="{D64FFEAF-C9D8-44AB-9BB1-0B0D72DB822C}" srcOrd="1" destOrd="0" parTransId="{BCAA0185-8640-40D9-A395-135ECCEA1C5A}" sibTransId="{264D3A72-8E5C-4A89-BFA5-8C7A98D85E3A}"/>
    <dgm:cxn modelId="{93FF2B2A-2326-47F4-A7BB-8415B760E5DF}" srcId="{23C91AC2-953B-42D4-99A4-72764344FAAA}" destId="{EABBC7E7-A9D5-4B23-9D77-A24BBE10846E}" srcOrd="4" destOrd="0" parTransId="{5DE149F7-FBAD-4524-86D4-352DC29ABA58}" sibTransId="{A9C313FD-42C3-4B01-AFEC-B0FE8E7C9435}"/>
    <dgm:cxn modelId="{043BE1B3-E8B2-459A-947D-B1C3D48FF565}" srcId="{23C91AC2-953B-42D4-99A4-72764344FAAA}" destId="{D5795305-3212-4883-A0F2-76A0F3B50CCC}" srcOrd="2" destOrd="0" parTransId="{59EF8E7E-B86A-477C-BF1D-3B83DA0DF621}" sibTransId="{10269854-FBAA-4E14-91F2-66C6EAE20DE6}"/>
    <dgm:cxn modelId="{4DF49A5B-D050-4A60-A7BA-F450D96E2735}" srcId="{23C91AC2-953B-42D4-99A4-72764344FAAA}" destId="{4FECDEDD-DDBA-436D-92FC-88C34E9C5ED9}" srcOrd="0" destOrd="0" parTransId="{89CDF297-1155-4F0D-9E40-EC747B40101E}" sibTransId="{1DF8EF42-935B-42DB-84A1-5C11BA9090F6}"/>
    <dgm:cxn modelId="{EEB9D29C-E10C-457A-A461-D716985DC94F}" type="presOf" srcId="{23C91AC2-953B-42D4-99A4-72764344FAAA}" destId="{FFFA891E-3353-448F-8999-548B7C02366B}" srcOrd="0" destOrd="0" presId="urn:microsoft.com/office/officeart/2005/8/layout/hList3"/>
    <dgm:cxn modelId="{959FB990-1534-459D-929C-3A13CC3E7052}" type="presParOf" srcId="{D0225FBB-B2A3-4723-A255-98A262D587ED}" destId="{FFFA891E-3353-448F-8999-548B7C02366B}" srcOrd="0" destOrd="0" presId="urn:microsoft.com/office/officeart/2005/8/layout/hList3"/>
    <dgm:cxn modelId="{B13A25A6-F3FC-41A3-BCF3-91F60EDE5B43}" type="presParOf" srcId="{D0225FBB-B2A3-4723-A255-98A262D587ED}" destId="{D1ACEA5A-3375-4CCE-A65B-3A7D5C3CE8A8}" srcOrd="1" destOrd="0" presId="urn:microsoft.com/office/officeart/2005/8/layout/hList3"/>
    <dgm:cxn modelId="{BBFB10C0-B08E-4E75-A74C-B0A1E6A4D3F6}" type="presParOf" srcId="{D1ACEA5A-3375-4CCE-A65B-3A7D5C3CE8A8}" destId="{9159FDEC-ADAC-4F88-B557-B5F9E878E51E}" srcOrd="0" destOrd="0" presId="urn:microsoft.com/office/officeart/2005/8/layout/hList3"/>
    <dgm:cxn modelId="{C36D0821-CCDB-4F26-903D-E1CD93D68514}" type="presParOf" srcId="{D1ACEA5A-3375-4CCE-A65B-3A7D5C3CE8A8}" destId="{89931708-F22C-45D6-9E0E-EFBEA4E33A67}" srcOrd="1" destOrd="0" presId="urn:microsoft.com/office/officeart/2005/8/layout/hList3"/>
    <dgm:cxn modelId="{297ECFC4-1CF5-49F7-ABF5-4F126B84F516}" type="presParOf" srcId="{D1ACEA5A-3375-4CCE-A65B-3A7D5C3CE8A8}" destId="{077B1E66-AD59-48F7-BE53-C9F93F6DC29B}" srcOrd="2" destOrd="0" presId="urn:microsoft.com/office/officeart/2005/8/layout/hList3"/>
    <dgm:cxn modelId="{2680F8DB-F6AD-4B7E-A982-631B15589B5B}" type="presParOf" srcId="{D1ACEA5A-3375-4CCE-A65B-3A7D5C3CE8A8}" destId="{6D32E786-D134-49B0-908B-C38F0E0BC3B0}" srcOrd="3" destOrd="0" presId="urn:microsoft.com/office/officeart/2005/8/layout/hList3"/>
    <dgm:cxn modelId="{2B0534D3-BFE2-4BCB-BBCD-A528EF4D6651}" type="presParOf" srcId="{D1ACEA5A-3375-4CCE-A65B-3A7D5C3CE8A8}" destId="{E4CD00EB-50AD-4D9F-9DFF-6769B06997DC}" srcOrd="4" destOrd="0" presId="urn:microsoft.com/office/officeart/2005/8/layout/hList3"/>
    <dgm:cxn modelId="{B612E35E-A2FE-493E-B49B-03830D2CA02A}" type="presParOf" srcId="{D1ACEA5A-3375-4CCE-A65B-3A7D5C3CE8A8}" destId="{7BB9AFC5-001A-424B-BD1D-B0AA827C89D9}" srcOrd="5" destOrd="0" presId="urn:microsoft.com/office/officeart/2005/8/layout/hList3"/>
    <dgm:cxn modelId="{4FDB7211-3533-4438-8AEB-CA5B5004CC4E}" type="presParOf" srcId="{D0225FBB-B2A3-4723-A255-98A262D587ED}" destId="{F923EC79-CA2C-49DA-B800-EDEF96580EF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9A0620-E097-44C0-B6F3-56E1AB71DE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477551-F21B-4BF9-A5FD-BCCB586E994A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Orální přístup</a:t>
          </a:r>
        </a:p>
      </dgm:t>
    </dgm:pt>
    <dgm:pt modelId="{EE9BC0FC-655B-47E0-88F7-2DACB43469ED}" type="parTrans" cxnId="{A30E97EC-71C8-4AF5-AB43-627BBF7E531D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7033BC96-52E2-4561-ABB9-44378A39BD7B}" type="sibTrans" cxnId="{A30E97EC-71C8-4AF5-AB43-627BBF7E531D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E17B236B-BEC1-4600-9270-F4FD8788E2D7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Totální komunikace</a:t>
          </a:r>
        </a:p>
      </dgm:t>
    </dgm:pt>
    <dgm:pt modelId="{9FB9B9FB-B17A-4A8A-8AF3-9A3CEFE46290}" type="parTrans" cxnId="{1F5D1745-1CA8-4B51-AAE6-6054D689A8E0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7464759E-9937-4523-AB6B-A1440DD48C6D}" type="sibTrans" cxnId="{1F5D1745-1CA8-4B51-AAE6-6054D689A8E0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AAEC1087-9519-4D63-BF29-7FC829FF7D5F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Bilingvální  koncepce </a:t>
          </a:r>
        </a:p>
      </dgm:t>
    </dgm:pt>
    <dgm:pt modelId="{B0035C20-FEFC-4235-924E-745A5286BEBC}" type="parTrans" cxnId="{5F7E45CD-BECF-4702-880D-B466B4769E38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B3D862A4-688B-465E-AA76-CAAFF632F8C9}" type="sibTrans" cxnId="{5F7E45CD-BECF-4702-880D-B466B4769E38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4AA044C9-DBE0-425B-BF3E-4D4EAC206538}">
      <dgm:prSet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Bi-Bi systém</a:t>
          </a:r>
        </a:p>
      </dgm:t>
    </dgm:pt>
    <dgm:pt modelId="{B3B95A0C-5F72-4285-B3B5-22EF24F3DE4A}" type="parTrans" cxnId="{19287AFD-6B23-4ED0-A75E-2B263FBDBB5E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832CE1E6-4B61-4B4D-95A6-6B31A25E26CB}" type="sibTrans" cxnId="{19287AFD-6B23-4ED0-A75E-2B263FBDBB5E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DDF7EF94-68CC-430A-830A-B4CBE2A7D350}">
      <dgm:prSet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Komunikační přístupy a techniky pro SP v inkluzi a  žáky s kochleárním implamntátem</a:t>
          </a:r>
        </a:p>
      </dgm:t>
    </dgm:pt>
    <dgm:pt modelId="{F568F615-B959-4D41-ABEE-1A0ABE1D002F}" type="parTrans" cxnId="{FBECAC59-AAE6-4678-B7E6-34B2D1A9EB38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940510C7-51AD-4BA1-9717-10B74669319F}" type="sibTrans" cxnId="{FBECAC59-AAE6-4678-B7E6-34B2D1A9EB38}">
      <dgm:prSet/>
      <dgm:spPr/>
      <dgm:t>
        <a:bodyPr/>
        <a:lstStyle/>
        <a:p>
          <a:endParaRPr lang="cs-CZ">
            <a:latin typeface="Calibri" pitchFamily="34" charset="0"/>
          </a:endParaRPr>
        </a:p>
      </dgm:t>
    </dgm:pt>
    <dgm:pt modelId="{131AA67C-F338-4EAA-AF51-4DE5A1C4FA77}" type="pres">
      <dgm:prSet presAssocID="{859A0620-E097-44C0-B6F3-56E1AB71DE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E49C9D-D027-4835-9C0A-BE33DA48AC16}" type="pres">
      <dgm:prSet presAssocID="{CE477551-F21B-4BF9-A5FD-BCCB586E994A}" presName="parentLin" presStyleCnt="0"/>
      <dgm:spPr/>
    </dgm:pt>
    <dgm:pt modelId="{C8DAF90C-AF3F-428F-800E-37B3B2CC78E6}" type="pres">
      <dgm:prSet presAssocID="{CE477551-F21B-4BF9-A5FD-BCCB586E994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83CE14FA-E62B-4EA2-89E7-134CD4748D64}" type="pres">
      <dgm:prSet presAssocID="{CE477551-F21B-4BF9-A5FD-BCCB586E994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99FF59-2285-46BE-BCE5-BC19BD77AEE7}" type="pres">
      <dgm:prSet presAssocID="{CE477551-F21B-4BF9-A5FD-BCCB586E994A}" presName="negativeSpace" presStyleCnt="0"/>
      <dgm:spPr/>
    </dgm:pt>
    <dgm:pt modelId="{725A945B-8620-4DD1-81FD-F3AD52E9C4BC}" type="pres">
      <dgm:prSet presAssocID="{CE477551-F21B-4BF9-A5FD-BCCB586E994A}" presName="childText" presStyleLbl="conFgAcc1" presStyleIdx="0" presStyleCnt="5">
        <dgm:presLayoutVars>
          <dgm:bulletEnabled val="1"/>
        </dgm:presLayoutVars>
      </dgm:prSet>
      <dgm:spPr/>
    </dgm:pt>
    <dgm:pt modelId="{445BABF9-2CF8-447A-92B8-33B2020AEF6C}" type="pres">
      <dgm:prSet presAssocID="{7033BC96-52E2-4561-ABB9-44378A39BD7B}" presName="spaceBetweenRectangles" presStyleCnt="0"/>
      <dgm:spPr/>
    </dgm:pt>
    <dgm:pt modelId="{713DFE59-308C-4BB1-8104-2856205D8A6C}" type="pres">
      <dgm:prSet presAssocID="{E17B236B-BEC1-4600-9270-F4FD8788E2D7}" presName="parentLin" presStyleCnt="0"/>
      <dgm:spPr/>
    </dgm:pt>
    <dgm:pt modelId="{4762EA4E-CEE9-43B2-863E-92752237E90F}" type="pres">
      <dgm:prSet presAssocID="{E17B236B-BEC1-4600-9270-F4FD8788E2D7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AD3E5508-CCEC-4A31-8864-1BCE8AA549A6}" type="pres">
      <dgm:prSet presAssocID="{E17B236B-BEC1-4600-9270-F4FD8788E2D7}" presName="parentText" presStyleLbl="node1" presStyleIdx="1" presStyleCnt="5" custLinFactNeighborX="4329" custLinFactNeighborY="-287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691CF7-B200-4CA6-BFD5-718EB056A9FB}" type="pres">
      <dgm:prSet presAssocID="{E17B236B-BEC1-4600-9270-F4FD8788E2D7}" presName="negativeSpace" presStyleCnt="0"/>
      <dgm:spPr/>
    </dgm:pt>
    <dgm:pt modelId="{191A8086-014A-48B8-905F-CC0D9239F1E1}" type="pres">
      <dgm:prSet presAssocID="{E17B236B-BEC1-4600-9270-F4FD8788E2D7}" presName="childText" presStyleLbl="conFgAcc1" presStyleIdx="1" presStyleCnt="5">
        <dgm:presLayoutVars>
          <dgm:bulletEnabled val="1"/>
        </dgm:presLayoutVars>
      </dgm:prSet>
      <dgm:spPr/>
    </dgm:pt>
    <dgm:pt modelId="{D3A55C1F-A56B-44C2-8D6B-79A892E7CA09}" type="pres">
      <dgm:prSet presAssocID="{7464759E-9937-4523-AB6B-A1440DD48C6D}" presName="spaceBetweenRectangles" presStyleCnt="0"/>
      <dgm:spPr/>
    </dgm:pt>
    <dgm:pt modelId="{B9DA18EC-35FD-4EE7-A547-2C70FE8E420F}" type="pres">
      <dgm:prSet presAssocID="{AAEC1087-9519-4D63-BF29-7FC829FF7D5F}" presName="parentLin" presStyleCnt="0"/>
      <dgm:spPr/>
    </dgm:pt>
    <dgm:pt modelId="{CCC65B92-61AD-4E31-A140-653E358132EB}" type="pres">
      <dgm:prSet presAssocID="{AAEC1087-9519-4D63-BF29-7FC829FF7D5F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6A230E95-7557-4A93-B860-3A25108A9E99}" type="pres">
      <dgm:prSet presAssocID="{AAEC1087-9519-4D63-BF29-7FC829FF7D5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4827CD-5B77-43BF-98CB-0ABD7E72F8A8}" type="pres">
      <dgm:prSet presAssocID="{AAEC1087-9519-4D63-BF29-7FC829FF7D5F}" presName="negativeSpace" presStyleCnt="0"/>
      <dgm:spPr/>
    </dgm:pt>
    <dgm:pt modelId="{4DC9D359-E370-440B-AD53-85F786D98C80}" type="pres">
      <dgm:prSet presAssocID="{AAEC1087-9519-4D63-BF29-7FC829FF7D5F}" presName="childText" presStyleLbl="conFgAcc1" presStyleIdx="2" presStyleCnt="5">
        <dgm:presLayoutVars>
          <dgm:bulletEnabled val="1"/>
        </dgm:presLayoutVars>
      </dgm:prSet>
      <dgm:spPr/>
    </dgm:pt>
    <dgm:pt modelId="{316E1DBC-4D8F-4178-9025-7B1EDFC52474}" type="pres">
      <dgm:prSet presAssocID="{B3D862A4-688B-465E-AA76-CAAFF632F8C9}" presName="spaceBetweenRectangles" presStyleCnt="0"/>
      <dgm:spPr/>
    </dgm:pt>
    <dgm:pt modelId="{5F57388B-1405-4357-8673-89CB36A5D979}" type="pres">
      <dgm:prSet presAssocID="{4AA044C9-DBE0-425B-BF3E-4D4EAC206538}" presName="parentLin" presStyleCnt="0"/>
      <dgm:spPr/>
    </dgm:pt>
    <dgm:pt modelId="{1EE7AA98-A28A-47E0-A86F-D06DAE276805}" type="pres">
      <dgm:prSet presAssocID="{4AA044C9-DBE0-425B-BF3E-4D4EAC206538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F94F2679-3C92-490E-A022-674DCAB73C8A}" type="pres">
      <dgm:prSet presAssocID="{4AA044C9-DBE0-425B-BF3E-4D4EAC20653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7EAC5A-FCBC-4207-8F2F-869FF935523D}" type="pres">
      <dgm:prSet presAssocID="{4AA044C9-DBE0-425B-BF3E-4D4EAC206538}" presName="negativeSpace" presStyleCnt="0"/>
      <dgm:spPr/>
    </dgm:pt>
    <dgm:pt modelId="{164619D0-DD7C-4BCE-9CEF-76FBC4D14B22}" type="pres">
      <dgm:prSet presAssocID="{4AA044C9-DBE0-425B-BF3E-4D4EAC206538}" presName="childText" presStyleLbl="conFgAcc1" presStyleIdx="3" presStyleCnt="5">
        <dgm:presLayoutVars>
          <dgm:bulletEnabled val="1"/>
        </dgm:presLayoutVars>
      </dgm:prSet>
      <dgm:spPr/>
    </dgm:pt>
    <dgm:pt modelId="{1C2A6CF2-862F-419F-A9D5-FBA2A0CE6566}" type="pres">
      <dgm:prSet presAssocID="{832CE1E6-4B61-4B4D-95A6-6B31A25E26CB}" presName="spaceBetweenRectangles" presStyleCnt="0"/>
      <dgm:spPr/>
    </dgm:pt>
    <dgm:pt modelId="{A25EC825-45F7-43A3-B56E-3C8B222B8518}" type="pres">
      <dgm:prSet presAssocID="{DDF7EF94-68CC-430A-830A-B4CBE2A7D350}" presName="parentLin" presStyleCnt="0"/>
      <dgm:spPr/>
    </dgm:pt>
    <dgm:pt modelId="{B941334F-5D35-4DAF-987A-529644ECA861}" type="pres">
      <dgm:prSet presAssocID="{DDF7EF94-68CC-430A-830A-B4CBE2A7D350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5FA50312-D0F3-4F75-B39B-11A0B1EF84C1}" type="pres">
      <dgm:prSet presAssocID="{DDF7EF94-68CC-430A-830A-B4CBE2A7D350}" presName="parentText" presStyleLbl="node1" presStyleIdx="4" presStyleCnt="5" custScaleY="13545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AB1D83-C0F0-4209-B9A5-27E9E7C21281}" type="pres">
      <dgm:prSet presAssocID="{DDF7EF94-68CC-430A-830A-B4CBE2A7D350}" presName="negativeSpace" presStyleCnt="0"/>
      <dgm:spPr/>
    </dgm:pt>
    <dgm:pt modelId="{6C4FE4BB-1CCE-4B32-B8A0-D6F678835510}" type="pres">
      <dgm:prSet presAssocID="{DDF7EF94-68CC-430A-830A-B4CBE2A7D35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32975F7-D1CC-4561-86A5-DB82C8233197}" type="presOf" srcId="{859A0620-E097-44C0-B6F3-56E1AB71DE22}" destId="{131AA67C-F338-4EAA-AF51-4DE5A1C4FA77}" srcOrd="0" destOrd="0" presId="urn:microsoft.com/office/officeart/2005/8/layout/list1"/>
    <dgm:cxn modelId="{96792A23-8E59-4EEE-9C9C-A682F8F84F09}" type="presOf" srcId="{DDF7EF94-68CC-430A-830A-B4CBE2A7D350}" destId="{B941334F-5D35-4DAF-987A-529644ECA861}" srcOrd="0" destOrd="0" presId="urn:microsoft.com/office/officeart/2005/8/layout/list1"/>
    <dgm:cxn modelId="{DCB33A90-170F-4AE0-8C92-E05B3EDCD5B3}" type="presOf" srcId="{E17B236B-BEC1-4600-9270-F4FD8788E2D7}" destId="{4762EA4E-CEE9-43B2-863E-92752237E90F}" srcOrd="0" destOrd="0" presId="urn:microsoft.com/office/officeart/2005/8/layout/list1"/>
    <dgm:cxn modelId="{3FBE852F-E8BB-4D45-AAAA-29C22AA2BC78}" type="presOf" srcId="{4AA044C9-DBE0-425B-BF3E-4D4EAC206538}" destId="{F94F2679-3C92-490E-A022-674DCAB73C8A}" srcOrd="1" destOrd="0" presId="urn:microsoft.com/office/officeart/2005/8/layout/list1"/>
    <dgm:cxn modelId="{5F7E45CD-BECF-4702-880D-B466B4769E38}" srcId="{859A0620-E097-44C0-B6F3-56E1AB71DE22}" destId="{AAEC1087-9519-4D63-BF29-7FC829FF7D5F}" srcOrd="2" destOrd="0" parTransId="{B0035C20-FEFC-4235-924E-745A5286BEBC}" sibTransId="{B3D862A4-688B-465E-AA76-CAAFF632F8C9}"/>
    <dgm:cxn modelId="{DEEC8917-7BA2-4CE7-B27F-6F0B5B43EF76}" type="presOf" srcId="{DDF7EF94-68CC-430A-830A-B4CBE2A7D350}" destId="{5FA50312-D0F3-4F75-B39B-11A0B1EF84C1}" srcOrd="1" destOrd="0" presId="urn:microsoft.com/office/officeart/2005/8/layout/list1"/>
    <dgm:cxn modelId="{D00DCC6F-0B90-47B5-9AA3-B351F79028BC}" type="presOf" srcId="{4AA044C9-DBE0-425B-BF3E-4D4EAC206538}" destId="{1EE7AA98-A28A-47E0-A86F-D06DAE276805}" srcOrd="0" destOrd="0" presId="urn:microsoft.com/office/officeart/2005/8/layout/list1"/>
    <dgm:cxn modelId="{19287AFD-6B23-4ED0-A75E-2B263FBDBB5E}" srcId="{859A0620-E097-44C0-B6F3-56E1AB71DE22}" destId="{4AA044C9-DBE0-425B-BF3E-4D4EAC206538}" srcOrd="3" destOrd="0" parTransId="{B3B95A0C-5F72-4285-B3B5-22EF24F3DE4A}" sibTransId="{832CE1E6-4B61-4B4D-95A6-6B31A25E26CB}"/>
    <dgm:cxn modelId="{B4CE729B-A002-4466-B326-D99399025695}" type="presOf" srcId="{AAEC1087-9519-4D63-BF29-7FC829FF7D5F}" destId="{CCC65B92-61AD-4E31-A140-653E358132EB}" srcOrd="0" destOrd="0" presId="urn:microsoft.com/office/officeart/2005/8/layout/list1"/>
    <dgm:cxn modelId="{CD727A32-2520-4792-BFC6-09569AED26BB}" type="presOf" srcId="{CE477551-F21B-4BF9-A5FD-BCCB586E994A}" destId="{C8DAF90C-AF3F-428F-800E-37B3B2CC78E6}" srcOrd="0" destOrd="0" presId="urn:microsoft.com/office/officeart/2005/8/layout/list1"/>
    <dgm:cxn modelId="{FBECAC59-AAE6-4678-B7E6-34B2D1A9EB38}" srcId="{859A0620-E097-44C0-B6F3-56E1AB71DE22}" destId="{DDF7EF94-68CC-430A-830A-B4CBE2A7D350}" srcOrd="4" destOrd="0" parTransId="{F568F615-B959-4D41-ABEE-1A0ABE1D002F}" sibTransId="{940510C7-51AD-4BA1-9717-10B74669319F}"/>
    <dgm:cxn modelId="{F00DFB09-38D3-4061-9A73-3254834496A2}" type="presOf" srcId="{E17B236B-BEC1-4600-9270-F4FD8788E2D7}" destId="{AD3E5508-CCEC-4A31-8864-1BCE8AA549A6}" srcOrd="1" destOrd="0" presId="urn:microsoft.com/office/officeart/2005/8/layout/list1"/>
    <dgm:cxn modelId="{A30E97EC-71C8-4AF5-AB43-627BBF7E531D}" srcId="{859A0620-E097-44C0-B6F3-56E1AB71DE22}" destId="{CE477551-F21B-4BF9-A5FD-BCCB586E994A}" srcOrd="0" destOrd="0" parTransId="{EE9BC0FC-655B-47E0-88F7-2DACB43469ED}" sibTransId="{7033BC96-52E2-4561-ABB9-44378A39BD7B}"/>
    <dgm:cxn modelId="{EBC4E576-EAB5-4AFE-A9E3-F8B63B03C670}" type="presOf" srcId="{CE477551-F21B-4BF9-A5FD-BCCB586E994A}" destId="{83CE14FA-E62B-4EA2-89E7-134CD4748D64}" srcOrd="1" destOrd="0" presId="urn:microsoft.com/office/officeart/2005/8/layout/list1"/>
    <dgm:cxn modelId="{1F5D1745-1CA8-4B51-AAE6-6054D689A8E0}" srcId="{859A0620-E097-44C0-B6F3-56E1AB71DE22}" destId="{E17B236B-BEC1-4600-9270-F4FD8788E2D7}" srcOrd="1" destOrd="0" parTransId="{9FB9B9FB-B17A-4A8A-8AF3-9A3CEFE46290}" sibTransId="{7464759E-9937-4523-AB6B-A1440DD48C6D}"/>
    <dgm:cxn modelId="{285CF1A1-12A5-43CB-9618-C560830DDEED}" type="presOf" srcId="{AAEC1087-9519-4D63-BF29-7FC829FF7D5F}" destId="{6A230E95-7557-4A93-B860-3A25108A9E99}" srcOrd="1" destOrd="0" presId="urn:microsoft.com/office/officeart/2005/8/layout/list1"/>
    <dgm:cxn modelId="{86FAFA8B-7536-47F6-ABB4-6DFBAE05C507}" type="presParOf" srcId="{131AA67C-F338-4EAA-AF51-4DE5A1C4FA77}" destId="{F2E49C9D-D027-4835-9C0A-BE33DA48AC16}" srcOrd="0" destOrd="0" presId="urn:microsoft.com/office/officeart/2005/8/layout/list1"/>
    <dgm:cxn modelId="{3D803B51-FE74-48BC-AC50-752DCC1C4722}" type="presParOf" srcId="{F2E49C9D-D027-4835-9C0A-BE33DA48AC16}" destId="{C8DAF90C-AF3F-428F-800E-37B3B2CC78E6}" srcOrd="0" destOrd="0" presId="urn:microsoft.com/office/officeart/2005/8/layout/list1"/>
    <dgm:cxn modelId="{31F3B9F1-C21B-48B7-AF1A-179EC288555D}" type="presParOf" srcId="{F2E49C9D-D027-4835-9C0A-BE33DA48AC16}" destId="{83CE14FA-E62B-4EA2-89E7-134CD4748D64}" srcOrd="1" destOrd="0" presId="urn:microsoft.com/office/officeart/2005/8/layout/list1"/>
    <dgm:cxn modelId="{0F41A5CB-9C88-43FF-9B9E-3D3ACC05F7FF}" type="presParOf" srcId="{131AA67C-F338-4EAA-AF51-4DE5A1C4FA77}" destId="{BC99FF59-2285-46BE-BCE5-BC19BD77AEE7}" srcOrd="1" destOrd="0" presId="urn:microsoft.com/office/officeart/2005/8/layout/list1"/>
    <dgm:cxn modelId="{E715A6F4-DBEA-4EFA-B43B-91F868B21ADF}" type="presParOf" srcId="{131AA67C-F338-4EAA-AF51-4DE5A1C4FA77}" destId="{725A945B-8620-4DD1-81FD-F3AD52E9C4BC}" srcOrd="2" destOrd="0" presId="urn:microsoft.com/office/officeart/2005/8/layout/list1"/>
    <dgm:cxn modelId="{93535F10-00AB-4837-A8EA-FA8657BBBF64}" type="presParOf" srcId="{131AA67C-F338-4EAA-AF51-4DE5A1C4FA77}" destId="{445BABF9-2CF8-447A-92B8-33B2020AEF6C}" srcOrd="3" destOrd="0" presId="urn:microsoft.com/office/officeart/2005/8/layout/list1"/>
    <dgm:cxn modelId="{0E1F2553-B679-4938-9E3C-79CC33F6CA80}" type="presParOf" srcId="{131AA67C-F338-4EAA-AF51-4DE5A1C4FA77}" destId="{713DFE59-308C-4BB1-8104-2856205D8A6C}" srcOrd="4" destOrd="0" presId="urn:microsoft.com/office/officeart/2005/8/layout/list1"/>
    <dgm:cxn modelId="{33ADA8F0-7DEC-4097-A56E-F8B70F76DDAA}" type="presParOf" srcId="{713DFE59-308C-4BB1-8104-2856205D8A6C}" destId="{4762EA4E-CEE9-43B2-863E-92752237E90F}" srcOrd="0" destOrd="0" presId="urn:microsoft.com/office/officeart/2005/8/layout/list1"/>
    <dgm:cxn modelId="{E6C55DAC-7A46-4EBF-935F-0B1CF2AAFF92}" type="presParOf" srcId="{713DFE59-308C-4BB1-8104-2856205D8A6C}" destId="{AD3E5508-CCEC-4A31-8864-1BCE8AA549A6}" srcOrd="1" destOrd="0" presId="urn:microsoft.com/office/officeart/2005/8/layout/list1"/>
    <dgm:cxn modelId="{0A88FBF7-3E40-4907-916F-F16681D21D3C}" type="presParOf" srcId="{131AA67C-F338-4EAA-AF51-4DE5A1C4FA77}" destId="{35691CF7-B200-4CA6-BFD5-718EB056A9FB}" srcOrd="5" destOrd="0" presId="urn:microsoft.com/office/officeart/2005/8/layout/list1"/>
    <dgm:cxn modelId="{D2F5E9F2-5918-4F41-ADCC-A592A0CE12FB}" type="presParOf" srcId="{131AA67C-F338-4EAA-AF51-4DE5A1C4FA77}" destId="{191A8086-014A-48B8-905F-CC0D9239F1E1}" srcOrd="6" destOrd="0" presId="urn:microsoft.com/office/officeart/2005/8/layout/list1"/>
    <dgm:cxn modelId="{FB2F4238-C06F-4510-B4F7-A4DC3FCEFDF5}" type="presParOf" srcId="{131AA67C-F338-4EAA-AF51-4DE5A1C4FA77}" destId="{D3A55C1F-A56B-44C2-8D6B-79A892E7CA09}" srcOrd="7" destOrd="0" presId="urn:microsoft.com/office/officeart/2005/8/layout/list1"/>
    <dgm:cxn modelId="{97BE8F41-4E39-4593-A682-E440451F425F}" type="presParOf" srcId="{131AA67C-F338-4EAA-AF51-4DE5A1C4FA77}" destId="{B9DA18EC-35FD-4EE7-A547-2C70FE8E420F}" srcOrd="8" destOrd="0" presId="urn:microsoft.com/office/officeart/2005/8/layout/list1"/>
    <dgm:cxn modelId="{E4AD214F-2B06-4F11-898F-5329052F1AB4}" type="presParOf" srcId="{B9DA18EC-35FD-4EE7-A547-2C70FE8E420F}" destId="{CCC65B92-61AD-4E31-A140-653E358132EB}" srcOrd="0" destOrd="0" presId="urn:microsoft.com/office/officeart/2005/8/layout/list1"/>
    <dgm:cxn modelId="{37064ED5-D00D-46BC-9A58-958E85BD98B8}" type="presParOf" srcId="{B9DA18EC-35FD-4EE7-A547-2C70FE8E420F}" destId="{6A230E95-7557-4A93-B860-3A25108A9E99}" srcOrd="1" destOrd="0" presId="urn:microsoft.com/office/officeart/2005/8/layout/list1"/>
    <dgm:cxn modelId="{EB2F60F1-E5E1-4E6D-BD24-918234645B6B}" type="presParOf" srcId="{131AA67C-F338-4EAA-AF51-4DE5A1C4FA77}" destId="{154827CD-5B77-43BF-98CB-0ABD7E72F8A8}" srcOrd="9" destOrd="0" presId="urn:microsoft.com/office/officeart/2005/8/layout/list1"/>
    <dgm:cxn modelId="{6CBFFA87-E2F9-44F6-B331-B549BACCF84B}" type="presParOf" srcId="{131AA67C-F338-4EAA-AF51-4DE5A1C4FA77}" destId="{4DC9D359-E370-440B-AD53-85F786D98C80}" srcOrd="10" destOrd="0" presId="urn:microsoft.com/office/officeart/2005/8/layout/list1"/>
    <dgm:cxn modelId="{2CEDED06-9154-45CB-8120-23BBA1AD1F14}" type="presParOf" srcId="{131AA67C-F338-4EAA-AF51-4DE5A1C4FA77}" destId="{316E1DBC-4D8F-4178-9025-7B1EDFC52474}" srcOrd="11" destOrd="0" presId="urn:microsoft.com/office/officeart/2005/8/layout/list1"/>
    <dgm:cxn modelId="{1201136B-BE50-4C14-9A95-596990CCB0BC}" type="presParOf" srcId="{131AA67C-F338-4EAA-AF51-4DE5A1C4FA77}" destId="{5F57388B-1405-4357-8673-89CB36A5D979}" srcOrd="12" destOrd="0" presId="urn:microsoft.com/office/officeart/2005/8/layout/list1"/>
    <dgm:cxn modelId="{B5841EC9-E7B6-4390-A714-5BC5F9B39D70}" type="presParOf" srcId="{5F57388B-1405-4357-8673-89CB36A5D979}" destId="{1EE7AA98-A28A-47E0-A86F-D06DAE276805}" srcOrd="0" destOrd="0" presId="urn:microsoft.com/office/officeart/2005/8/layout/list1"/>
    <dgm:cxn modelId="{9FA5E4F8-BCA3-413A-B04C-DAA8F5A4AA95}" type="presParOf" srcId="{5F57388B-1405-4357-8673-89CB36A5D979}" destId="{F94F2679-3C92-490E-A022-674DCAB73C8A}" srcOrd="1" destOrd="0" presId="urn:microsoft.com/office/officeart/2005/8/layout/list1"/>
    <dgm:cxn modelId="{E0FF9CA5-2219-448E-AE38-EA3A10875E9F}" type="presParOf" srcId="{131AA67C-F338-4EAA-AF51-4DE5A1C4FA77}" destId="{907EAC5A-FCBC-4207-8F2F-869FF935523D}" srcOrd="13" destOrd="0" presId="urn:microsoft.com/office/officeart/2005/8/layout/list1"/>
    <dgm:cxn modelId="{9BB40FA9-2420-4C4E-BEF8-62179DC366DF}" type="presParOf" srcId="{131AA67C-F338-4EAA-AF51-4DE5A1C4FA77}" destId="{164619D0-DD7C-4BCE-9CEF-76FBC4D14B22}" srcOrd="14" destOrd="0" presId="urn:microsoft.com/office/officeart/2005/8/layout/list1"/>
    <dgm:cxn modelId="{85E02FC2-59F3-4C2E-A9C6-DCF2B0CAE239}" type="presParOf" srcId="{131AA67C-F338-4EAA-AF51-4DE5A1C4FA77}" destId="{1C2A6CF2-862F-419F-A9D5-FBA2A0CE6566}" srcOrd="15" destOrd="0" presId="urn:microsoft.com/office/officeart/2005/8/layout/list1"/>
    <dgm:cxn modelId="{E6E7C875-82A4-4ED3-979D-C7B7461BEF14}" type="presParOf" srcId="{131AA67C-F338-4EAA-AF51-4DE5A1C4FA77}" destId="{A25EC825-45F7-43A3-B56E-3C8B222B8518}" srcOrd="16" destOrd="0" presId="urn:microsoft.com/office/officeart/2005/8/layout/list1"/>
    <dgm:cxn modelId="{A31EB4CE-4F75-43EB-8D35-1ADED5344229}" type="presParOf" srcId="{A25EC825-45F7-43A3-B56E-3C8B222B8518}" destId="{B941334F-5D35-4DAF-987A-529644ECA861}" srcOrd="0" destOrd="0" presId="urn:microsoft.com/office/officeart/2005/8/layout/list1"/>
    <dgm:cxn modelId="{ECD1822C-8070-41E5-900F-E1C24D2F8F86}" type="presParOf" srcId="{A25EC825-45F7-43A3-B56E-3C8B222B8518}" destId="{5FA50312-D0F3-4F75-B39B-11A0B1EF84C1}" srcOrd="1" destOrd="0" presId="urn:microsoft.com/office/officeart/2005/8/layout/list1"/>
    <dgm:cxn modelId="{916658D5-E2E9-43D9-9BDF-FC4793C7E081}" type="presParOf" srcId="{131AA67C-F338-4EAA-AF51-4DE5A1C4FA77}" destId="{6CAB1D83-C0F0-4209-B9A5-27E9E7C21281}" srcOrd="17" destOrd="0" presId="urn:microsoft.com/office/officeart/2005/8/layout/list1"/>
    <dgm:cxn modelId="{E912AC51-DBE0-46E3-9CFD-89CDD9FB6BF0}" type="presParOf" srcId="{131AA67C-F338-4EAA-AF51-4DE5A1C4FA77}" destId="{6C4FE4BB-1CCE-4B32-B8A0-D6F67883551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72DD3D-F2C6-4F8B-9967-4ABBE4C4C51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C91AC2-953B-42D4-99A4-72764344FAAA}">
      <dgm:prSet phldrT="[Text]"/>
      <dgm:spPr/>
      <dgm:t>
        <a:bodyPr/>
        <a:lstStyle/>
        <a:p>
          <a:r>
            <a:rPr lang="cs-CZ"/>
            <a:t>Komunikační a jazyková výchova</a:t>
          </a:r>
        </a:p>
        <a:p>
          <a:r>
            <a:rPr lang="cs-CZ"/>
            <a:t>dovednosti: vizuálněmotorické, orální, zvukové, vizuální </a:t>
          </a:r>
        </a:p>
      </dgm:t>
    </dgm:pt>
    <dgm:pt modelId="{D62BE23D-EE82-4E80-9B81-1ECD5A55AF32}" type="parTrans" cxnId="{AF085E6B-8034-4FBD-B270-E9F915CDF1D5}">
      <dgm:prSet/>
      <dgm:spPr/>
      <dgm:t>
        <a:bodyPr/>
        <a:lstStyle/>
        <a:p>
          <a:endParaRPr lang="cs-CZ"/>
        </a:p>
      </dgm:t>
    </dgm:pt>
    <dgm:pt modelId="{53C7C132-74FD-4555-BA6F-7682E8C56EDD}" type="sibTrans" cxnId="{AF085E6B-8034-4FBD-B270-E9F915CDF1D5}">
      <dgm:prSet/>
      <dgm:spPr/>
      <dgm:t>
        <a:bodyPr/>
        <a:lstStyle/>
        <a:p>
          <a:endParaRPr lang="cs-CZ"/>
        </a:p>
      </dgm:t>
    </dgm:pt>
    <dgm:pt modelId="{4FECDEDD-DDBA-436D-92FC-88C34E9C5ED9}">
      <dgm:prSet phldrT="[Text]"/>
      <dgm:spPr/>
      <dgm:t>
        <a:bodyPr/>
        <a:lstStyle/>
        <a:p>
          <a:r>
            <a:rPr lang="cs-CZ"/>
            <a:t>Prstová abeceda</a:t>
          </a:r>
        </a:p>
      </dgm:t>
    </dgm:pt>
    <dgm:pt modelId="{89CDF297-1155-4F0D-9E40-EC747B40101E}" type="parTrans" cxnId="{4DF49A5B-D050-4A60-A7BA-F450D96E2735}">
      <dgm:prSet/>
      <dgm:spPr/>
      <dgm:t>
        <a:bodyPr/>
        <a:lstStyle/>
        <a:p>
          <a:endParaRPr lang="cs-CZ"/>
        </a:p>
      </dgm:t>
    </dgm:pt>
    <dgm:pt modelId="{1DF8EF42-935B-42DB-84A1-5C11BA9090F6}" type="sibTrans" cxnId="{4DF49A5B-D050-4A60-A7BA-F450D96E2735}">
      <dgm:prSet/>
      <dgm:spPr/>
      <dgm:t>
        <a:bodyPr/>
        <a:lstStyle/>
        <a:p>
          <a:endParaRPr lang="cs-CZ"/>
        </a:p>
      </dgm:t>
    </dgm:pt>
    <dgm:pt modelId="{D64FFEAF-C9D8-44AB-9BB1-0B0D72DB822C}">
      <dgm:prSet phldrT="[Text]"/>
      <dgm:spPr/>
      <dgm:t>
        <a:bodyPr/>
        <a:lstStyle/>
        <a:p>
          <a:r>
            <a:rPr lang="cs-CZ"/>
            <a:t>Znakový jazyk</a:t>
          </a:r>
        </a:p>
      </dgm:t>
    </dgm:pt>
    <dgm:pt modelId="{BCAA0185-8640-40D9-A395-135ECCEA1C5A}" type="parTrans" cxnId="{6EAE0BB9-386F-47C6-AF30-95896065417E}">
      <dgm:prSet/>
      <dgm:spPr/>
      <dgm:t>
        <a:bodyPr/>
        <a:lstStyle/>
        <a:p>
          <a:endParaRPr lang="cs-CZ"/>
        </a:p>
      </dgm:t>
    </dgm:pt>
    <dgm:pt modelId="{264D3A72-8E5C-4A89-BFA5-8C7A98D85E3A}" type="sibTrans" cxnId="{6EAE0BB9-386F-47C6-AF30-95896065417E}">
      <dgm:prSet/>
      <dgm:spPr/>
      <dgm:t>
        <a:bodyPr/>
        <a:lstStyle/>
        <a:p>
          <a:endParaRPr lang="cs-CZ"/>
        </a:p>
      </dgm:t>
    </dgm:pt>
    <dgm:pt modelId="{D5795305-3212-4883-A0F2-76A0F3B50CCC}">
      <dgm:prSet phldrT="[Text]"/>
      <dgm:spPr/>
      <dgm:t>
        <a:bodyPr/>
        <a:lstStyle/>
        <a:p>
          <a:r>
            <a:rPr lang="cs-CZ"/>
            <a:t>Rozvoj orální řeči</a:t>
          </a:r>
        </a:p>
      </dgm:t>
    </dgm:pt>
    <dgm:pt modelId="{59EF8E7E-B86A-477C-BF1D-3B83DA0DF621}" type="parTrans" cxnId="{043BE1B3-E8B2-459A-947D-B1C3D48FF565}">
      <dgm:prSet/>
      <dgm:spPr/>
      <dgm:t>
        <a:bodyPr/>
        <a:lstStyle/>
        <a:p>
          <a:endParaRPr lang="cs-CZ"/>
        </a:p>
      </dgm:t>
    </dgm:pt>
    <dgm:pt modelId="{10269854-FBAA-4E14-91F2-66C6EAE20DE6}" type="sibTrans" cxnId="{043BE1B3-E8B2-459A-947D-B1C3D48FF565}">
      <dgm:prSet/>
      <dgm:spPr/>
      <dgm:t>
        <a:bodyPr/>
        <a:lstStyle/>
        <a:p>
          <a:endParaRPr lang="cs-CZ"/>
        </a:p>
      </dgm:t>
    </dgm:pt>
    <dgm:pt modelId="{E433C99B-6F5F-4E24-99D6-8EDB11CF0F4B}">
      <dgm:prSet/>
      <dgm:spPr/>
      <dgm:t>
        <a:bodyPr/>
        <a:lstStyle/>
        <a:p>
          <a:r>
            <a:rPr lang="cs-CZ"/>
            <a:t>Globální - počáteční čtení</a:t>
          </a:r>
        </a:p>
      </dgm:t>
    </dgm:pt>
    <dgm:pt modelId="{24296CF0-E01E-409D-9763-DCD4CA7FA8B2}" type="parTrans" cxnId="{27F37DF1-1089-4B6C-AC22-79637A6D4BCB}">
      <dgm:prSet/>
      <dgm:spPr/>
      <dgm:t>
        <a:bodyPr/>
        <a:lstStyle/>
        <a:p>
          <a:endParaRPr lang="cs-CZ"/>
        </a:p>
      </dgm:t>
    </dgm:pt>
    <dgm:pt modelId="{EB7DD837-F151-48F0-A9C2-A3B8570AB1F3}" type="sibTrans" cxnId="{27F37DF1-1089-4B6C-AC22-79637A6D4BCB}">
      <dgm:prSet/>
      <dgm:spPr/>
      <dgm:t>
        <a:bodyPr/>
        <a:lstStyle/>
        <a:p>
          <a:endParaRPr lang="cs-CZ"/>
        </a:p>
      </dgm:t>
    </dgm:pt>
    <dgm:pt modelId="{91D9A972-47B4-4138-879D-D2FA3393EB5E}">
      <dgm:prSet/>
      <dgm:spPr/>
      <dgm:t>
        <a:bodyPr/>
        <a:lstStyle/>
        <a:p>
          <a:r>
            <a:rPr lang="cs-CZ"/>
            <a:t>Reedukace sluchu</a:t>
          </a:r>
        </a:p>
      </dgm:t>
    </dgm:pt>
    <dgm:pt modelId="{5AE684C2-EBDA-4D30-97B9-789DF817656E}" type="parTrans" cxnId="{19D427CA-2C0B-40C9-B2F4-2DFD5C1A4AE2}">
      <dgm:prSet/>
      <dgm:spPr/>
      <dgm:t>
        <a:bodyPr/>
        <a:lstStyle/>
        <a:p>
          <a:endParaRPr lang="cs-CZ"/>
        </a:p>
      </dgm:t>
    </dgm:pt>
    <dgm:pt modelId="{5F11EDF2-A505-4901-BE1C-A3AEB5505733}" type="sibTrans" cxnId="{19D427CA-2C0B-40C9-B2F4-2DFD5C1A4AE2}">
      <dgm:prSet/>
      <dgm:spPr/>
      <dgm:t>
        <a:bodyPr/>
        <a:lstStyle/>
        <a:p>
          <a:endParaRPr lang="cs-CZ"/>
        </a:p>
      </dgm:t>
    </dgm:pt>
    <dgm:pt modelId="{EABBC7E7-A9D5-4B23-9D77-A24BBE10846E}">
      <dgm:prSet/>
      <dgm:spPr/>
      <dgm:t>
        <a:bodyPr/>
        <a:lstStyle/>
        <a:p>
          <a:r>
            <a:rPr lang="cs-CZ"/>
            <a:t>Odezírání</a:t>
          </a:r>
        </a:p>
      </dgm:t>
    </dgm:pt>
    <dgm:pt modelId="{5DE149F7-FBAD-4524-86D4-352DC29ABA58}" type="parTrans" cxnId="{93FF2B2A-2326-47F4-A7BB-8415B760E5DF}">
      <dgm:prSet/>
      <dgm:spPr/>
      <dgm:t>
        <a:bodyPr/>
        <a:lstStyle/>
        <a:p>
          <a:endParaRPr lang="cs-CZ"/>
        </a:p>
      </dgm:t>
    </dgm:pt>
    <dgm:pt modelId="{A9C313FD-42C3-4B01-AFEC-B0FE8E7C9435}" type="sibTrans" cxnId="{93FF2B2A-2326-47F4-A7BB-8415B760E5DF}">
      <dgm:prSet/>
      <dgm:spPr/>
      <dgm:t>
        <a:bodyPr/>
        <a:lstStyle/>
        <a:p>
          <a:endParaRPr lang="cs-CZ"/>
        </a:p>
      </dgm:t>
    </dgm:pt>
    <dgm:pt modelId="{D0225FBB-B2A3-4723-A255-98A262D587ED}" type="pres">
      <dgm:prSet presAssocID="{1772DD3D-F2C6-4F8B-9967-4ABBE4C4C51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FA891E-3353-448F-8999-548B7C02366B}" type="pres">
      <dgm:prSet presAssocID="{23C91AC2-953B-42D4-99A4-72764344FAAA}" presName="roof" presStyleLbl="dkBgShp" presStyleIdx="0" presStyleCnt="2"/>
      <dgm:spPr/>
      <dgm:t>
        <a:bodyPr/>
        <a:lstStyle/>
        <a:p>
          <a:endParaRPr lang="cs-CZ"/>
        </a:p>
      </dgm:t>
    </dgm:pt>
    <dgm:pt modelId="{D1ACEA5A-3375-4CCE-A65B-3A7D5C3CE8A8}" type="pres">
      <dgm:prSet presAssocID="{23C91AC2-953B-42D4-99A4-72764344FAAA}" presName="pillars" presStyleCnt="0"/>
      <dgm:spPr/>
    </dgm:pt>
    <dgm:pt modelId="{9159FDEC-ADAC-4F88-B557-B5F9E878E51E}" type="pres">
      <dgm:prSet presAssocID="{23C91AC2-953B-42D4-99A4-72764344FAAA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931708-F22C-45D6-9E0E-EFBEA4E33A67}" type="pres">
      <dgm:prSet presAssocID="{D64FFEAF-C9D8-44AB-9BB1-0B0D72DB822C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7B1E66-AD59-48F7-BE53-C9F93F6DC29B}" type="pres">
      <dgm:prSet presAssocID="{D5795305-3212-4883-A0F2-76A0F3B50CCC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32E786-D134-49B0-908B-C38F0E0BC3B0}" type="pres">
      <dgm:prSet presAssocID="{E433C99B-6F5F-4E24-99D6-8EDB11CF0F4B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CD00EB-50AD-4D9F-9DFF-6769B06997DC}" type="pres">
      <dgm:prSet presAssocID="{EABBC7E7-A9D5-4B23-9D77-A24BBE10846E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B9AFC5-001A-424B-BD1D-B0AA827C89D9}" type="pres">
      <dgm:prSet presAssocID="{91D9A972-47B4-4138-879D-D2FA3393EB5E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23EC79-CA2C-49DA-B800-EDEF96580EF1}" type="pres">
      <dgm:prSet presAssocID="{23C91AC2-953B-42D4-99A4-72764344FAAA}" presName="base" presStyleLbl="dkBgShp" presStyleIdx="1" presStyleCnt="2"/>
      <dgm:spPr/>
    </dgm:pt>
  </dgm:ptLst>
  <dgm:cxnLst>
    <dgm:cxn modelId="{55A34BC7-B909-4E68-A902-3B9B8771FA3A}" type="presOf" srcId="{23C91AC2-953B-42D4-99A4-72764344FAAA}" destId="{FFFA891E-3353-448F-8999-548B7C02366B}" srcOrd="0" destOrd="0" presId="urn:microsoft.com/office/officeart/2005/8/layout/hList3"/>
    <dgm:cxn modelId="{8E71A0D4-AA39-4482-BD4B-33DF59BC615F}" type="presOf" srcId="{91D9A972-47B4-4138-879D-D2FA3393EB5E}" destId="{7BB9AFC5-001A-424B-BD1D-B0AA827C89D9}" srcOrd="0" destOrd="0" presId="urn:microsoft.com/office/officeart/2005/8/layout/hList3"/>
    <dgm:cxn modelId="{24C3958D-10A4-4594-9DB0-843A875DCA59}" type="presOf" srcId="{D64FFEAF-C9D8-44AB-9BB1-0B0D72DB822C}" destId="{89931708-F22C-45D6-9E0E-EFBEA4E33A67}" srcOrd="0" destOrd="0" presId="urn:microsoft.com/office/officeart/2005/8/layout/hList3"/>
    <dgm:cxn modelId="{0FA274B9-E757-4114-917D-FA8B73563CCF}" type="presOf" srcId="{E433C99B-6F5F-4E24-99D6-8EDB11CF0F4B}" destId="{6D32E786-D134-49B0-908B-C38F0E0BC3B0}" srcOrd="0" destOrd="0" presId="urn:microsoft.com/office/officeart/2005/8/layout/hList3"/>
    <dgm:cxn modelId="{19D427CA-2C0B-40C9-B2F4-2DFD5C1A4AE2}" srcId="{23C91AC2-953B-42D4-99A4-72764344FAAA}" destId="{91D9A972-47B4-4138-879D-D2FA3393EB5E}" srcOrd="5" destOrd="0" parTransId="{5AE684C2-EBDA-4D30-97B9-789DF817656E}" sibTransId="{5F11EDF2-A505-4901-BE1C-A3AEB5505733}"/>
    <dgm:cxn modelId="{E0982544-8C7D-4DBE-BD89-FFA23C2ADD50}" type="presOf" srcId="{1772DD3D-F2C6-4F8B-9967-4ABBE4C4C516}" destId="{D0225FBB-B2A3-4723-A255-98A262D587ED}" srcOrd="0" destOrd="0" presId="urn:microsoft.com/office/officeart/2005/8/layout/hList3"/>
    <dgm:cxn modelId="{337495F6-4067-47A5-8700-E705D0400EC1}" type="presOf" srcId="{EABBC7E7-A9D5-4B23-9D77-A24BBE10846E}" destId="{E4CD00EB-50AD-4D9F-9DFF-6769B06997DC}" srcOrd="0" destOrd="0" presId="urn:microsoft.com/office/officeart/2005/8/layout/hList3"/>
    <dgm:cxn modelId="{AF085E6B-8034-4FBD-B270-E9F915CDF1D5}" srcId="{1772DD3D-F2C6-4F8B-9967-4ABBE4C4C516}" destId="{23C91AC2-953B-42D4-99A4-72764344FAAA}" srcOrd="0" destOrd="0" parTransId="{D62BE23D-EE82-4E80-9B81-1ECD5A55AF32}" sibTransId="{53C7C132-74FD-4555-BA6F-7682E8C56EDD}"/>
    <dgm:cxn modelId="{2985BB01-ED6A-46A5-8403-81C26107D56B}" type="presOf" srcId="{4FECDEDD-DDBA-436D-92FC-88C34E9C5ED9}" destId="{9159FDEC-ADAC-4F88-B557-B5F9E878E51E}" srcOrd="0" destOrd="0" presId="urn:microsoft.com/office/officeart/2005/8/layout/hList3"/>
    <dgm:cxn modelId="{27F37DF1-1089-4B6C-AC22-79637A6D4BCB}" srcId="{23C91AC2-953B-42D4-99A4-72764344FAAA}" destId="{E433C99B-6F5F-4E24-99D6-8EDB11CF0F4B}" srcOrd="3" destOrd="0" parTransId="{24296CF0-E01E-409D-9763-DCD4CA7FA8B2}" sibTransId="{EB7DD837-F151-48F0-A9C2-A3B8570AB1F3}"/>
    <dgm:cxn modelId="{6EAE0BB9-386F-47C6-AF30-95896065417E}" srcId="{23C91AC2-953B-42D4-99A4-72764344FAAA}" destId="{D64FFEAF-C9D8-44AB-9BB1-0B0D72DB822C}" srcOrd="1" destOrd="0" parTransId="{BCAA0185-8640-40D9-A395-135ECCEA1C5A}" sibTransId="{264D3A72-8E5C-4A89-BFA5-8C7A98D85E3A}"/>
    <dgm:cxn modelId="{93FF2B2A-2326-47F4-A7BB-8415B760E5DF}" srcId="{23C91AC2-953B-42D4-99A4-72764344FAAA}" destId="{EABBC7E7-A9D5-4B23-9D77-A24BBE10846E}" srcOrd="4" destOrd="0" parTransId="{5DE149F7-FBAD-4524-86D4-352DC29ABA58}" sibTransId="{A9C313FD-42C3-4B01-AFEC-B0FE8E7C9435}"/>
    <dgm:cxn modelId="{043BE1B3-E8B2-459A-947D-B1C3D48FF565}" srcId="{23C91AC2-953B-42D4-99A4-72764344FAAA}" destId="{D5795305-3212-4883-A0F2-76A0F3B50CCC}" srcOrd="2" destOrd="0" parTransId="{59EF8E7E-B86A-477C-BF1D-3B83DA0DF621}" sibTransId="{10269854-FBAA-4E14-91F2-66C6EAE20DE6}"/>
    <dgm:cxn modelId="{4DF49A5B-D050-4A60-A7BA-F450D96E2735}" srcId="{23C91AC2-953B-42D4-99A4-72764344FAAA}" destId="{4FECDEDD-DDBA-436D-92FC-88C34E9C5ED9}" srcOrd="0" destOrd="0" parTransId="{89CDF297-1155-4F0D-9E40-EC747B40101E}" sibTransId="{1DF8EF42-935B-42DB-84A1-5C11BA9090F6}"/>
    <dgm:cxn modelId="{F1010F54-5F2E-4AA2-8FE3-E22461B6CCCD}" type="presOf" srcId="{D5795305-3212-4883-A0F2-76A0F3B50CCC}" destId="{077B1E66-AD59-48F7-BE53-C9F93F6DC29B}" srcOrd="0" destOrd="0" presId="urn:microsoft.com/office/officeart/2005/8/layout/hList3"/>
    <dgm:cxn modelId="{21738040-5985-4411-B9EF-5CEAA5C48B83}" type="presParOf" srcId="{D0225FBB-B2A3-4723-A255-98A262D587ED}" destId="{FFFA891E-3353-448F-8999-548B7C02366B}" srcOrd="0" destOrd="0" presId="urn:microsoft.com/office/officeart/2005/8/layout/hList3"/>
    <dgm:cxn modelId="{0124F7B5-989E-41AA-9AE6-95030C463EDF}" type="presParOf" srcId="{D0225FBB-B2A3-4723-A255-98A262D587ED}" destId="{D1ACEA5A-3375-4CCE-A65B-3A7D5C3CE8A8}" srcOrd="1" destOrd="0" presId="urn:microsoft.com/office/officeart/2005/8/layout/hList3"/>
    <dgm:cxn modelId="{60B68A53-61F0-415D-81C0-5AD40C69DC63}" type="presParOf" srcId="{D1ACEA5A-3375-4CCE-A65B-3A7D5C3CE8A8}" destId="{9159FDEC-ADAC-4F88-B557-B5F9E878E51E}" srcOrd="0" destOrd="0" presId="urn:microsoft.com/office/officeart/2005/8/layout/hList3"/>
    <dgm:cxn modelId="{458C3B74-DECD-4AB0-B1E2-6F5810FF6C7D}" type="presParOf" srcId="{D1ACEA5A-3375-4CCE-A65B-3A7D5C3CE8A8}" destId="{89931708-F22C-45D6-9E0E-EFBEA4E33A67}" srcOrd="1" destOrd="0" presId="urn:microsoft.com/office/officeart/2005/8/layout/hList3"/>
    <dgm:cxn modelId="{274D75F7-1F45-40EB-A084-364A4E15C482}" type="presParOf" srcId="{D1ACEA5A-3375-4CCE-A65B-3A7D5C3CE8A8}" destId="{077B1E66-AD59-48F7-BE53-C9F93F6DC29B}" srcOrd="2" destOrd="0" presId="urn:microsoft.com/office/officeart/2005/8/layout/hList3"/>
    <dgm:cxn modelId="{63D4C04B-640F-4C67-87D1-CFC6CFC8FDDB}" type="presParOf" srcId="{D1ACEA5A-3375-4CCE-A65B-3A7D5C3CE8A8}" destId="{6D32E786-D134-49B0-908B-C38F0E0BC3B0}" srcOrd="3" destOrd="0" presId="urn:microsoft.com/office/officeart/2005/8/layout/hList3"/>
    <dgm:cxn modelId="{2480B705-C397-45B7-BFB3-5FD228E9E091}" type="presParOf" srcId="{D1ACEA5A-3375-4CCE-A65B-3A7D5C3CE8A8}" destId="{E4CD00EB-50AD-4D9F-9DFF-6769B06997DC}" srcOrd="4" destOrd="0" presId="urn:microsoft.com/office/officeart/2005/8/layout/hList3"/>
    <dgm:cxn modelId="{5702DD9B-4465-46DD-9FE4-22C22722F658}" type="presParOf" srcId="{D1ACEA5A-3375-4CCE-A65B-3A7D5C3CE8A8}" destId="{7BB9AFC5-001A-424B-BD1D-B0AA827C89D9}" srcOrd="5" destOrd="0" presId="urn:microsoft.com/office/officeart/2005/8/layout/hList3"/>
    <dgm:cxn modelId="{B3353A78-742C-4B43-8FAF-EB36BDF9527C}" type="presParOf" srcId="{D0225FBB-B2A3-4723-A255-98A262D587ED}" destId="{F923EC79-CA2C-49DA-B800-EDEF96580EF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DA8867-5893-45BB-B983-A9FA83C81DA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1747BAC-EF5A-4448-B770-1D0C37A487F8}">
      <dgm:prSet phldrT="[Text]" custT="1"/>
      <dgm:spPr/>
      <dgm:t>
        <a:bodyPr/>
        <a:lstStyle/>
        <a:p>
          <a:pPr algn="ctr"/>
          <a:r>
            <a:rPr lang="cs-CZ" sz="1400">
              <a:latin typeface="Times New Roman" pitchFamily="18" charset="0"/>
              <a:cs typeface="Times New Roman" pitchFamily="18" charset="0"/>
            </a:rPr>
            <a:t>Zásady </a:t>
          </a:r>
          <a:r>
            <a:rPr lang="cs-CZ" sz="1400">
              <a:latin typeface="+mn-lt"/>
              <a:cs typeface="Times New Roman" pitchFamily="18" charset="0"/>
            </a:rPr>
            <a:t>komunikace</a:t>
          </a:r>
          <a:r>
            <a:rPr lang="cs-CZ" sz="1400">
              <a:latin typeface="Times New Roman" pitchFamily="18" charset="0"/>
              <a:cs typeface="Times New Roman" pitchFamily="18" charset="0"/>
            </a:rPr>
            <a:t> se SP</a:t>
          </a:r>
        </a:p>
      </dgm:t>
    </dgm:pt>
    <dgm:pt modelId="{5B4305A6-68E0-49D8-A55A-556F1D6CEC4A}" type="parTrans" cxnId="{8430C347-ED3F-4CB0-B162-EB63F7DC916F}">
      <dgm:prSet/>
      <dgm:spPr/>
      <dgm:t>
        <a:bodyPr/>
        <a:lstStyle/>
        <a:p>
          <a:endParaRPr lang="cs-CZ"/>
        </a:p>
      </dgm:t>
    </dgm:pt>
    <dgm:pt modelId="{7C5866E2-6438-479E-98C4-6EE345617E7E}" type="sibTrans" cxnId="{8430C347-ED3F-4CB0-B162-EB63F7DC916F}">
      <dgm:prSet/>
      <dgm:spPr/>
      <dgm:t>
        <a:bodyPr/>
        <a:lstStyle/>
        <a:p>
          <a:endParaRPr lang="cs-CZ"/>
        </a:p>
      </dgm:t>
    </dgm:pt>
    <dgm:pt modelId="{B5D6A23C-5474-4B04-A38D-04269583743F}">
      <dgm:prSet phldrT="[Text]" custT="1"/>
      <dgm:spPr/>
      <dgm:t>
        <a:bodyPr/>
        <a:lstStyle/>
        <a:p>
          <a:r>
            <a:rPr lang="cs-CZ" sz="1200">
              <a:latin typeface="+mn-lt"/>
              <a:cs typeface="Times New Roman" pitchFamily="18" charset="0"/>
            </a:rPr>
            <a:t>Zrakový kontakt</a:t>
          </a:r>
        </a:p>
      </dgm:t>
    </dgm:pt>
    <dgm:pt modelId="{408A09F5-541A-4546-8CE4-B4F4C6CBF14A}" type="parTrans" cxnId="{182AB3A6-C44B-4637-B675-91CF70D81682}">
      <dgm:prSet/>
      <dgm:spPr/>
      <dgm:t>
        <a:bodyPr/>
        <a:lstStyle/>
        <a:p>
          <a:endParaRPr lang="cs-CZ"/>
        </a:p>
      </dgm:t>
    </dgm:pt>
    <dgm:pt modelId="{F8A0CDFD-47DB-4894-AE0C-3522A42D88F6}" type="sibTrans" cxnId="{182AB3A6-C44B-4637-B675-91CF70D81682}">
      <dgm:prSet/>
      <dgm:spPr/>
      <dgm:t>
        <a:bodyPr/>
        <a:lstStyle/>
        <a:p>
          <a:endParaRPr lang="cs-CZ"/>
        </a:p>
      </dgm:t>
    </dgm:pt>
    <dgm:pt modelId="{1FB7720A-6EE3-4FF4-B9CA-673FBD53D773}">
      <dgm:prSet phldrT="[Text]" custT="1"/>
      <dgm:spPr/>
      <dgm:t>
        <a:bodyPr/>
        <a:lstStyle/>
        <a:p>
          <a:r>
            <a:rPr lang="cs-CZ" sz="1200">
              <a:latin typeface="+mn-lt"/>
              <a:cs typeface="Times New Roman" pitchFamily="18" charset="0"/>
            </a:rPr>
            <a:t>Forma komunikace</a:t>
          </a:r>
        </a:p>
      </dgm:t>
    </dgm:pt>
    <dgm:pt modelId="{0122691A-C3ED-4B4E-90CB-4763359A07A3}" type="parTrans" cxnId="{69A22DF8-D8BA-4EF7-ACA6-018E0F9CB7EB}">
      <dgm:prSet/>
      <dgm:spPr/>
      <dgm:t>
        <a:bodyPr/>
        <a:lstStyle/>
        <a:p>
          <a:endParaRPr lang="cs-CZ"/>
        </a:p>
      </dgm:t>
    </dgm:pt>
    <dgm:pt modelId="{F1516E49-B830-4804-906A-A6D4185C6482}" type="sibTrans" cxnId="{69A22DF8-D8BA-4EF7-ACA6-018E0F9CB7EB}">
      <dgm:prSet/>
      <dgm:spPr/>
      <dgm:t>
        <a:bodyPr/>
        <a:lstStyle/>
        <a:p>
          <a:endParaRPr lang="cs-CZ"/>
        </a:p>
      </dgm:t>
    </dgm:pt>
    <dgm:pt modelId="{CCD76D62-920C-48D5-8077-2F64CADF2DEC}">
      <dgm:prSet phldrT="[Text]" custT="1"/>
      <dgm:spPr/>
      <dgm:t>
        <a:bodyPr/>
        <a:lstStyle/>
        <a:p>
          <a:pPr algn="ctr"/>
          <a:r>
            <a:rPr lang="cs-CZ" sz="1400" baseline="0">
              <a:latin typeface="Calibri" pitchFamily="34" charset="0"/>
              <a:cs typeface="Times New Roman" pitchFamily="18" charset="0"/>
            </a:rPr>
            <a:t>Zásady ve výchově a vzdělávání SP</a:t>
          </a:r>
        </a:p>
      </dgm:t>
    </dgm:pt>
    <dgm:pt modelId="{8758B6CA-9782-41D6-AFED-5DF3E87D47B9}" type="parTrans" cxnId="{57DD6083-38DC-4B8B-B328-27C41EE9A486}">
      <dgm:prSet/>
      <dgm:spPr/>
      <dgm:t>
        <a:bodyPr/>
        <a:lstStyle/>
        <a:p>
          <a:endParaRPr lang="cs-CZ"/>
        </a:p>
      </dgm:t>
    </dgm:pt>
    <dgm:pt modelId="{3DDFA5A4-7023-492A-974F-491A1E92673A}" type="sibTrans" cxnId="{57DD6083-38DC-4B8B-B328-27C41EE9A486}">
      <dgm:prSet/>
      <dgm:spPr/>
      <dgm:t>
        <a:bodyPr/>
        <a:lstStyle/>
        <a:p>
          <a:endParaRPr lang="cs-CZ"/>
        </a:p>
      </dgm:t>
    </dgm:pt>
    <dgm:pt modelId="{35390AC0-2B9D-401A-A7CD-F862F4D929FE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Zásada včasnosti</a:t>
          </a:r>
        </a:p>
      </dgm:t>
    </dgm:pt>
    <dgm:pt modelId="{709BE462-D8D8-43D8-A221-DF603970E37A}" type="parTrans" cxnId="{AFD319F3-0A8F-400B-AEF5-323BD0657602}">
      <dgm:prSet/>
      <dgm:spPr/>
      <dgm:t>
        <a:bodyPr/>
        <a:lstStyle/>
        <a:p>
          <a:endParaRPr lang="cs-CZ"/>
        </a:p>
      </dgm:t>
    </dgm:pt>
    <dgm:pt modelId="{3E5A7E6E-F5FF-4046-85A8-8D42D9B9CAE7}" type="sibTrans" cxnId="{AFD319F3-0A8F-400B-AEF5-323BD0657602}">
      <dgm:prSet/>
      <dgm:spPr/>
      <dgm:t>
        <a:bodyPr/>
        <a:lstStyle/>
        <a:p>
          <a:endParaRPr lang="cs-CZ"/>
        </a:p>
      </dgm:t>
    </dgm:pt>
    <dgm:pt modelId="{28880077-0197-46A6-B1B5-5872716F0FE3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Zásada  komunikativnosti</a:t>
          </a:r>
        </a:p>
      </dgm:t>
    </dgm:pt>
    <dgm:pt modelId="{E4DD49CC-8381-4B7C-9E7A-0ED400542280}" type="parTrans" cxnId="{36997F24-2EB0-41AF-92C2-D25E11547DF8}">
      <dgm:prSet/>
      <dgm:spPr/>
      <dgm:t>
        <a:bodyPr/>
        <a:lstStyle/>
        <a:p>
          <a:endParaRPr lang="cs-CZ"/>
        </a:p>
      </dgm:t>
    </dgm:pt>
    <dgm:pt modelId="{B828DA44-C501-41BA-A231-7B480B1A71AF}" type="sibTrans" cxnId="{36997F24-2EB0-41AF-92C2-D25E11547DF8}">
      <dgm:prSet/>
      <dgm:spPr/>
      <dgm:t>
        <a:bodyPr/>
        <a:lstStyle/>
        <a:p>
          <a:endParaRPr lang="cs-CZ"/>
        </a:p>
      </dgm:t>
    </dgm:pt>
    <dgm:pt modelId="{A0F5608E-2A10-4CA0-8A5F-94D51BB685E9}">
      <dgm:prSet phldrT="[Text]" custT="1"/>
      <dgm:spPr/>
      <dgm:t>
        <a:bodyPr/>
        <a:lstStyle/>
        <a:p>
          <a:r>
            <a:rPr lang="cs-CZ" sz="1200">
              <a:latin typeface="+mn-lt"/>
              <a:cs typeface="Times New Roman" pitchFamily="18" charset="0"/>
            </a:rPr>
            <a:t>Téma rozhovoru</a:t>
          </a:r>
        </a:p>
      </dgm:t>
    </dgm:pt>
    <dgm:pt modelId="{A890F38D-D956-4CEC-B4ED-2278AAFBA32E}" type="parTrans" cxnId="{807F9EA7-51A6-49C2-A63C-CE144E391C17}">
      <dgm:prSet/>
      <dgm:spPr/>
      <dgm:t>
        <a:bodyPr/>
        <a:lstStyle/>
        <a:p>
          <a:endParaRPr lang="cs-CZ"/>
        </a:p>
      </dgm:t>
    </dgm:pt>
    <dgm:pt modelId="{45D5BFFE-F8B2-4547-95E1-38467892C40C}" type="sibTrans" cxnId="{807F9EA7-51A6-49C2-A63C-CE144E391C17}">
      <dgm:prSet/>
      <dgm:spPr/>
      <dgm:t>
        <a:bodyPr/>
        <a:lstStyle/>
        <a:p>
          <a:endParaRPr lang="cs-CZ"/>
        </a:p>
      </dgm:t>
    </dgm:pt>
    <dgm:pt modelId="{6C05BA19-B17A-4430-B00D-3EC7A2D31E14}">
      <dgm:prSet phldrT="[Text]" custT="1"/>
      <dgm:spPr/>
      <dgm:t>
        <a:bodyPr/>
        <a:lstStyle/>
        <a:p>
          <a:r>
            <a:rPr lang="cs-CZ" sz="1200">
              <a:latin typeface="+mn-lt"/>
              <a:cs typeface="Times New Roman" pitchFamily="18" charset="0"/>
            </a:rPr>
            <a:t>Forma rozhovoru</a:t>
          </a:r>
        </a:p>
      </dgm:t>
    </dgm:pt>
    <dgm:pt modelId="{DCF02382-8AEB-404D-A233-C79014B51871}" type="parTrans" cxnId="{9CFC246D-890E-4C12-9FE2-0CAB59BEF340}">
      <dgm:prSet/>
      <dgm:spPr/>
      <dgm:t>
        <a:bodyPr/>
        <a:lstStyle/>
        <a:p>
          <a:endParaRPr lang="cs-CZ"/>
        </a:p>
      </dgm:t>
    </dgm:pt>
    <dgm:pt modelId="{184DF66E-2214-439E-B733-FEDC44E31078}" type="sibTrans" cxnId="{9CFC246D-890E-4C12-9FE2-0CAB59BEF340}">
      <dgm:prSet/>
      <dgm:spPr/>
      <dgm:t>
        <a:bodyPr/>
        <a:lstStyle/>
        <a:p>
          <a:endParaRPr lang="cs-CZ"/>
        </a:p>
      </dgm:t>
    </dgm:pt>
    <dgm:pt modelId="{14638763-16DE-4E7E-B919-E82C0D9DC411}">
      <dgm:prSet phldrT="[Text]" custT="1"/>
      <dgm:spPr/>
      <dgm:t>
        <a:bodyPr/>
        <a:lstStyle/>
        <a:p>
          <a:r>
            <a:rPr lang="cs-CZ" sz="1200">
              <a:latin typeface="+mn-lt"/>
              <a:cs typeface="Times New Roman" pitchFamily="18" charset="0"/>
            </a:rPr>
            <a:t>Ohleduplné chování</a:t>
          </a:r>
        </a:p>
      </dgm:t>
    </dgm:pt>
    <dgm:pt modelId="{39D4A148-1801-4FBA-814A-1D138BAD5F73}" type="parTrans" cxnId="{5CECC42E-2697-4883-80CB-C29FB44295D3}">
      <dgm:prSet/>
      <dgm:spPr/>
      <dgm:t>
        <a:bodyPr/>
        <a:lstStyle/>
        <a:p>
          <a:endParaRPr lang="cs-CZ"/>
        </a:p>
      </dgm:t>
    </dgm:pt>
    <dgm:pt modelId="{4BF837ED-D020-4546-8BEA-223791C3A361}" type="sibTrans" cxnId="{5CECC42E-2697-4883-80CB-C29FB44295D3}">
      <dgm:prSet/>
      <dgm:spPr/>
      <dgm:t>
        <a:bodyPr/>
        <a:lstStyle/>
        <a:p>
          <a:endParaRPr lang="cs-CZ"/>
        </a:p>
      </dgm:t>
    </dgm:pt>
    <dgm:pt modelId="{47BC9C62-D92A-4457-8C36-381F301E1282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Zásada  </a:t>
          </a:r>
          <a:r>
            <a:rPr lang="cs-CZ" sz="1200" baseline="0">
              <a:latin typeface="Calibri" pitchFamily="34" charset="0"/>
              <a:cs typeface="Times New Roman" pitchFamily="18" charset="0"/>
            </a:rPr>
            <a:t>názornostti</a:t>
          </a:r>
        </a:p>
      </dgm:t>
    </dgm:pt>
    <dgm:pt modelId="{7B093864-17F3-49C6-97FD-AE2DD34DF9FD}" type="parTrans" cxnId="{5BD7D1D6-4475-4B52-B89D-973C009DDC55}">
      <dgm:prSet/>
      <dgm:spPr/>
      <dgm:t>
        <a:bodyPr/>
        <a:lstStyle/>
        <a:p>
          <a:endParaRPr lang="cs-CZ"/>
        </a:p>
      </dgm:t>
    </dgm:pt>
    <dgm:pt modelId="{7447F613-2B82-4EBE-8509-7ABE40DC496A}" type="sibTrans" cxnId="{5BD7D1D6-4475-4B52-B89D-973C009DDC55}">
      <dgm:prSet/>
      <dgm:spPr/>
      <dgm:t>
        <a:bodyPr/>
        <a:lstStyle/>
        <a:p>
          <a:endParaRPr lang="cs-CZ"/>
        </a:p>
      </dgm:t>
    </dgm:pt>
    <dgm:pt modelId="{1AF63DF8-6FEA-4D80-8F4E-1AB1269E2918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Zádada mentálního  rouzvoje</a:t>
          </a:r>
        </a:p>
      </dgm:t>
    </dgm:pt>
    <dgm:pt modelId="{92B1B050-27ED-4A5E-9981-4BD092810AD6}" type="parTrans" cxnId="{FA95A8DD-228A-4AAD-9C8E-07A3EE7FBC9B}">
      <dgm:prSet/>
      <dgm:spPr/>
      <dgm:t>
        <a:bodyPr/>
        <a:lstStyle/>
        <a:p>
          <a:endParaRPr lang="cs-CZ"/>
        </a:p>
      </dgm:t>
    </dgm:pt>
    <dgm:pt modelId="{3DA58F3E-AAE5-41C0-97FE-B0B9E8132832}" type="sibTrans" cxnId="{FA95A8DD-228A-4AAD-9C8E-07A3EE7FBC9B}">
      <dgm:prSet/>
      <dgm:spPr/>
      <dgm:t>
        <a:bodyPr/>
        <a:lstStyle/>
        <a:p>
          <a:endParaRPr lang="cs-CZ"/>
        </a:p>
      </dgm:t>
    </dgm:pt>
    <dgm:pt modelId="{9847E044-8D1A-491F-A383-044B85CC695C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Zásada přiměřenosti</a:t>
          </a:r>
        </a:p>
      </dgm:t>
    </dgm:pt>
    <dgm:pt modelId="{B7787F3A-B54B-4B9B-A5F1-8F40C014E133}" type="parTrans" cxnId="{146A93AE-CA6B-42B8-A086-BC9FB4AF7FCF}">
      <dgm:prSet/>
      <dgm:spPr/>
      <dgm:t>
        <a:bodyPr/>
        <a:lstStyle/>
        <a:p>
          <a:endParaRPr lang="cs-CZ"/>
        </a:p>
      </dgm:t>
    </dgm:pt>
    <dgm:pt modelId="{AF5B4BAF-4410-40A2-BBB3-57253C095005}" type="sibTrans" cxnId="{146A93AE-CA6B-42B8-A086-BC9FB4AF7FCF}">
      <dgm:prSet/>
      <dgm:spPr/>
      <dgm:t>
        <a:bodyPr/>
        <a:lstStyle/>
        <a:p>
          <a:endParaRPr lang="cs-CZ"/>
        </a:p>
      </dgm:t>
    </dgm:pt>
    <dgm:pt modelId="{23FDB0CE-4A11-4FE4-A374-8C34AB29B9FD}">
      <dgm:prSet phldrT="[Text]" custT="1"/>
      <dgm:spPr/>
      <dgm:t>
        <a:bodyPr/>
        <a:lstStyle/>
        <a:p>
          <a:r>
            <a:rPr lang="cs-CZ" sz="1200">
              <a:latin typeface="Calibri" pitchFamily="34" charset="0"/>
              <a:cs typeface="Times New Roman" pitchFamily="18" charset="0"/>
            </a:rPr>
            <a:t>Zasáda systematičnosti a důslednosti</a:t>
          </a:r>
        </a:p>
      </dgm:t>
    </dgm:pt>
    <dgm:pt modelId="{F6050CF9-A985-4FA3-80C9-15F7B8DE8D17}" type="parTrans" cxnId="{3088EF74-F6C0-4E11-B3DD-0A6CAC24135F}">
      <dgm:prSet/>
      <dgm:spPr/>
      <dgm:t>
        <a:bodyPr/>
        <a:lstStyle/>
        <a:p>
          <a:endParaRPr lang="cs-CZ"/>
        </a:p>
      </dgm:t>
    </dgm:pt>
    <dgm:pt modelId="{357368F7-B2C7-4353-A71D-4470BEE42D96}" type="sibTrans" cxnId="{3088EF74-F6C0-4E11-B3DD-0A6CAC24135F}">
      <dgm:prSet/>
      <dgm:spPr/>
      <dgm:t>
        <a:bodyPr/>
        <a:lstStyle/>
        <a:p>
          <a:endParaRPr lang="cs-CZ"/>
        </a:p>
      </dgm:t>
    </dgm:pt>
    <dgm:pt modelId="{9964DEC4-971E-44F4-ACAE-251EBED2C17B}">
      <dgm:prSet phldrT="[Text]" custT="1"/>
      <dgm:spPr/>
      <dgm:t>
        <a:bodyPr/>
        <a:lstStyle/>
        <a:p>
          <a:endParaRPr lang="cs-CZ" sz="1400">
            <a:latin typeface="+mn-lt"/>
            <a:cs typeface="Times New Roman" pitchFamily="18" charset="0"/>
          </a:endParaRPr>
        </a:p>
      </dgm:t>
    </dgm:pt>
    <dgm:pt modelId="{544A7EFD-11AF-4511-987F-E0D20F449A68}" type="parTrans" cxnId="{3C7B3C85-ACCA-4C31-B743-F07ADD7C5670}">
      <dgm:prSet/>
      <dgm:spPr/>
      <dgm:t>
        <a:bodyPr/>
        <a:lstStyle/>
        <a:p>
          <a:endParaRPr lang="cs-CZ"/>
        </a:p>
      </dgm:t>
    </dgm:pt>
    <dgm:pt modelId="{389DE5C1-2AED-4E78-8161-AEBE3E2B72EC}" type="sibTrans" cxnId="{3C7B3C85-ACCA-4C31-B743-F07ADD7C5670}">
      <dgm:prSet/>
      <dgm:spPr/>
      <dgm:t>
        <a:bodyPr/>
        <a:lstStyle/>
        <a:p>
          <a:endParaRPr lang="cs-CZ"/>
        </a:p>
      </dgm:t>
    </dgm:pt>
    <dgm:pt modelId="{DD1920CB-65E5-4E4E-88DA-02BDA06130AD}">
      <dgm:prSet phldrT="[Text]" custT="1"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D9FBCBEB-5DBA-4031-97AA-28DEE925725F}" type="parTrans" cxnId="{6DC2FF1B-C1CB-40DA-9863-C78839221442}">
      <dgm:prSet/>
      <dgm:spPr/>
      <dgm:t>
        <a:bodyPr/>
        <a:lstStyle/>
        <a:p>
          <a:endParaRPr lang="cs-CZ"/>
        </a:p>
      </dgm:t>
    </dgm:pt>
    <dgm:pt modelId="{8520FE8F-0DC7-4393-8A90-B857A0DB96A6}" type="sibTrans" cxnId="{6DC2FF1B-C1CB-40DA-9863-C78839221442}">
      <dgm:prSet/>
      <dgm:spPr/>
      <dgm:t>
        <a:bodyPr/>
        <a:lstStyle/>
        <a:p>
          <a:endParaRPr lang="cs-CZ"/>
        </a:p>
      </dgm:t>
    </dgm:pt>
    <dgm:pt modelId="{D0867B58-6693-41F8-9D2F-DC50098054C2}" type="pres">
      <dgm:prSet presAssocID="{F7DA8867-5893-45BB-B983-A9FA83C81D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6CADEA-DB3C-4ABB-8CAF-563DAF51D300}" type="pres">
      <dgm:prSet presAssocID="{41747BAC-EF5A-4448-B770-1D0C37A487F8}" presName="composite" presStyleCnt="0"/>
      <dgm:spPr/>
    </dgm:pt>
    <dgm:pt modelId="{A1874F41-6EB8-4F39-BC33-2420A707D0EE}" type="pres">
      <dgm:prSet presAssocID="{41747BAC-EF5A-4448-B770-1D0C37A487F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8760C3-D173-4EE7-9E18-E97F2247D797}" type="pres">
      <dgm:prSet presAssocID="{41747BAC-EF5A-4448-B770-1D0C37A487F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AD23E3-3230-424E-B52B-44BE7664ACBC}" type="pres">
      <dgm:prSet presAssocID="{7C5866E2-6438-479E-98C4-6EE345617E7E}" presName="space" presStyleCnt="0"/>
      <dgm:spPr/>
    </dgm:pt>
    <dgm:pt modelId="{67A1777A-0B6B-44F1-BF5B-85F53749D25A}" type="pres">
      <dgm:prSet presAssocID="{CCD76D62-920C-48D5-8077-2F64CADF2DEC}" presName="composite" presStyleCnt="0"/>
      <dgm:spPr/>
    </dgm:pt>
    <dgm:pt modelId="{93CB9C1B-6977-4288-BE82-E9E314ED0309}" type="pres">
      <dgm:prSet presAssocID="{CCD76D62-920C-48D5-8077-2F64CADF2DEC}" presName="parTx" presStyleLbl="alignNode1" presStyleIdx="1" presStyleCnt="2" custLinFactNeighborX="181" custLinFactNeighborY="4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B29F74-C873-47C0-8337-3C0BC5879114}" type="pres">
      <dgm:prSet presAssocID="{CCD76D62-920C-48D5-8077-2F64CADF2DE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148A01-B241-47C1-A359-A1815CA0A369}" type="presOf" srcId="{9847E044-8D1A-491F-A383-044B85CC695C}" destId="{EAB29F74-C873-47C0-8337-3C0BC5879114}" srcOrd="0" destOrd="5" presId="urn:microsoft.com/office/officeart/2005/8/layout/hList1"/>
    <dgm:cxn modelId="{98726433-BFD1-46DF-B381-D4D41F5D9D77}" type="presOf" srcId="{1AF63DF8-6FEA-4D80-8F4E-1AB1269E2918}" destId="{EAB29F74-C873-47C0-8337-3C0BC5879114}" srcOrd="0" destOrd="4" presId="urn:microsoft.com/office/officeart/2005/8/layout/hList1"/>
    <dgm:cxn modelId="{9DCC157F-05B6-4FCF-8132-FDEB2C787E4C}" type="presOf" srcId="{28880077-0197-46A6-B1B5-5872716F0FE3}" destId="{EAB29F74-C873-47C0-8337-3C0BC5879114}" srcOrd="0" destOrd="3" presId="urn:microsoft.com/office/officeart/2005/8/layout/hList1"/>
    <dgm:cxn modelId="{36997F24-2EB0-41AF-92C2-D25E11547DF8}" srcId="{CCD76D62-920C-48D5-8077-2F64CADF2DEC}" destId="{28880077-0197-46A6-B1B5-5872716F0FE3}" srcOrd="3" destOrd="0" parTransId="{E4DD49CC-8381-4B7C-9E7A-0ED400542280}" sibTransId="{B828DA44-C501-41BA-A231-7B480B1A71AF}"/>
    <dgm:cxn modelId="{5BD7D1D6-4475-4B52-B89D-973C009DDC55}" srcId="{CCD76D62-920C-48D5-8077-2F64CADF2DEC}" destId="{47BC9C62-D92A-4457-8C36-381F301E1282}" srcOrd="2" destOrd="0" parTransId="{7B093864-17F3-49C6-97FD-AE2DD34DF9FD}" sibTransId="{7447F613-2B82-4EBE-8509-7ABE40DC496A}"/>
    <dgm:cxn modelId="{69A22DF8-D8BA-4EF7-ACA6-018E0F9CB7EB}" srcId="{41747BAC-EF5A-4448-B770-1D0C37A487F8}" destId="{1FB7720A-6EE3-4FF4-B9CA-673FBD53D773}" srcOrd="2" destOrd="0" parTransId="{0122691A-C3ED-4B4E-90CB-4763359A07A3}" sibTransId="{F1516E49-B830-4804-906A-A6D4185C6482}"/>
    <dgm:cxn modelId="{20852721-9C51-43C4-BC9C-9F6EBFBF201E}" type="presOf" srcId="{A0F5608E-2A10-4CA0-8A5F-94D51BB685E9}" destId="{F78760C3-D173-4EE7-9E18-E97F2247D797}" srcOrd="0" destOrd="3" presId="urn:microsoft.com/office/officeart/2005/8/layout/hList1"/>
    <dgm:cxn modelId="{C8441EA4-FAC5-448B-93B8-AB3D431181BC}" type="presOf" srcId="{9964DEC4-971E-44F4-ACAE-251EBED2C17B}" destId="{F78760C3-D173-4EE7-9E18-E97F2247D797}" srcOrd="0" destOrd="0" presId="urn:microsoft.com/office/officeart/2005/8/layout/hList1"/>
    <dgm:cxn modelId="{B2E78CD6-8954-4A86-8CCE-AC81E83DE3AA}" type="presOf" srcId="{23FDB0CE-4A11-4FE4-A374-8C34AB29B9FD}" destId="{EAB29F74-C873-47C0-8337-3C0BC5879114}" srcOrd="0" destOrd="6" presId="urn:microsoft.com/office/officeart/2005/8/layout/hList1"/>
    <dgm:cxn modelId="{3C7B3C85-ACCA-4C31-B743-F07ADD7C5670}" srcId="{41747BAC-EF5A-4448-B770-1D0C37A487F8}" destId="{9964DEC4-971E-44F4-ACAE-251EBED2C17B}" srcOrd="0" destOrd="0" parTransId="{544A7EFD-11AF-4511-987F-E0D20F449A68}" sibTransId="{389DE5C1-2AED-4E78-8161-AEBE3E2B72EC}"/>
    <dgm:cxn modelId="{807F9EA7-51A6-49C2-A63C-CE144E391C17}" srcId="{41747BAC-EF5A-4448-B770-1D0C37A487F8}" destId="{A0F5608E-2A10-4CA0-8A5F-94D51BB685E9}" srcOrd="3" destOrd="0" parTransId="{A890F38D-D956-4CEC-B4ED-2278AAFBA32E}" sibTransId="{45D5BFFE-F8B2-4547-95E1-38467892C40C}"/>
    <dgm:cxn modelId="{FA95A8DD-228A-4AAD-9C8E-07A3EE7FBC9B}" srcId="{CCD76D62-920C-48D5-8077-2F64CADF2DEC}" destId="{1AF63DF8-6FEA-4D80-8F4E-1AB1269E2918}" srcOrd="4" destOrd="0" parTransId="{92B1B050-27ED-4A5E-9981-4BD092810AD6}" sibTransId="{3DA58F3E-AAE5-41C0-97FE-B0B9E8132832}"/>
    <dgm:cxn modelId="{6E1E63D2-445E-4BE4-8902-D9CA289F1584}" type="presOf" srcId="{47BC9C62-D92A-4457-8C36-381F301E1282}" destId="{EAB29F74-C873-47C0-8337-3C0BC5879114}" srcOrd="0" destOrd="2" presId="urn:microsoft.com/office/officeart/2005/8/layout/hList1"/>
    <dgm:cxn modelId="{3376001C-DE95-40AB-910F-71E1DA383221}" type="presOf" srcId="{35390AC0-2B9D-401A-A7CD-F862F4D929FE}" destId="{EAB29F74-C873-47C0-8337-3C0BC5879114}" srcOrd="0" destOrd="1" presId="urn:microsoft.com/office/officeart/2005/8/layout/hList1"/>
    <dgm:cxn modelId="{146A93AE-CA6B-42B8-A086-BC9FB4AF7FCF}" srcId="{CCD76D62-920C-48D5-8077-2F64CADF2DEC}" destId="{9847E044-8D1A-491F-A383-044B85CC695C}" srcOrd="5" destOrd="0" parTransId="{B7787F3A-B54B-4B9B-A5F1-8F40C014E133}" sibTransId="{AF5B4BAF-4410-40A2-BBB3-57253C095005}"/>
    <dgm:cxn modelId="{5CECC42E-2697-4883-80CB-C29FB44295D3}" srcId="{41747BAC-EF5A-4448-B770-1D0C37A487F8}" destId="{14638763-16DE-4E7E-B919-E82C0D9DC411}" srcOrd="5" destOrd="0" parTransId="{39D4A148-1801-4FBA-814A-1D138BAD5F73}" sibTransId="{4BF837ED-D020-4546-8BEA-223791C3A361}"/>
    <dgm:cxn modelId="{244F79D6-177E-46B1-8B92-5478F9C4DDBF}" type="presOf" srcId="{41747BAC-EF5A-4448-B770-1D0C37A487F8}" destId="{A1874F41-6EB8-4F39-BC33-2420A707D0EE}" srcOrd="0" destOrd="0" presId="urn:microsoft.com/office/officeart/2005/8/layout/hList1"/>
    <dgm:cxn modelId="{4D3609E2-D134-4DF5-AADC-5F3CC49A84D0}" type="presOf" srcId="{14638763-16DE-4E7E-B919-E82C0D9DC411}" destId="{F78760C3-D173-4EE7-9E18-E97F2247D797}" srcOrd="0" destOrd="5" presId="urn:microsoft.com/office/officeart/2005/8/layout/hList1"/>
    <dgm:cxn modelId="{182AB3A6-C44B-4637-B675-91CF70D81682}" srcId="{41747BAC-EF5A-4448-B770-1D0C37A487F8}" destId="{B5D6A23C-5474-4B04-A38D-04269583743F}" srcOrd="1" destOrd="0" parTransId="{408A09F5-541A-4546-8CE4-B4F4C6CBF14A}" sibTransId="{F8A0CDFD-47DB-4894-AE0C-3522A42D88F6}"/>
    <dgm:cxn modelId="{6DC2FF1B-C1CB-40DA-9863-C78839221442}" srcId="{CCD76D62-920C-48D5-8077-2F64CADF2DEC}" destId="{DD1920CB-65E5-4E4E-88DA-02BDA06130AD}" srcOrd="0" destOrd="0" parTransId="{D9FBCBEB-5DBA-4031-97AA-28DEE925725F}" sibTransId="{8520FE8F-0DC7-4393-8A90-B857A0DB96A6}"/>
    <dgm:cxn modelId="{3088EF74-F6C0-4E11-B3DD-0A6CAC24135F}" srcId="{CCD76D62-920C-48D5-8077-2F64CADF2DEC}" destId="{23FDB0CE-4A11-4FE4-A374-8C34AB29B9FD}" srcOrd="6" destOrd="0" parTransId="{F6050CF9-A985-4FA3-80C9-15F7B8DE8D17}" sibTransId="{357368F7-B2C7-4353-A71D-4470BEE42D96}"/>
    <dgm:cxn modelId="{57DD6083-38DC-4B8B-B328-27C41EE9A486}" srcId="{F7DA8867-5893-45BB-B983-A9FA83C81DA3}" destId="{CCD76D62-920C-48D5-8077-2F64CADF2DEC}" srcOrd="1" destOrd="0" parTransId="{8758B6CA-9782-41D6-AFED-5DF3E87D47B9}" sibTransId="{3DDFA5A4-7023-492A-974F-491A1E92673A}"/>
    <dgm:cxn modelId="{6B81D066-2157-4944-BD4C-2C41798674CC}" type="presOf" srcId="{B5D6A23C-5474-4B04-A38D-04269583743F}" destId="{F78760C3-D173-4EE7-9E18-E97F2247D797}" srcOrd="0" destOrd="1" presId="urn:microsoft.com/office/officeart/2005/8/layout/hList1"/>
    <dgm:cxn modelId="{A7810117-45FB-4F02-9BDC-70378C985C2E}" type="presOf" srcId="{DD1920CB-65E5-4E4E-88DA-02BDA06130AD}" destId="{EAB29F74-C873-47C0-8337-3C0BC5879114}" srcOrd="0" destOrd="0" presId="urn:microsoft.com/office/officeart/2005/8/layout/hList1"/>
    <dgm:cxn modelId="{944D6DE5-2CFA-4E8E-AE73-4F25E40F3052}" type="presOf" srcId="{F7DA8867-5893-45BB-B983-A9FA83C81DA3}" destId="{D0867B58-6693-41F8-9D2F-DC50098054C2}" srcOrd="0" destOrd="0" presId="urn:microsoft.com/office/officeart/2005/8/layout/hList1"/>
    <dgm:cxn modelId="{F2E5603A-1D58-4C60-A5BE-AAC11BB0818A}" type="presOf" srcId="{1FB7720A-6EE3-4FF4-B9CA-673FBD53D773}" destId="{F78760C3-D173-4EE7-9E18-E97F2247D797}" srcOrd="0" destOrd="2" presId="urn:microsoft.com/office/officeart/2005/8/layout/hList1"/>
    <dgm:cxn modelId="{8430C347-ED3F-4CB0-B162-EB63F7DC916F}" srcId="{F7DA8867-5893-45BB-B983-A9FA83C81DA3}" destId="{41747BAC-EF5A-4448-B770-1D0C37A487F8}" srcOrd="0" destOrd="0" parTransId="{5B4305A6-68E0-49D8-A55A-556F1D6CEC4A}" sibTransId="{7C5866E2-6438-479E-98C4-6EE345617E7E}"/>
    <dgm:cxn modelId="{79DCA0D0-CA10-48B2-9C4C-5A961AB71968}" type="presOf" srcId="{6C05BA19-B17A-4430-B00D-3EC7A2D31E14}" destId="{F78760C3-D173-4EE7-9E18-E97F2247D797}" srcOrd="0" destOrd="4" presId="urn:microsoft.com/office/officeart/2005/8/layout/hList1"/>
    <dgm:cxn modelId="{9C26F593-D9F2-4398-B50A-E761DB1C851F}" type="presOf" srcId="{CCD76D62-920C-48D5-8077-2F64CADF2DEC}" destId="{93CB9C1B-6977-4288-BE82-E9E314ED0309}" srcOrd="0" destOrd="0" presId="urn:microsoft.com/office/officeart/2005/8/layout/hList1"/>
    <dgm:cxn modelId="{9CFC246D-890E-4C12-9FE2-0CAB59BEF340}" srcId="{41747BAC-EF5A-4448-B770-1D0C37A487F8}" destId="{6C05BA19-B17A-4430-B00D-3EC7A2D31E14}" srcOrd="4" destOrd="0" parTransId="{DCF02382-8AEB-404D-A233-C79014B51871}" sibTransId="{184DF66E-2214-439E-B733-FEDC44E31078}"/>
    <dgm:cxn modelId="{AFD319F3-0A8F-400B-AEF5-323BD0657602}" srcId="{CCD76D62-920C-48D5-8077-2F64CADF2DEC}" destId="{35390AC0-2B9D-401A-A7CD-F862F4D929FE}" srcOrd="1" destOrd="0" parTransId="{709BE462-D8D8-43D8-A221-DF603970E37A}" sibTransId="{3E5A7E6E-F5FF-4046-85A8-8D42D9B9CAE7}"/>
    <dgm:cxn modelId="{267D921E-6C7B-4E18-9DA0-6EB49E554B61}" type="presParOf" srcId="{D0867B58-6693-41F8-9D2F-DC50098054C2}" destId="{376CADEA-DB3C-4ABB-8CAF-563DAF51D300}" srcOrd="0" destOrd="0" presId="urn:microsoft.com/office/officeart/2005/8/layout/hList1"/>
    <dgm:cxn modelId="{6D4AA750-3220-4D7B-9E6F-89CF6FC176B4}" type="presParOf" srcId="{376CADEA-DB3C-4ABB-8CAF-563DAF51D300}" destId="{A1874F41-6EB8-4F39-BC33-2420A707D0EE}" srcOrd="0" destOrd="0" presId="urn:microsoft.com/office/officeart/2005/8/layout/hList1"/>
    <dgm:cxn modelId="{F34EDD80-6C61-4EB9-9AAC-860242CE226E}" type="presParOf" srcId="{376CADEA-DB3C-4ABB-8CAF-563DAF51D300}" destId="{F78760C3-D173-4EE7-9E18-E97F2247D797}" srcOrd="1" destOrd="0" presId="urn:microsoft.com/office/officeart/2005/8/layout/hList1"/>
    <dgm:cxn modelId="{9080F474-1760-4571-AEE8-C82AB0FBA770}" type="presParOf" srcId="{D0867B58-6693-41F8-9D2F-DC50098054C2}" destId="{8EAD23E3-3230-424E-B52B-44BE7664ACBC}" srcOrd="1" destOrd="0" presId="urn:microsoft.com/office/officeart/2005/8/layout/hList1"/>
    <dgm:cxn modelId="{23525EC5-817D-4924-9517-31060F732FE8}" type="presParOf" srcId="{D0867B58-6693-41F8-9D2F-DC50098054C2}" destId="{67A1777A-0B6B-44F1-BF5B-85F53749D25A}" srcOrd="2" destOrd="0" presId="urn:microsoft.com/office/officeart/2005/8/layout/hList1"/>
    <dgm:cxn modelId="{E238ACAD-F0F0-41F3-9C08-76FA7C1D13A3}" type="presParOf" srcId="{67A1777A-0B6B-44F1-BF5B-85F53749D25A}" destId="{93CB9C1B-6977-4288-BE82-E9E314ED0309}" srcOrd="0" destOrd="0" presId="urn:microsoft.com/office/officeart/2005/8/layout/hList1"/>
    <dgm:cxn modelId="{10F52804-6D97-4293-BDEF-A5547E7A7715}" type="presParOf" srcId="{67A1777A-0B6B-44F1-BF5B-85F53749D25A}" destId="{EAB29F74-C873-47C0-8337-3C0BC58791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F4516-3B56-49EA-A93D-85DF92F63B2C}">
      <dsp:nvSpPr>
        <dsp:cNvPr id="0" name=""/>
        <dsp:cNvSpPr/>
      </dsp:nvSpPr>
      <dsp:spPr>
        <a:xfrm>
          <a:off x="5472100" y="3318747"/>
          <a:ext cx="283716" cy="1540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0601"/>
              </a:lnTo>
              <a:lnTo>
                <a:pt x="283716" y="1540601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13C8F-E4A2-4769-9608-4ED4726E4CE6}">
      <dsp:nvSpPr>
        <dsp:cNvPr id="0" name=""/>
        <dsp:cNvSpPr/>
      </dsp:nvSpPr>
      <dsp:spPr>
        <a:xfrm>
          <a:off x="3940033" y="1513764"/>
          <a:ext cx="2288642" cy="361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08"/>
              </a:lnTo>
              <a:lnTo>
                <a:pt x="2288642" y="162408"/>
              </a:lnTo>
              <a:lnTo>
                <a:pt x="2288642" y="36100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C6774-90FA-49C8-A317-09E32DE0ABC4}">
      <dsp:nvSpPr>
        <dsp:cNvPr id="0" name=""/>
        <dsp:cNvSpPr/>
      </dsp:nvSpPr>
      <dsp:spPr>
        <a:xfrm>
          <a:off x="3183457" y="3330814"/>
          <a:ext cx="283716" cy="1499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382"/>
              </a:lnTo>
              <a:lnTo>
                <a:pt x="283716" y="1499382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6BE6B-B24D-45B9-86A5-E1605DEF6EF6}">
      <dsp:nvSpPr>
        <dsp:cNvPr id="0" name=""/>
        <dsp:cNvSpPr/>
      </dsp:nvSpPr>
      <dsp:spPr>
        <a:xfrm>
          <a:off x="3894313" y="1513764"/>
          <a:ext cx="91440" cy="397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20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44081-4B07-4C0C-9B41-7536DE580F26}">
      <dsp:nvSpPr>
        <dsp:cNvPr id="0" name=""/>
        <dsp:cNvSpPr/>
      </dsp:nvSpPr>
      <dsp:spPr>
        <a:xfrm>
          <a:off x="894814" y="3322946"/>
          <a:ext cx="283716" cy="1524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614"/>
              </a:lnTo>
              <a:lnTo>
                <a:pt x="283716" y="152461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4AA0F-7B7E-41F5-84DE-C5735CE244C4}">
      <dsp:nvSpPr>
        <dsp:cNvPr id="0" name=""/>
        <dsp:cNvSpPr/>
      </dsp:nvSpPr>
      <dsp:spPr>
        <a:xfrm>
          <a:off x="1651390" y="1513764"/>
          <a:ext cx="2288642" cy="397202"/>
        </a:xfrm>
        <a:custGeom>
          <a:avLst/>
          <a:gdLst/>
          <a:ahLst/>
          <a:cxnLst/>
          <a:rect l="0" t="0" r="0" b="0"/>
          <a:pathLst>
            <a:path>
              <a:moveTo>
                <a:pt x="2288642" y="0"/>
              </a:moveTo>
              <a:lnTo>
                <a:pt x="2288642" y="198601"/>
              </a:lnTo>
              <a:lnTo>
                <a:pt x="0" y="198601"/>
              </a:lnTo>
              <a:lnTo>
                <a:pt x="0" y="397202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A70B5-E7AC-4280-B626-F9E82B203E8A}">
      <dsp:nvSpPr>
        <dsp:cNvPr id="0" name=""/>
        <dsp:cNvSpPr/>
      </dsp:nvSpPr>
      <dsp:spPr>
        <a:xfrm>
          <a:off x="2629993" y="1690"/>
          <a:ext cx="2620079" cy="15120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Times New Roman" pitchFamily="18" charset="0"/>
              <a:cs typeface="Times New Roman" pitchFamily="18" charset="0"/>
            </a:rPr>
            <a:t>Specifika vývoje řeči u dětí se </a:t>
          </a:r>
          <a:r>
            <a:rPr lang="cs-CZ" sz="1400" kern="1200" baseline="0">
              <a:latin typeface="Calibri" pitchFamily="34" charset="0"/>
              <a:cs typeface="Times New Roman" pitchFamily="18" charset="0"/>
            </a:rPr>
            <a:t>sluchovým</a:t>
          </a:r>
          <a:r>
            <a:rPr lang="cs-CZ" sz="1400" kern="1200">
              <a:latin typeface="Times New Roman" pitchFamily="18" charset="0"/>
              <a:cs typeface="Times New Roman" pitchFamily="18" charset="0"/>
            </a:rPr>
            <a:t> postižením</a:t>
          </a:r>
        </a:p>
      </dsp:txBody>
      <dsp:txXfrm>
        <a:off x="2629993" y="1690"/>
        <a:ext cx="2620079" cy="1512074"/>
      </dsp:txXfrm>
    </dsp:sp>
    <dsp:sp modelId="{E3A3B23A-8AD2-4F13-81C7-551A9BE3E250}">
      <dsp:nvSpPr>
        <dsp:cNvPr id="0" name=""/>
        <dsp:cNvSpPr/>
      </dsp:nvSpPr>
      <dsp:spPr>
        <a:xfrm>
          <a:off x="705670" y="1910967"/>
          <a:ext cx="1891440" cy="14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latin typeface="Calibri" pitchFamily="34" charset="0"/>
              <a:cs typeface="Times New Roman" pitchFamily="18" charset="0"/>
            </a:rPr>
            <a:t>Nedoslýchavé</a:t>
          </a:r>
          <a:r>
            <a:rPr lang="cs-CZ" sz="1000" kern="1200">
              <a:latin typeface="Times New Roman" pitchFamily="18" charset="0"/>
              <a:cs typeface="Times New Roman" pitchFamily="18" charset="0"/>
            </a:rPr>
            <a:t> děti</a:t>
          </a:r>
        </a:p>
      </dsp:txBody>
      <dsp:txXfrm>
        <a:off x="705670" y="1910967"/>
        <a:ext cx="1891440" cy="1411979"/>
      </dsp:txXfrm>
    </dsp:sp>
    <dsp:sp modelId="{5300BE7C-007D-4CD6-94C6-375631B43890}">
      <dsp:nvSpPr>
        <dsp:cNvPr id="0" name=""/>
        <dsp:cNvSpPr/>
      </dsp:nvSpPr>
      <dsp:spPr>
        <a:xfrm>
          <a:off x="1178530" y="3720148"/>
          <a:ext cx="1891440" cy="2254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mírné </a:t>
          </a:r>
          <a:r>
            <a:rPr lang="cs-CZ" sz="800" kern="1200" baseline="0">
              <a:latin typeface="+mn-lt"/>
              <a:cs typeface="Times New Roman" pitchFamily="18" charset="0"/>
            </a:rPr>
            <a:t>opoždění</a:t>
          </a:r>
          <a:r>
            <a:rPr lang="cs-CZ" sz="800" kern="1200">
              <a:latin typeface="+mn-lt"/>
              <a:cs typeface="Times New Roman" pitchFamily="18" charset="0"/>
            </a:rPr>
            <a:t> vývoje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průměrná </a:t>
          </a:r>
          <a:r>
            <a:rPr lang="cs-CZ" sz="800" kern="1200" baseline="0">
              <a:latin typeface="+mn-lt"/>
              <a:cs typeface="Times New Roman" pitchFamily="18" charset="0"/>
            </a:rPr>
            <a:t>aktivní</a:t>
          </a:r>
          <a:r>
            <a:rPr lang="cs-CZ" sz="800" kern="1200">
              <a:latin typeface="+mn-lt"/>
              <a:cs typeface="Times New Roman" pitchFamily="18" charset="0"/>
            </a:rPr>
            <a:t> slovní zásoba 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porozumění řeči poměrně  dobré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modulační faktory řeči mírně narušeny</a:t>
          </a:r>
        </a:p>
      </dsp:txBody>
      <dsp:txXfrm>
        <a:off x="1178530" y="3720148"/>
        <a:ext cx="1891440" cy="2254823"/>
      </dsp:txXfrm>
    </dsp:sp>
    <dsp:sp modelId="{287A85A1-64A2-4316-875C-5A6F97987E6B}">
      <dsp:nvSpPr>
        <dsp:cNvPr id="0" name=""/>
        <dsp:cNvSpPr/>
      </dsp:nvSpPr>
      <dsp:spPr>
        <a:xfrm>
          <a:off x="2994313" y="1910967"/>
          <a:ext cx="1891440" cy="1419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Středně těžká sluchová vada</a:t>
          </a:r>
        </a:p>
      </dsp:txBody>
      <dsp:txXfrm>
        <a:off x="2994313" y="1910967"/>
        <a:ext cx="1891440" cy="1419847"/>
      </dsp:txXfrm>
    </dsp:sp>
    <dsp:sp modelId="{1A005428-D455-4A88-9207-DC1C81AA422E}">
      <dsp:nvSpPr>
        <dsp:cNvPr id="0" name=""/>
        <dsp:cNvSpPr/>
      </dsp:nvSpPr>
      <dsp:spPr>
        <a:xfrm>
          <a:off x="3467173" y="3728017"/>
          <a:ext cx="1891440" cy="2204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>
            <a:latin typeface="Times New Roman" pitchFamily="18" charset="0"/>
            <a:cs typeface="Times New Roman" pitchFamily="18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omezenější  aktivní slovní zásoba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výraznější </a:t>
          </a:r>
          <a:r>
            <a:rPr lang="cs-CZ" sz="800" kern="1200" baseline="0">
              <a:latin typeface="+mn-lt"/>
              <a:cs typeface="Times New Roman" pitchFamily="18" charset="0"/>
            </a:rPr>
            <a:t>opoždění</a:t>
          </a:r>
          <a:r>
            <a:rPr lang="cs-CZ" sz="800" kern="1200">
              <a:latin typeface="+mn-lt"/>
              <a:cs typeface="Times New Roman" pitchFamily="18" charset="0"/>
            </a:rPr>
            <a:t> vývoje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oslabené porozumění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porucha modulačních faktoru řečii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výraznější problémy s artikulací a gramatikou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chybí imitace slov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dlouhodobější vývoj fonematického sluchu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3467173" y="3728017"/>
        <a:ext cx="1891440" cy="2204360"/>
      </dsp:txXfrm>
    </dsp:sp>
    <dsp:sp modelId="{D1E1C01D-A844-4C60-960D-85A64D749C4C}">
      <dsp:nvSpPr>
        <dsp:cNvPr id="0" name=""/>
        <dsp:cNvSpPr/>
      </dsp:nvSpPr>
      <dsp:spPr>
        <a:xfrm>
          <a:off x="5282956" y="1874774"/>
          <a:ext cx="1891440" cy="1443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Calibri" pitchFamily="34" charset="0"/>
              <a:cs typeface="Times New Roman" pitchFamily="18" charset="0"/>
            </a:rPr>
            <a:t>Těžká </a:t>
          </a:r>
          <a:r>
            <a:rPr lang="cs-CZ" sz="1000" kern="1200" baseline="0">
              <a:latin typeface="Calibri" pitchFamily="34" charset="0"/>
              <a:cs typeface="Times New Roman" pitchFamily="18" charset="0"/>
            </a:rPr>
            <a:t>sluchová</a:t>
          </a:r>
          <a:r>
            <a:rPr lang="cs-CZ" sz="1000" kern="1200">
              <a:latin typeface="Calibri" pitchFamily="34" charset="0"/>
              <a:cs typeface="Times New Roman" pitchFamily="18" charset="0"/>
            </a:rPr>
            <a:t> vada</a:t>
          </a:r>
        </a:p>
      </dsp:txBody>
      <dsp:txXfrm>
        <a:off x="5282956" y="1874774"/>
        <a:ext cx="1891440" cy="1443972"/>
      </dsp:txXfrm>
    </dsp:sp>
    <dsp:sp modelId="{0BDC34E0-1263-4820-B697-717822B4447B}">
      <dsp:nvSpPr>
        <dsp:cNvPr id="0" name=""/>
        <dsp:cNvSpPr/>
      </dsp:nvSpPr>
      <dsp:spPr>
        <a:xfrm>
          <a:off x="5755816" y="3752142"/>
          <a:ext cx="1891440" cy="2214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omezený vývoj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nesrozumitelná řeč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neporozumění řeči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baseline="0">
              <a:latin typeface="+mn-lt"/>
              <a:cs typeface="Times New Roman" pitchFamily="18" charset="0"/>
            </a:rPr>
            <a:t>téměř</a:t>
          </a:r>
          <a:r>
            <a:rPr lang="cs-CZ" sz="800" kern="1200">
              <a:latin typeface="+mn-lt"/>
              <a:cs typeface="Times New Roman" pitchFamily="18" charset="0"/>
            </a:rPr>
            <a:t> žádná aktivní slovní zásoba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porucha všech modulačních faktorů řeči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n-lt"/>
              <a:cs typeface="Times New Roman" pitchFamily="18" charset="0"/>
            </a:rPr>
            <a:t>dítě nerozezná  a nenapodobí melodii řeči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5755816" y="3752142"/>
        <a:ext cx="1891440" cy="22144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FA891E-3353-448F-8999-548B7C02366B}">
      <dsp:nvSpPr>
        <dsp:cNvPr id="0" name=""/>
        <dsp:cNvSpPr/>
      </dsp:nvSpPr>
      <dsp:spPr>
        <a:xfrm>
          <a:off x="0" y="0"/>
          <a:ext cx="8504238" cy="13716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Komunikační a jazyková výchova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dovednosti: vizuálněmotorické, orální, zvukové, vizuální </a:t>
          </a:r>
        </a:p>
      </dsp:txBody>
      <dsp:txXfrm>
        <a:off x="0" y="0"/>
        <a:ext cx="8504238" cy="1371600"/>
      </dsp:txXfrm>
    </dsp:sp>
    <dsp:sp modelId="{9159FDEC-ADAC-4F88-B557-B5F9E878E51E}">
      <dsp:nvSpPr>
        <dsp:cNvPr id="0" name=""/>
        <dsp:cNvSpPr/>
      </dsp:nvSpPr>
      <dsp:spPr>
        <a:xfrm>
          <a:off x="4152" y="1371600"/>
          <a:ext cx="1415988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Prstová abeceda</a:t>
          </a:r>
        </a:p>
      </dsp:txBody>
      <dsp:txXfrm>
        <a:off x="4152" y="1371600"/>
        <a:ext cx="1415988" cy="2880360"/>
      </dsp:txXfrm>
    </dsp:sp>
    <dsp:sp modelId="{89931708-F22C-45D6-9E0E-EFBEA4E33A67}">
      <dsp:nvSpPr>
        <dsp:cNvPr id="0" name=""/>
        <dsp:cNvSpPr/>
      </dsp:nvSpPr>
      <dsp:spPr>
        <a:xfrm>
          <a:off x="1420141" y="1371600"/>
          <a:ext cx="1415988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Znakový jazyk</a:t>
          </a:r>
        </a:p>
      </dsp:txBody>
      <dsp:txXfrm>
        <a:off x="1420141" y="1371600"/>
        <a:ext cx="1415988" cy="2880360"/>
      </dsp:txXfrm>
    </dsp:sp>
    <dsp:sp modelId="{077B1E66-AD59-48F7-BE53-C9F93F6DC29B}">
      <dsp:nvSpPr>
        <dsp:cNvPr id="0" name=""/>
        <dsp:cNvSpPr/>
      </dsp:nvSpPr>
      <dsp:spPr>
        <a:xfrm>
          <a:off x="2836130" y="1371600"/>
          <a:ext cx="1415988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Rozvoj orální řeči</a:t>
          </a:r>
        </a:p>
      </dsp:txBody>
      <dsp:txXfrm>
        <a:off x="2836130" y="1371600"/>
        <a:ext cx="1415988" cy="2880360"/>
      </dsp:txXfrm>
    </dsp:sp>
    <dsp:sp modelId="{6D32E786-D134-49B0-908B-C38F0E0BC3B0}">
      <dsp:nvSpPr>
        <dsp:cNvPr id="0" name=""/>
        <dsp:cNvSpPr/>
      </dsp:nvSpPr>
      <dsp:spPr>
        <a:xfrm>
          <a:off x="4252119" y="1371600"/>
          <a:ext cx="1415988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Globální - počáteční čtení</a:t>
          </a:r>
        </a:p>
      </dsp:txBody>
      <dsp:txXfrm>
        <a:off x="4252119" y="1371600"/>
        <a:ext cx="1415988" cy="2880360"/>
      </dsp:txXfrm>
    </dsp:sp>
    <dsp:sp modelId="{E4CD00EB-50AD-4D9F-9DFF-6769B06997DC}">
      <dsp:nvSpPr>
        <dsp:cNvPr id="0" name=""/>
        <dsp:cNvSpPr/>
      </dsp:nvSpPr>
      <dsp:spPr>
        <a:xfrm>
          <a:off x="5668107" y="1371600"/>
          <a:ext cx="1415988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Odezírání</a:t>
          </a:r>
        </a:p>
      </dsp:txBody>
      <dsp:txXfrm>
        <a:off x="5668107" y="1371600"/>
        <a:ext cx="1415988" cy="2880360"/>
      </dsp:txXfrm>
    </dsp:sp>
    <dsp:sp modelId="{7BB9AFC5-001A-424B-BD1D-B0AA827C89D9}">
      <dsp:nvSpPr>
        <dsp:cNvPr id="0" name=""/>
        <dsp:cNvSpPr/>
      </dsp:nvSpPr>
      <dsp:spPr>
        <a:xfrm>
          <a:off x="7084096" y="1371600"/>
          <a:ext cx="1415988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Reedukace sluchu</a:t>
          </a:r>
        </a:p>
      </dsp:txBody>
      <dsp:txXfrm>
        <a:off x="7084096" y="1371600"/>
        <a:ext cx="1415988" cy="2880360"/>
      </dsp:txXfrm>
    </dsp:sp>
    <dsp:sp modelId="{F923EC79-CA2C-49DA-B800-EDEF96580EF1}">
      <dsp:nvSpPr>
        <dsp:cNvPr id="0" name=""/>
        <dsp:cNvSpPr/>
      </dsp:nvSpPr>
      <dsp:spPr>
        <a:xfrm>
          <a:off x="0" y="4251960"/>
          <a:ext cx="8504238" cy="32004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5A945B-8620-4DD1-81FD-F3AD52E9C4BC}">
      <dsp:nvSpPr>
        <dsp:cNvPr id="0" name=""/>
        <dsp:cNvSpPr/>
      </dsp:nvSpPr>
      <dsp:spPr>
        <a:xfrm>
          <a:off x="0" y="317317"/>
          <a:ext cx="4038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E14FA-E62B-4EA2-89E7-134CD4748D64}">
      <dsp:nvSpPr>
        <dsp:cNvPr id="0" name=""/>
        <dsp:cNvSpPr/>
      </dsp:nvSpPr>
      <dsp:spPr>
        <a:xfrm>
          <a:off x="201930" y="22117"/>
          <a:ext cx="28270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Orální přístup</a:t>
          </a:r>
        </a:p>
      </dsp:txBody>
      <dsp:txXfrm>
        <a:off x="201930" y="22117"/>
        <a:ext cx="2827020" cy="590400"/>
      </dsp:txXfrm>
    </dsp:sp>
    <dsp:sp modelId="{191A8086-014A-48B8-905F-CC0D9239F1E1}">
      <dsp:nvSpPr>
        <dsp:cNvPr id="0" name=""/>
        <dsp:cNvSpPr/>
      </dsp:nvSpPr>
      <dsp:spPr>
        <a:xfrm>
          <a:off x="0" y="1224517"/>
          <a:ext cx="4038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E5508-CCEC-4A31-8864-1BCE8AA549A6}">
      <dsp:nvSpPr>
        <dsp:cNvPr id="0" name=""/>
        <dsp:cNvSpPr/>
      </dsp:nvSpPr>
      <dsp:spPr>
        <a:xfrm>
          <a:off x="210671" y="912349"/>
          <a:ext cx="28270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Totální komunikace</a:t>
          </a:r>
        </a:p>
      </dsp:txBody>
      <dsp:txXfrm>
        <a:off x="210671" y="912349"/>
        <a:ext cx="2827020" cy="590400"/>
      </dsp:txXfrm>
    </dsp:sp>
    <dsp:sp modelId="{4DC9D359-E370-440B-AD53-85F786D98C80}">
      <dsp:nvSpPr>
        <dsp:cNvPr id="0" name=""/>
        <dsp:cNvSpPr/>
      </dsp:nvSpPr>
      <dsp:spPr>
        <a:xfrm>
          <a:off x="0" y="2131717"/>
          <a:ext cx="4038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30E95-7557-4A93-B860-3A25108A9E99}">
      <dsp:nvSpPr>
        <dsp:cNvPr id="0" name=""/>
        <dsp:cNvSpPr/>
      </dsp:nvSpPr>
      <dsp:spPr>
        <a:xfrm>
          <a:off x="201930" y="1836517"/>
          <a:ext cx="28270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Bilingvální  koncepce </a:t>
          </a:r>
        </a:p>
      </dsp:txBody>
      <dsp:txXfrm>
        <a:off x="201930" y="1836517"/>
        <a:ext cx="2827020" cy="590400"/>
      </dsp:txXfrm>
    </dsp:sp>
    <dsp:sp modelId="{164619D0-DD7C-4BCE-9CEF-76FBC4D14B22}">
      <dsp:nvSpPr>
        <dsp:cNvPr id="0" name=""/>
        <dsp:cNvSpPr/>
      </dsp:nvSpPr>
      <dsp:spPr>
        <a:xfrm>
          <a:off x="0" y="3038917"/>
          <a:ext cx="4038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F2679-3C92-490E-A022-674DCAB73C8A}">
      <dsp:nvSpPr>
        <dsp:cNvPr id="0" name=""/>
        <dsp:cNvSpPr/>
      </dsp:nvSpPr>
      <dsp:spPr>
        <a:xfrm>
          <a:off x="201930" y="2743717"/>
          <a:ext cx="28270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Bi-Bi systém</a:t>
          </a:r>
        </a:p>
      </dsp:txBody>
      <dsp:txXfrm>
        <a:off x="201930" y="2743717"/>
        <a:ext cx="2827020" cy="590400"/>
      </dsp:txXfrm>
    </dsp:sp>
    <dsp:sp modelId="{6C4FE4BB-1CCE-4B32-B8A0-D6F678835510}">
      <dsp:nvSpPr>
        <dsp:cNvPr id="0" name=""/>
        <dsp:cNvSpPr/>
      </dsp:nvSpPr>
      <dsp:spPr>
        <a:xfrm>
          <a:off x="0" y="4155420"/>
          <a:ext cx="4038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50312-D0F3-4F75-B39B-11A0B1EF84C1}">
      <dsp:nvSpPr>
        <dsp:cNvPr id="0" name=""/>
        <dsp:cNvSpPr/>
      </dsp:nvSpPr>
      <dsp:spPr>
        <a:xfrm>
          <a:off x="201930" y="3650917"/>
          <a:ext cx="2827020" cy="799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Komunikační přístupy a techniky pro SP v inkluzi a  žáky s kochleárním implamntátem</a:t>
          </a:r>
        </a:p>
      </dsp:txBody>
      <dsp:txXfrm>
        <a:off x="201930" y="3650917"/>
        <a:ext cx="2827020" cy="7997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FA891E-3353-448F-8999-548B7C02366B}">
      <dsp:nvSpPr>
        <dsp:cNvPr id="0" name=""/>
        <dsp:cNvSpPr/>
      </dsp:nvSpPr>
      <dsp:spPr>
        <a:xfrm>
          <a:off x="0" y="0"/>
          <a:ext cx="5486400" cy="9601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Komunikační a jazyková výchova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dovednosti: vizuálněmotorické, orální, zvukové, vizuální </a:t>
          </a:r>
        </a:p>
      </dsp:txBody>
      <dsp:txXfrm>
        <a:off x="0" y="0"/>
        <a:ext cx="5486400" cy="960120"/>
      </dsp:txXfrm>
    </dsp:sp>
    <dsp:sp modelId="{9159FDEC-ADAC-4F88-B557-B5F9E878E51E}">
      <dsp:nvSpPr>
        <dsp:cNvPr id="0" name=""/>
        <dsp:cNvSpPr/>
      </dsp:nvSpPr>
      <dsp:spPr>
        <a:xfrm>
          <a:off x="2678" y="960120"/>
          <a:ext cx="913507" cy="2016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Prstová abeceda</a:t>
          </a:r>
        </a:p>
      </dsp:txBody>
      <dsp:txXfrm>
        <a:off x="2678" y="960120"/>
        <a:ext cx="913507" cy="2016252"/>
      </dsp:txXfrm>
    </dsp:sp>
    <dsp:sp modelId="{89931708-F22C-45D6-9E0E-EFBEA4E33A67}">
      <dsp:nvSpPr>
        <dsp:cNvPr id="0" name=""/>
        <dsp:cNvSpPr/>
      </dsp:nvSpPr>
      <dsp:spPr>
        <a:xfrm>
          <a:off x="916185" y="960120"/>
          <a:ext cx="913507" cy="2016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Znakový jazyk</a:t>
          </a:r>
        </a:p>
      </dsp:txBody>
      <dsp:txXfrm>
        <a:off x="916185" y="960120"/>
        <a:ext cx="913507" cy="2016252"/>
      </dsp:txXfrm>
    </dsp:sp>
    <dsp:sp modelId="{077B1E66-AD59-48F7-BE53-C9F93F6DC29B}">
      <dsp:nvSpPr>
        <dsp:cNvPr id="0" name=""/>
        <dsp:cNvSpPr/>
      </dsp:nvSpPr>
      <dsp:spPr>
        <a:xfrm>
          <a:off x="1829692" y="960120"/>
          <a:ext cx="913507" cy="2016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Rozvoj orální řeči</a:t>
          </a:r>
        </a:p>
      </dsp:txBody>
      <dsp:txXfrm>
        <a:off x="1829692" y="960120"/>
        <a:ext cx="913507" cy="2016252"/>
      </dsp:txXfrm>
    </dsp:sp>
    <dsp:sp modelId="{6D32E786-D134-49B0-908B-C38F0E0BC3B0}">
      <dsp:nvSpPr>
        <dsp:cNvPr id="0" name=""/>
        <dsp:cNvSpPr/>
      </dsp:nvSpPr>
      <dsp:spPr>
        <a:xfrm>
          <a:off x="2743200" y="960120"/>
          <a:ext cx="913507" cy="2016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Globální - počáteční čtení</a:t>
          </a:r>
        </a:p>
      </dsp:txBody>
      <dsp:txXfrm>
        <a:off x="2743200" y="960120"/>
        <a:ext cx="913507" cy="2016252"/>
      </dsp:txXfrm>
    </dsp:sp>
    <dsp:sp modelId="{E4CD00EB-50AD-4D9F-9DFF-6769B06997DC}">
      <dsp:nvSpPr>
        <dsp:cNvPr id="0" name=""/>
        <dsp:cNvSpPr/>
      </dsp:nvSpPr>
      <dsp:spPr>
        <a:xfrm>
          <a:off x="3656707" y="960120"/>
          <a:ext cx="913507" cy="2016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Odezírání</a:t>
          </a:r>
        </a:p>
      </dsp:txBody>
      <dsp:txXfrm>
        <a:off x="3656707" y="960120"/>
        <a:ext cx="913507" cy="2016252"/>
      </dsp:txXfrm>
    </dsp:sp>
    <dsp:sp modelId="{7BB9AFC5-001A-424B-BD1D-B0AA827C89D9}">
      <dsp:nvSpPr>
        <dsp:cNvPr id="0" name=""/>
        <dsp:cNvSpPr/>
      </dsp:nvSpPr>
      <dsp:spPr>
        <a:xfrm>
          <a:off x="4570214" y="960120"/>
          <a:ext cx="913507" cy="2016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Reedukace sluchu</a:t>
          </a:r>
        </a:p>
      </dsp:txBody>
      <dsp:txXfrm>
        <a:off x="4570214" y="960120"/>
        <a:ext cx="913507" cy="2016252"/>
      </dsp:txXfrm>
    </dsp:sp>
    <dsp:sp modelId="{F923EC79-CA2C-49DA-B800-EDEF96580EF1}">
      <dsp:nvSpPr>
        <dsp:cNvPr id="0" name=""/>
        <dsp:cNvSpPr/>
      </dsp:nvSpPr>
      <dsp:spPr>
        <a:xfrm>
          <a:off x="0" y="2976372"/>
          <a:ext cx="5486400" cy="2240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874F41-6EB8-4F39-BC33-2420A707D0EE}">
      <dsp:nvSpPr>
        <dsp:cNvPr id="0" name=""/>
        <dsp:cNvSpPr/>
      </dsp:nvSpPr>
      <dsp:spPr>
        <a:xfrm>
          <a:off x="22" y="6381"/>
          <a:ext cx="2163133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Times New Roman" pitchFamily="18" charset="0"/>
              <a:cs typeface="Times New Roman" pitchFamily="18" charset="0"/>
            </a:rPr>
            <a:t>Zásady </a:t>
          </a:r>
          <a:r>
            <a:rPr lang="cs-CZ" sz="1400" kern="1200">
              <a:latin typeface="+mn-lt"/>
              <a:cs typeface="Times New Roman" pitchFamily="18" charset="0"/>
            </a:rPr>
            <a:t>komunikace</a:t>
          </a:r>
          <a:r>
            <a:rPr lang="cs-CZ" sz="1400" kern="1200">
              <a:latin typeface="Times New Roman" pitchFamily="18" charset="0"/>
              <a:cs typeface="Times New Roman" pitchFamily="18" charset="0"/>
            </a:rPr>
            <a:t> se SP</a:t>
          </a:r>
        </a:p>
      </dsp:txBody>
      <dsp:txXfrm>
        <a:off x="22" y="6381"/>
        <a:ext cx="2163133" cy="518400"/>
      </dsp:txXfrm>
    </dsp:sp>
    <dsp:sp modelId="{F78760C3-D173-4EE7-9E18-E97F2247D797}">
      <dsp:nvSpPr>
        <dsp:cNvPr id="0" name=""/>
        <dsp:cNvSpPr/>
      </dsp:nvSpPr>
      <dsp:spPr>
        <a:xfrm>
          <a:off x="22" y="524781"/>
          <a:ext cx="2163133" cy="17262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kern="1200">
            <a:latin typeface="+mn-lt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+mn-lt"/>
              <a:cs typeface="Times New Roman" pitchFamily="18" charset="0"/>
            </a:rPr>
            <a:t>Zrakový kontakt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+mn-lt"/>
              <a:cs typeface="Times New Roman" pitchFamily="18" charset="0"/>
            </a:rPr>
            <a:t>Forma komunikace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+mn-lt"/>
              <a:cs typeface="Times New Roman" pitchFamily="18" charset="0"/>
            </a:rPr>
            <a:t>Téma rozhovoru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+mn-lt"/>
              <a:cs typeface="Times New Roman" pitchFamily="18" charset="0"/>
            </a:rPr>
            <a:t>Forma rozhovoru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+mn-lt"/>
              <a:cs typeface="Times New Roman" pitchFamily="18" charset="0"/>
            </a:rPr>
            <a:t>Ohleduplné chování</a:t>
          </a:r>
        </a:p>
      </dsp:txBody>
      <dsp:txXfrm>
        <a:off x="22" y="524781"/>
        <a:ext cx="2163133" cy="1726261"/>
      </dsp:txXfrm>
    </dsp:sp>
    <dsp:sp modelId="{93CB9C1B-6977-4288-BE82-E9E314ED0309}">
      <dsp:nvSpPr>
        <dsp:cNvPr id="0" name=""/>
        <dsp:cNvSpPr/>
      </dsp:nvSpPr>
      <dsp:spPr>
        <a:xfrm>
          <a:off x="2466016" y="28403"/>
          <a:ext cx="2163133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latin typeface="Calibri" pitchFamily="34" charset="0"/>
              <a:cs typeface="Times New Roman" pitchFamily="18" charset="0"/>
            </a:rPr>
            <a:t>Zásady ve výchově a vzdělávání SP</a:t>
          </a:r>
        </a:p>
      </dsp:txBody>
      <dsp:txXfrm>
        <a:off x="2466016" y="28403"/>
        <a:ext cx="2163133" cy="518400"/>
      </dsp:txXfrm>
    </dsp:sp>
    <dsp:sp modelId="{EAB29F74-C873-47C0-8337-3C0BC5879114}">
      <dsp:nvSpPr>
        <dsp:cNvPr id="0" name=""/>
        <dsp:cNvSpPr/>
      </dsp:nvSpPr>
      <dsp:spPr>
        <a:xfrm>
          <a:off x="2465994" y="524781"/>
          <a:ext cx="2163133" cy="17262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kern="120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Zásada včasnosti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Zásada  </a:t>
          </a:r>
          <a:r>
            <a:rPr lang="cs-CZ" sz="1200" kern="1200" baseline="0">
              <a:latin typeface="Calibri" pitchFamily="34" charset="0"/>
              <a:cs typeface="Times New Roman" pitchFamily="18" charset="0"/>
            </a:rPr>
            <a:t>názornostti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Zásada  komunikativnosti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Zádada mentálního  rouzvoje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Zásada přiměřenosti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>
              <a:latin typeface="Calibri" pitchFamily="34" charset="0"/>
              <a:cs typeface="Times New Roman" pitchFamily="18" charset="0"/>
            </a:rPr>
            <a:t>Zasáda systematičnosti a důslednosti</a:t>
          </a:r>
        </a:p>
      </dsp:txBody>
      <dsp:txXfrm>
        <a:off x="2465994" y="524781"/>
        <a:ext cx="2163133" cy="1726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D844D90-6AE2-4403-A644-3A56BD2B4DBC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3EA38A-9ABC-41C2-B8BC-A1EFDA553F5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komunikace sluchově postižených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Vývoj řeči (neverbální způsob)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Dítě nedoslýchavé, zbytky sluchu, neslyšící</a:t>
            </a:r>
          </a:p>
          <a:p>
            <a:endParaRPr lang="cs-CZ" dirty="0" smtClean="0"/>
          </a:p>
          <a:p>
            <a:r>
              <a:rPr lang="cs-CZ" dirty="0" smtClean="0"/>
              <a:t>Odlišnosti? </a:t>
            </a:r>
          </a:p>
          <a:p>
            <a:r>
              <a:rPr lang="cs-CZ" dirty="0" smtClean="0"/>
              <a:t> </a:t>
            </a:r>
            <a:r>
              <a:rPr lang="cs-CZ" dirty="0" smtClean="0"/>
              <a:t>žvatlání, broukání, zvučky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Další nápadnosti – reakce na zvuky silné x slabé; posilování zrakové percepce, taktilní stimulace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39552" y="404664"/>
          <a:ext cx="8352927" cy="597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 stupeň sluchové </a:t>
            </a:r>
            <a:r>
              <a:rPr lang="cs-CZ" dirty="0" smtClean="0"/>
              <a:t>vady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 preference komunikačního systému 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Úroveň péče</a:t>
            </a:r>
            <a:r>
              <a:rPr lang="cs-CZ" dirty="0" smtClean="0"/>
              <a:t>, která byla již dítěti </a:t>
            </a:r>
            <a:r>
              <a:rPr lang="cs-CZ" dirty="0" smtClean="0"/>
              <a:t>poskytována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 psychosociální, kognitivní a emotivní dispozice </a:t>
            </a:r>
            <a:r>
              <a:rPr lang="cs-CZ" dirty="0" smtClean="0"/>
              <a:t>žáka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úroveň nastavené spolupráce rodičů, zejména jejich pomoc při domácí přípravě na výuku a úroveň jejich komunikace s dítětem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vzdělávacích zařízení,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Mateřské </a:t>
            </a:r>
            <a:r>
              <a:rPr lang="cs-CZ" dirty="0" smtClean="0"/>
              <a:t>školy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Základní </a:t>
            </a:r>
            <a:r>
              <a:rPr lang="cs-CZ" dirty="0" smtClean="0"/>
              <a:t>školy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Střední </a:t>
            </a:r>
            <a:r>
              <a:rPr lang="cs-CZ" dirty="0" smtClean="0"/>
              <a:t>školy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Vysoké školy</a:t>
            </a:r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</p:nvPr>
        </p:nvGraphicFramePr>
        <p:xfrm>
          <a:off x="4800600" y="1371600"/>
          <a:ext cx="4038600" cy="468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257425" y="2300287"/>
          <a:ext cx="4629150" cy="225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</TotalTime>
  <Words>298</Words>
  <Application>Microsoft Office PowerPoint</Application>
  <PresentationFormat>Předvádění na obrazovce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Specifika komunikace sluchově postižených</vt:lpstr>
      <vt:lpstr>Dítě se sluchovým postižením</vt:lpstr>
      <vt:lpstr>Snímek 3</vt:lpstr>
      <vt:lpstr>Vzdělávání </vt:lpstr>
      <vt:lpstr>Předškolní věk</vt:lpstr>
      <vt:lpstr>Typy vzdělávacích zařízení, přístupy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komunikace sluchově postižených</dc:title>
  <dc:creator>Odstrcilikova</dc:creator>
  <cp:lastModifiedBy>Odstrcilikova</cp:lastModifiedBy>
  <cp:revision>1</cp:revision>
  <dcterms:created xsi:type="dcterms:W3CDTF">2019-06-02T08:14:59Z</dcterms:created>
  <dcterms:modified xsi:type="dcterms:W3CDTF">2019-06-02T08:32:28Z</dcterms:modified>
</cp:coreProperties>
</file>