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90" r:id="rId4"/>
    <p:sldId id="289" r:id="rId5"/>
    <p:sldId id="309" r:id="rId6"/>
    <p:sldId id="297" r:id="rId7"/>
    <p:sldId id="302" r:id="rId8"/>
    <p:sldId id="301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>
      <p:cViewPr varScale="1">
        <p:scale>
          <a:sx n="62" d="100"/>
          <a:sy n="62" d="100"/>
        </p:scale>
        <p:origin x="200" y="15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757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330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1742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635646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federáciou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Odkiaľ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legitimitu?</a:t>
            </a:r>
          </a:p>
        </p:txBody>
      </p:sp>
    </p:spTree>
    <p:extLst>
      <p:ext uri="{BB962C8B-B14F-4D97-AF65-F5344CB8AC3E}">
        <p14:creationId xmlns:p14="http://schemas.microsoft.com/office/powerpoint/2010/main" val="176249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1742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635646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nesúhlasí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jej politikou?</a:t>
            </a: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ústavu? </a:t>
            </a:r>
          </a:p>
        </p:txBody>
      </p:sp>
    </p:spTree>
    <p:extLst>
      <p:ext uri="{BB962C8B-B14F-4D97-AF65-F5344CB8AC3E}">
        <p14:creationId xmlns:p14="http://schemas.microsoft.com/office/powerpoint/2010/main" val="25589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1742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635646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rada, Rada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5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podoby: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pracovnici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rovina)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vyucovaci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prdmet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vyucovaci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prdmet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odbor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rovina)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0033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Európska</a:t>
            </a:r>
            <a:r>
              <a:rPr lang="cs-CZ" dirty="0"/>
              <a:t> </a:t>
            </a:r>
            <a:r>
              <a:rPr lang="cs-CZ" dirty="0" err="1"/>
              <a:t>únia</a:t>
            </a:r>
            <a:r>
              <a:rPr lang="cs-CZ" dirty="0"/>
              <a:t> a jej orgány a </a:t>
            </a:r>
            <a:r>
              <a:rPr lang="cs-CZ" dirty="0" err="1"/>
              <a:t>inštitúcie</a:t>
            </a:r>
            <a:r>
              <a:rPr lang="cs-CZ" dirty="0"/>
              <a:t> – </a:t>
            </a:r>
            <a:r>
              <a:rPr lang="cs-CZ" dirty="0" err="1"/>
              <a:t>ďalšie</a:t>
            </a:r>
            <a:r>
              <a:rPr lang="cs-CZ" dirty="0"/>
              <a:t> </a:t>
            </a:r>
            <a:r>
              <a:rPr lang="cs-CZ" dirty="0" err="1"/>
              <a:t>inštitúcie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EB7E3A51-B560-8D45-A650-AFB2DCC2E9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8922"/>
            <a:ext cx="9144000" cy="31656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C4066A2-FD58-E646-9F3C-7B55F3001EAD}"/>
              </a:ext>
            </a:extLst>
          </p:cNvPr>
          <p:cNvSpPr txBox="1"/>
          <p:nvPr/>
        </p:nvSpPr>
        <p:spPr>
          <a:xfrm>
            <a:off x="1010194" y="4502331"/>
            <a:ext cx="3967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Zdroj: </a:t>
            </a:r>
            <a:r>
              <a:rPr lang="sk-SK" dirty="0" err="1"/>
              <a:t>dr.</a:t>
            </a:r>
            <a:r>
              <a:rPr lang="sk-SK" dirty="0"/>
              <a:t> </a:t>
            </a:r>
            <a:r>
              <a:rPr lang="sk-SK" dirty="0" err="1"/>
              <a:t>Scískalová</a:t>
            </a:r>
            <a:r>
              <a:rPr lang="sk-SK" dirty="0"/>
              <a:t>, elektronické opory</a:t>
            </a:r>
          </a:p>
        </p:txBody>
      </p:sp>
    </p:spTree>
    <p:extLst>
      <p:ext uri="{BB962C8B-B14F-4D97-AF65-F5344CB8AC3E}">
        <p14:creationId xmlns:p14="http://schemas.microsoft.com/office/powerpoint/2010/main" val="319751680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5000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141</Words>
  <Application>Microsoft Macintosh PowerPoint</Application>
  <PresentationFormat>On-screen Show (16:9)</PresentationFormat>
  <Paragraphs>29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Európska verejná správa</vt:lpstr>
      <vt:lpstr>PowerPoint Presentation</vt:lpstr>
      <vt:lpstr>PowerPoint Presentation</vt:lpstr>
      <vt:lpstr>PowerPoint Presentation</vt:lpstr>
      <vt:lpstr>PowerPoint Presentation</vt:lpstr>
      <vt:lpstr>Európska únia a jej orgány a inštitúcie – ďalšie inštitúcie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58</cp:revision>
  <dcterms:created xsi:type="dcterms:W3CDTF">2016-07-06T15:42:34Z</dcterms:created>
  <dcterms:modified xsi:type="dcterms:W3CDTF">2022-10-12T12:41:15Z</dcterms:modified>
</cp:coreProperties>
</file>