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9" r:id="rId3"/>
    <p:sldId id="291" r:id="rId4"/>
    <p:sldId id="310" r:id="rId5"/>
    <p:sldId id="311" r:id="rId6"/>
    <p:sldId id="312" r:id="rId7"/>
    <p:sldId id="302" r:id="rId8"/>
    <p:sldId id="313" r:id="rId9"/>
    <p:sldId id="314" r:id="rId10"/>
    <p:sldId id="315" r:id="rId11"/>
    <p:sldId id="316" r:id="rId12"/>
    <p:sldId id="317" r:id="rId13"/>
    <p:sldId id="318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19" r:id="rId24"/>
    <p:sldId id="301" r:id="rId2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1"/>
    <p:restoredTop sz="94781"/>
  </p:normalViewPr>
  <p:slideViewPr>
    <p:cSldViewPr>
      <p:cViewPr varScale="1">
        <p:scale>
          <a:sx n="136" d="100"/>
          <a:sy n="136" d="100"/>
        </p:scale>
        <p:origin x="208" y="3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508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124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437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096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852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455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13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981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258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443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322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59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53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319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563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03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Organizácia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Pôsobnosť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15B634F9-860B-CF4C-9305-07E2A4124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1466850"/>
            <a:ext cx="70485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1831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jemu určených úloh.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byť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zabezpečené po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stránke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Právomoc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2366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oblasti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má jej orgán v rámci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zverené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naradenia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podzákonné akty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konkrétne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akty,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uzatvárať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verejnoprávne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exekúcia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dozor.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Právomoc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815773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výstavby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</p:txBody>
      </p:sp>
    </p:spTree>
    <p:extLst>
      <p:ext uri="{BB962C8B-B14F-4D97-AF65-F5344CB8AC3E}">
        <p14:creationId xmlns:p14="http://schemas.microsoft.com/office/powerpoint/2010/main" val="385019713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niekoľko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skupín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účely výučby považujeme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hovoriť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skupinách: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odvetvové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kolegiálny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monokratický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volebný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vymenúvací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decentralizácie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dekoncentralizácie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koncentrácie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99348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Územný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vybudovanie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hľadiska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časti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Cieľom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občanom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rešpektované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záujmy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obyvateľov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regiónu.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príkladom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34546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Odvetvový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požaduje,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utvárali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rámci ucelených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znamená, že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len určité záležitosti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rovnakej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povahy,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školstva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kultúry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zdravotníctva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09649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Funkčný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budovali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preriezovo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znamená, aby realizovali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rôznorodé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zabezpečovali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väzby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rôznymi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odvetviami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ministerstvo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9722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Kolegiálny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vyznačuje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rozhodovaním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najvyššom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orgáne moci, t. j. vlády.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46355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Monokratický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jediným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odzrkadlením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plnoprávnym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ministerstva. Do jeho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opatrení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dispozícii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ministerstva.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2739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Subjekty 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vykonávatelia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Volebný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vymenúvací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ustanovenia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jednotlivých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Volebný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uplatňuje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samosprávnych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starostu,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celku)a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vymenúvací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vymenúvanie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03592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Centralizačný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zvýrazňuje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sústave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budoval jeden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decentralizačný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uplatňujú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požiadavky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vybudovania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centrálneho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nižších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stupňoch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93115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Dekoncentralizačný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vecné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rozdelenie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úloh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najmä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pohľadu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činnosti) do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viacerých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nepodriadených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takomto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horizontálnu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dekontralizáciu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činnosti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organizačné články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ide o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vertikálnu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dekoncetralizáciu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..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Organizačné </a:t>
            </a:r>
            <a:r>
              <a:rPr lang="cs-CZ" dirty="0" err="1"/>
              <a:t>princípy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85385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64955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vykonávatelia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uskutočňujú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nariaďovaciu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znaky, t. j. také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znaky, t. j. také,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typické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štátnej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všeobecné znaky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zaradiť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mene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stojí za nimi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donucovacia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vznik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určená ústavou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organizačná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regulovaná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štátnej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3951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špecifické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základe zákona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upraviť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vnútornými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prepismi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pokynmi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štátnej</a:t>
            </a:r>
            <a:r>
              <a:rPr lang="cs-CZ" dirty="0"/>
              <a:t> 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26737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znaky: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správu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vykonávajú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zákona a v jeho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medziach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obce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vyššie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celky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právnických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osôb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a jej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zasahovať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iba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základe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medzinárodnej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samosprávy možno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zákonom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preniesť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(tzv.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prenesený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výkon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 kontroluje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orgány),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zabezpečovanie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uhrádza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alebo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úhrade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podieľa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Orgány </a:t>
            </a:r>
            <a:r>
              <a:rPr lang="cs-CZ" dirty="0" err="1"/>
              <a:t>územnej</a:t>
            </a:r>
            <a:r>
              <a:rPr lang="cs-CZ" dirty="0"/>
              <a:t> samosprávy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99454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25000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okruh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vymedzených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úloh,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určitom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priestore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zabezpečiť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inštitútom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hmotného práva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môžeme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niekoľkých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kritérií,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najvýznamnejšie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kritéria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územia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Pôsobnosť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13348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Pôsobnosť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3B88A045-C274-8F4A-BF68-705AC32B9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50" y="1212850"/>
            <a:ext cx="67945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38047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987</Words>
  <Application>Microsoft Macintosh PowerPoint</Application>
  <PresentationFormat>On-screen Show (16:9)</PresentationFormat>
  <Paragraphs>136</Paragraphs>
  <Slides>24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Enriqueta</vt:lpstr>
      <vt:lpstr>Times New Roman</vt:lpstr>
      <vt:lpstr>SLU</vt:lpstr>
      <vt:lpstr>Organizácia VS</vt:lpstr>
      <vt:lpstr>PowerPoint Presentation</vt:lpstr>
      <vt:lpstr>Orgány štátnej správy</vt:lpstr>
      <vt:lpstr>Orgány štátnej správy</vt:lpstr>
      <vt:lpstr>Orgány štátnej správy</vt:lpstr>
      <vt:lpstr>Orgány územnej samosprávy</vt:lpstr>
      <vt:lpstr>PowerPoint Presentation</vt:lpstr>
      <vt:lpstr>Pôsobnosť</vt:lpstr>
      <vt:lpstr>Pôsobnosť</vt:lpstr>
      <vt:lpstr>Pôsobnosť</vt:lpstr>
      <vt:lpstr>Právomoc</vt:lpstr>
      <vt:lpstr>Právomoc</vt:lpstr>
      <vt:lpstr>PowerPoint Presentation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Organizačné princípy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59</cp:revision>
  <dcterms:created xsi:type="dcterms:W3CDTF">2016-07-06T15:42:34Z</dcterms:created>
  <dcterms:modified xsi:type="dcterms:W3CDTF">2022-10-16T09:41:58Z</dcterms:modified>
</cp:coreProperties>
</file>