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9" r:id="rId3"/>
    <p:sldId id="291" r:id="rId4"/>
    <p:sldId id="310" r:id="rId5"/>
    <p:sldId id="311" r:id="rId6"/>
    <p:sldId id="312" r:id="rId7"/>
    <p:sldId id="313" r:id="rId8"/>
    <p:sldId id="320" r:id="rId9"/>
    <p:sldId id="321" r:id="rId10"/>
    <p:sldId id="322" r:id="rId11"/>
    <p:sldId id="319" r:id="rId12"/>
    <p:sldId id="301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1"/>
    <p:restoredTop sz="94787"/>
  </p:normalViewPr>
  <p:slideViewPr>
    <p:cSldViewPr>
      <p:cViewPr varScale="1">
        <p:scale>
          <a:sx n="74" d="100"/>
          <a:sy n="74" d="100"/>
        </p:scale>
        <p:origin x="184" y="15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6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443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322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59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94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817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26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sk-SK" sz="18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Súčasné teórie verejnej správy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rozhodovania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>
                <a:effectLst/>
                <a:latin typeface="Calibri" panose="020F0502020204030204" pitchFamily="34" charset="0"/>
              </a:rPr>
              <a:t>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sustava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rozhodovania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rozhodovacich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procesov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rozhodnutia vo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kolektivizovane rozhodnutia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"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nemaju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tu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robit</a:t>
            </a:r>
            <a:r>
              <a:rPr lang="sk-SK" sz="1800" dirty="0">
                <a:effectLst/>
                <a:latin typeface="Calibri" panose="020F0502020204030204" pitchFamily="34" charset="0"/>
              </a:rPr>
              <a:t>"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individualne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stranicke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rozhodnutia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mozu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len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sucastou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kolektivizovanych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rozhodnti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Kolektivizovane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suverenne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bez uniku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dopad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kazdeho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)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sankcionovatelne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(sankcia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ani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ekonomicka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ale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sancionovatelne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tym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odmietnu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budu</a:t>
            </a:r>
            <a:r>
              <a:rPr lang="sk-SK" sz="1800" dirty="0">
                <a:effectLst/>
                <a:latin typeface="Calibri" panose="020F0502020204030204" pitchFamily="34" charset="0"/>
              </a:rPr>
              <a:t> 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dalej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odmietat</a:t>
            </a:r>
            <a:r>
              <a:rPr lang="sk-SK" sz="1800" dirty="0">
                <a:effectLst/>
                <a:latin typeface="Calibri" panose="020F0502020204030204" pitchFamily="34" charset="0"/>
              </a:rPr>
              <a:t>)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suvisi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legitimitou VS,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potom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>
                <a:effectLst/>
                <a:latin typeface="Calibri" panose="020F0502020204030204" pitchFamily="34" charset="0"/>
              </a:rPr>
              <a:t>zmensovat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Univerzalne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verejnej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spravy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3711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955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- skupina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manazerskych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teorii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(v knihe Daniel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Klimovský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)</a:t>
            </a:r>
            <a:endParaRPr lang="sk-SK" sz="18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- skupina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univerzalnych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teorii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endParaRPr lang="sk-SK" sz="18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verejnej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volby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Taylorizmu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new </a:t>
            </a:r>
            <a:r>
              <a:rPr lang="sk-SK" sz="18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public</a:t>
            </a:r>
            <a:r>
              <a:rPr lang="sk-SK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managementu</a:t>
            </a:r>
            <a:endParaRPr lang="sk-SK" sz="180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prapôvod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politologii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dôlezite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to, aku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podobu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zastupitelska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to, co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dôlezite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nevsimat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vonkajsiu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VS, ale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vnutornu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- 3 kroky,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VS mala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venovat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pozornost: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samospravami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prinutit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byrokracia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administrativnospravny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aparat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zaklade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sama vypadla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verejnej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volby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rtl="0" font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b="0" i="0" dirty="0">
                <a:effectLst/>
                <a:latin typeface="Calibri" panose="020F0502020204030204" pitchFamily="34" charset="0"/>
              </a:rPr>
              <a:t>2.Zamedzit </a:t>
            </a:r>
            <a:r>
              <a:rPr lang="sk-SK" sz="1800" b="0" i="0" dirty="0" err="1">
                <a:effectLst/>
                <a:latin typeface="Calibri" panose="020F0502020204030204" pitchFamily="34" charset="0"/>
              </a:rPr>
              <a:t>fragmentacii</a:t>
            </a:r>
            <a:r>
              <a:rPr lang="sk-SK" sz="1800" b="0" i="0" dirty="0">
                <a:effectLst/>
                <a:latin typeface="Calibri" panose="020F0502020204030204" pitchFamily="34" charset="0"/>
              </a:rPr>
              <a:t> vo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clenske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krajiny po vstupe do EU nanovo zavadzali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potrebne vytvorenie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väcsich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celkov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napr. reforma ESO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vytvaranie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79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klienstkych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centier</a:t>
            </a:r>
          </a:p>
          <a:p>
            <a:pPr marL="0" indent="0" rtl="0" font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b="0" i="0" dirty="0">
                <a:effectLst/>
                <a:latin typeface="Calibri" panose="020F0502020204030204" pitchFamily="34" charset="0"/>
              </a:rPr>
              <a:t>3. </a:t>
            </a:r>
            <a:r>
              <a:rPr lang="sk-SK" sz="1800" b="0" i="0" dirty="0" err="1">
                <a:effectLst/>
                <a:latin typeface="Calibri" panose="020F0502020204030204" pitchFamily="34" charset="0"/>
              </a:rPr>
              <a:t>Umoznovanie</a:t>
            </a:r>
            <a:r>
              <a:rPr lang="sk-SK" sz="1800" b="0" i="0" dirty="0">
                <a:effectLst/>
                <a:latin typeface="Calibri" panose="020F0502020204030204" pitchFamily="34" charset="0"/>
              </a:rPr>
              <a:t> viacej </a:t>
            </a:r>
            <a:r>
              <a:rPr lang="sk-SK" sz="1800" b="0" i="0" dirty="0" err="1">
                <a:effectLst/>
                <a:latin typeface="Calibri" panose="020F0502020204030204" pitchFamily="34" charset="0"/>
              </a:rPr>
              <a:t>informacii</a:t>
            </a:r>
            <a:endParaRPr lang="sk-SK" sz="1800" b="0" i="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zlepsenie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informovaností vo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vychadza</a:t>
            </a:r>
            <a:r>
              <a:rPr lang="sk-SK" sz="1800" dirty="0">
                <a:effectLst/>
                <a:latin typeface="Calibri" panose="020F0502020204030204" pitchFamily="34" charset="0"/>
              </a:rPr>
              <a:t> z toho,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sa odcudzila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obcanovi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3951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Autori napr.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Flyn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Politt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zakladatelom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taylorizmus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spojena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so vznikom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klasickeho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kapitalistickeho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spôsobu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rozmyslania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produkcie,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spojena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priemyselnou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revoluciou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Neotaylorizmus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pokracovanie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tejto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produktivita prace,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zvysovanie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zisku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atd</a:t>
            </a:r>
            <a:r>
              <a:rPr lang="sk-SK" sz="1800" dirty="0">
                <a:effectLst/>
                <a:latin typeface="Calibri" panose="020F0502020204030204" pitchFamily="34" charset="0"/>
              </a:rPr>
              <a:t>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vsima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vnutornu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strukturu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sustreduje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pozornost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tvorbu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rozhodnuti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realizaciu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rozhodnuti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problemy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ludskeho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faktora vo 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hovori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o tom,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manazeri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pracovnici vo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prejavuju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tendencie k poklesu osobnej zodpovednosti za svoj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zodpovednost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plnenia svojich funkcii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Neo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Taylorimu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6737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pracovnici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pracuju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rutinnym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zabehnutym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spôsobom, zavedenia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novych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</a:t>
            </a:r>
            <a:r>
              <a:rPr lang="sk-SK" sz="1800" dirty="0">
                <a:effectLst/>
                <a:latin typeface="Calibri" panose="020F0502020204030204" pitchFamily="34" charset="0"/>
              </a:rPr>
              <a:t> riadenia a rozhodovania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neprejavuju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ochotu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riskovat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inovovat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neotaylotizmu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toto potrebne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riesit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odmena za ochotu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riskovat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podavat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lepsie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niest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individualnu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zodpovednost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 sa mala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premietnut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do ohodnotenia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pohybliva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zlozka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mzdy by mala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väcsia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zlozka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 mala byt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nizsia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9454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pre TNPM je typicky presun od politiky k riadeniu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presun od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systemu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tvare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pyramidy</a:t>
            </a:r>
            <a:r>
              <a:rPr lang="sk-SK" sz="1800" dirty="0">
                <a:effectLst/>
                <a:latin typeface="Calibri" panose="020F0502020204030204" pitchFamily="34" charset="0"/>
              </a:rPr>
              <a:t>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systemu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tvare zhlukov, ale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vzdy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tu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centrum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presun od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planovania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hierarchickeho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rozhodnuti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k prispôsobovaniu a poskytovaniu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operativnych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sluzieb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presun od procesne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proceduralne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) orientovanej verejnej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vysledok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nemusi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zaujimat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bola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procedura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poskytovania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slizieb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zalezi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nam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vysledku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spokojnosti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setrenie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znizovanie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vydavkov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presun od vlastnenia k riadeniu vo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nepriame priznanie tvorcov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zastancov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preco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 mala byt VS verejnou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najviac prvkov tejto reformy sa implementovalo vo VB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Irsku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New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Public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Management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3348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decentralizacie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>
                <a:effectLst/>
                <a:latin typeface="Calibri" panose="020F0502020204030204" pitchFamily="34" charset="0"/>
              </a:rPr>
              <a:t>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sirokom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uzsom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slova zmysle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sirokom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pod vplyvom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decentralizacie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ponimane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spojene s predstavou zmeny prestavby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ako celku (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implementaciou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decentralizacie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ssa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politicky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system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ustavny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system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formuju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nove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spolocenske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vztahy</a:t>
            </a:r>
            <a:r>
              <a:rPr lang="sk-SK" sz="1800" dirty="0">
                <a:effectLst/>
                <a:latin typeface="Calibri" panose="020F0502020204030204" pitchFamily="34" charset="0"/>
              </a:rPr>
              <a:t> ..),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zmeni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napriec</a:t>
            </a:r>
            <a:r>
              <a:rPr lang="sk-SK" sz="1800" dirty="0">
                <a:effectLst/>
                <a:latin typeface="Calibri" panose="020F0502020204030204" pitchFamily="34" charset="0"/>
              </a:rPr>
              <a:t>, komplet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ponimanie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mame namysli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tranformaciu</a:t>
            </a:r>
            <a:r>
              <a:rPr lang="sk-SK" sz="1800" dirty="0">
                <a:effectLst/>
                <a:latin typeface="Calibri" panose="020F0502020204030204" pitchFamily="34" charset="0"/>
              </a:rPr>
              <a:t>, nove riadenie, prenos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pravomoci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kompetencii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Univerzalne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verejnej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spravy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24138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Teoria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samospravy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uzko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suvisi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teoriou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decentralizacie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>
                <a:effectLst/>
                <a:latin typeface="Calibri" panose="020F0502020204030204" pitchFamily="34" charset="0"/>
              </a:rPr>
              <a:t>automaticky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prvky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samospravy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implementovat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bez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decentralizacie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prepojene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Univerzalne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teorie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verejnej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spravy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92338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767</Words>
  <Application>Microsoft Macintosh PowerPoint</Application>
  <PresentationFormat>On-screen Show (16:9)</PresentationFormat>
  <Paragraphs>91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SLU</vt:lpstr>
      <vt:lpstr>Súčasné teórie verejnej správy</vt:lpstr>
      <vt:lpstr>PowerPoint Presentation</vt:lpstr>
      <vt:lpstr>Teoria verejnej volby</vt:lpstr>
      <vt:lpstr>PowerPoint Presentation</vt:lpstr>
      <vt:lpstr>Teoria Neo Taylorimu</vt:lpstr>
      <vt:lpstr>PowerPoint Presentation</vt:lpstr>
      <vt:lpstr>Teoria New Public Management</vt:lpstr>
      <vt:lpstr>Univerzalne teorie verejnej spravy</vt:lpstr>
      <vt:lpstr>Univerzalne teorie verejnej spravy</vt:lpstr>
      <vt:lpstr>Univerzalne teorie verejnej spravy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60</cp:revision>
  <dcterms:created xsi:type="dcterms:W3CDTF">2016-07-06T15:42:34Z</dcterms:created>
  <dcterms:modified xsi:type="dcterms:W3CDTF">2022-10-16T10:37:43Z</dcterms:modified>
</cp:coreProperties>
</file>