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právní teorie a praxe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64280"/>
          </a:xfrm>
        </p:spPr>
        <p:txBody>
          <a:bodyPr>
            <a:normAutofit fontScale="77500" lnSpcReduction="2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UVSSP UK 006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UVSSP UD 006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UPPV IK 028</a:t>
            </a:r>
          </a:p>
          <a:p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semestr, akademický rok 2023/2024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8DA25-37EC-463D-9336-5C3E5D28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2900"/>
            <a:ext cx="9666816" cy="622935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 (ZS)akad. roku 2023/2024 v souladu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rozhodnutím děkana  FVP č. 2/2023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zahájen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25.9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končí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23.12.2023.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zkouškové období  pro ZS je stanoveno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2.1.2024 – 18.2.2024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(termín zkoušek Vám budou  k dispozici před vánočními svátky v IS SU)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Naše výuka probíhá: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29.9.2023   od 8.05 – 10:30 hod.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27.10.2023 od 8.05 – 10:30 hod.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24.11.2023 od 8.05 – 10:30 hod.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8.12.2023 od 8.05 –  9:40 hod.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77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28613"/>
            <a:ext cx="8596668" cy="72866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057276"/>
            <a:ext cx="8945141" cy="5800724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stát a práva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Ústavní právo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Občanské právo (vybrané části)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studiu: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 opora z roku 2020,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Ústavní zákon č.1/1993 Sb., Ústava České republiky,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a svobod publikovaná  pod č. 2/1993 Sb.,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č.89/2012 Sb., občanský zákoník, ve znění pozdějších předpisů.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1922107"/>
            <a:ext cx="935819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bude sestavená ze 3 okruhů studijní opory: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Kap. 1-5,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Kap. 6-10,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Kap. 11.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- ústní, písemná příp. kombinace obou forem</a:t>
            </a: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 Úvod do právní teorie a praxe, studijní opora z 2020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Vám k dispozici v  IS SU (studijní materiály)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UVSSP UK 006</a:t>
            </a:r>
          </a:p>
          <a:p>
            <a:r>
              <a:rPr lang="cs-CZ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UVSSP UD 006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UPPV IK 028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103</TotalTime>
  <Words>256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Úvod do právní teorie a praxe </vt:lpstr>
      <vt:lpstr>Zimní semestr (ZS)akad. roku 2023/2024 v souladu s rozhodnutím děkana  FVP č. 2/2023   je zahájen 25.9. a končí 23.12.2023. zkouškové období  pro ZS je stanoveno   od 2.1.2024 – 18.2.2024   (termín zkoušek Vám budou  k dispozici před vánočními svátky v IS SU)  Naše výuka probíhá: 29.9.2023   od 8.05 – 10:30 hod. 27.10.2023 od 8.05 – 10:30 hod. 24.11.2023 od 8.05 – 10:30 hod.   8.12.2023 od 8.05 –  9:40 hod.   </vt:lpstr>
      <vt:lpstr>Témata přednášek</vt:lpstr>
      <vt:lpstr>Absolvování zkoušky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19</cp:revision>
  <dcterms:created xsi:type="dcterms:W3CDTF">2017-02-19T15:00:22Z</dcterms:created>
  <dcterms:modified xsi:type="dcterms:W3CDTF">2023-09-29T05:25:19Z</dcterms:modified>
</cp:coreProperties>
</file>