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</p:sldMasterIdLst>
  <p:sldIdLst>
    <p:sldId id="256" r:id="rId3"/>
    <p:sldId id="260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93" d="100"/>
          <a:sy n="93" d="100"/>
        </p:scale>
        <p:origin x="96" y="4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47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5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19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64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56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36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62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5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50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7140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86201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1736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837802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90769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31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3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právní teorie a praxe</a:t>
            </a:r>
            <a:b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564280"/>
          </a:xfrm>
        </p:spPr>
        <p:txBody>
          <a:bodyPr>
            <a:normAutofit fontScale="77500" lnSpcReduction="20000"/>
          </a:bodyPr>
          <a:lstStyle/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UVSSP UK 006</a:t>
            </a:r>
          </a:p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UVSSP UD 006</a:t>
            </a:r>
          </a:p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UPPV IK 028</a:t>
            </a:r>
          </a:p>
          <a:p>
            <a:endParaRPr lang="cs-C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semestr, akademický rok 2023/2024</a:t>
            </a:r>
          </a:p>
        </p:txBody>
      </p:sp>
    </p:spTree>
    <p:extLst>
      <p:ext uri="{BB962C8B-B14F-4D97-AF65-F5344CB8AC3E}">
        <p14:creationId xmlns:p14="http://schemas.microsoft.com/office/powerpoint/2010/main" val="214323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D8DA25-37EC-463D-9336-5C3E5D281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42900"/>
            <a:ext cx="9666816" cy="6229350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 (ZS)akad. roku 2023/2024 v souladu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rozhodnutím děkana  FVP č. 2/2023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zahájen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25.9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končí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23.12.2023.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zkouškové období  pro ZS je stanoveno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2.1.2024 – 18.2.2024 </a:t>
            </a:r>
            <a:b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(termín zkoušek Vám budou  k dispozici před vánočními svátky v IS SU)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Naše výuka probíhá:</a:t>
            </a:r>
            <a:b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29.9.2023   od 8.05 – 10:30 hod.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27.10.2023 od 8.05 – 10:30 hod.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24.11.2023 od 8.05 – 10:30 hod.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8.12.2023 od 8.05 –  9:40 hod.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177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28613"/>
            <a:ext cx="8596668" cy="728662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Témata přednášek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5127" y="1057276"/>
            <a:ext cx="8945141" cy="5800724"/>
          </a:xfrm>
        </p:spPr>
        <p:txBody>
          <a:bodyPr>
            <a:no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 stát a práva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Ústavní právo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Občanské právo (vybrané části)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 studiu: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studijní opora z roku 2020,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Ústavní zákon č.1/1993 Sb., Ústava České republiky, ve znění pozdějších předpisů,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Listina základních práv a svobod publikovaná  pod č. 2/1993 Sb.,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č.89/2012 Sb., občanský zákoník, ve znění pozdějších předpisů.</a:t>
            </a:r>
          </a:p>
          <a:p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86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Absolvování zkoušky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498" y="1922107"/>
            <a:ext cx="9358190" cy="43513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Zkouška bude sestavená ze 3 okruhů studijní opory: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Kap. 1-5,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Kap. 6-10,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Kap. 11.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- ústní, písemná příp. kombinace obou forem</a:t>
            </a:r>
          </a:p>
        </p:txBody>
      </p:sp>
    </p:spTree>
    <p:extLst>
      <p:ext uri="{BB962C8B-B14F-4D97-AF65-F5344CB8AC3E}">
        <p14:creationId xmlns:p14="http://schemas.microsoft.com/office/powerpoint/2010/main" val="1708118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40873"/>
            <a:ext cx="8596668" cy="4600489"/>
          </a:xfrm>
        </p:spPr>
        <p:txBody>
          <a:bodyPr>
            <a:noAutofit/>
          </a:bodyPr>
          <a:lstStyle/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 Úvod do právní teorie a praxe, studijní opora z 2020</a:t>
            </a:r>
          </a:p>
          <a:p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Vám k dispozici v  IS SU (studijní materiály)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UVSSP UK 006</a:t>
            </a:r>
          </a:p>
          <a:p>
            <a:r>
              <a:rPr lang="cs-CZ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UVSSP UD 006</a:t>
            </a:r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UPPV IK 028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44770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Stébla</Template>
  <TotalTime>103</TotalTime>
  <Words>256</Words>
  <Application>Microsoft Office PowerPoint</Application>
  <PresentationFormat>Širokoúhlá obrazovka</PresentationFormat>
  <Paragraphs>34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Trebuchet MS</vt:lpstr>
      <vt:lpstr>Wingdings</vt:lpstr>
      <vt:lpstr>Wingdings 2</vt:lpstr>
      <vt:lpstr>Wingdings 3</vt:lpstr>
      <vt:lpstr>HDOfficeLightV0</vt:lpstr>
      <vt:lpstr>Faseta</vt:lpstr>
      <vt:lpstr>Úvod do právní teorie a praxe </vt:lpstr>
      <vt:lpstr>Zimní semestr (ZS)akad. roku 2023/2024 v souladu s rozhodnutím děkana  FVP č. 2/2023   je zahájen 25.9. a končí 23.12.2023. zkouškové období  pro ZS je stanoveno   od 2.1.2024 – 18.2.2024   (termín zkoušek Vám budou  k dispozici před vánočními svátky v IS SU)  Naše výuka probíhá: 29.9.2023   od 8.05 – 10:30 hod. 27.10.2023 od 8.05 – 10:30 hod. 24.11.2023 od 8.05 – 10:30 hod.   8.12.2023 od 8.05 –  9:40 hod.   </vt:lpstr>
      <vt:lpstr>Témata přednášek</vt:lpstr>
      <vt:lpstr>Absolvování zkoušky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zabezpečení KSVP/SZ</dc:title>
  <dc:creator>Windows User</dc:creator>
  <cp:lastModifiedBy>Marie Sciskalová</cp:lastModifiedBy>
  <cp:revision>19</cp:revision>
  <dcterms:created xsi:type="dcterms:W3CDTF">2017-02-19T15:00:22Z</dcterms:created>
  <dcterms:modified xsi:type="dcterms:W3CDTF">2023-09-29T05:25:19Z</dcterms:modified>
</cp:coreProperties>
</file>