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65" r:id="rId4"/>
    <p:sldId id="267" r:id="rId5"/>
    <p:sldId id="268" r:id="rId6"/>
    <p:sldId id="271" r:id="rId7"/>
    <p:sldId id="266" r:id="rId8"/>
    <p:sldId id="272" r:id="rId9"/>
    <p:sldId id="273" r:id="rId10"/>
    <p:sldId id="274" r:id="rId11"/>
    <p:sldId id="275" r:id="rId12"/>
    <p:sldId id="27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79" r:id="rId25"/>
    <p:sldId id="278" r:id="rId2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548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05"/>
  </p:normalViewPr>
  <p:slideViewPr>
    <p:cSldViewPr>
      <p:cViewPr varScale="1">
        <p:scale>
          <a:sx n="144" d="100"/>
          <a:sy n="144" d="100"/>
        </p:scale>
        <p:origin x="720" y="1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2883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84115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08002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03388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24701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75061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2158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07641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59089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6744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6327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2911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85945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5058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20785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5941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48973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864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226939"/>
            <a:ext cx="956040" cy="745711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 baseline="0">
                <a:solidFill>
                  <a:srgbClr val="655481"/>
                </a:solidFill>
              </a:defRPr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65548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555526"/>
            <a:ext cx="1699500" cy="1325609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Teória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PhDr. Matúš VYROSTKO, PhD.</a:t>
            </a:r>
          </a:p>
          <a:p>
            <a:pPr marL="0" indent="0" algn="r">
              <a:buNone/>
            </a:pP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 a 1. </a:t>
            </a:r>
            <a:r>
              <a:rPr lang="cs-CZ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prednáška</a:t>
            </a:r>
            <a:endParaRPr lang="cs-CZ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písomná</a:t>
            </a:r>
            <a:r>
              <a:rPr lang="cs-CZ" alt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skúška</a:t>
            </a:r>
            <a:endParaRPr lang="cs-CZ" altLang="cs-CZ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úspešné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ukončenie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predmetu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potrebné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vychádzať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obsahu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prednášok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povinnej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literatúry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Požiadavky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788837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Historicko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teoretická východiska veřejné správy (stát, veřejná moc, veřejná správa)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Současné teorie veřejné správy – interdisciplinární chápání veřejné správy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Změny veřejné správy v kontextu historickém, hodnotovém a funkčním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Organizace (součástí) veřejné správy (státní správa, územní samospráva, veřejnoprávní korporace) – všeobecná charakteristika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Principy výstavby a činnosti veřejné správy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Funkce veřejné správy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Formy a metody činnosti ve veřejné správě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Reformy veřejné správy v demokratickém a právním státu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Lidský prvek ve veřejné správě (etický rozměr, odbornost a kvalita výkonu veřejné správy)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Veřejná správa a právo na spravedlivý proces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Informační systémy ve veřejné správě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Veřejná správa v evropském prostoru (v prostoru Evropské unie)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74218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prednáška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320307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najširšia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činnosť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súčasť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výkonnej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moci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ústredná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ministerstvá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úroveň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okresné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výkonná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uvádzajú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praxe zákony)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nariaďovacia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prijímajú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normatívne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akty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zákony, ale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nariadenia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vlády, vyhlášky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ministerstiev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..)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individuálne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akty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stavebné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povolenie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normatívny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vs.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individuálny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akt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Štátna</a:t>
            </a:r>
            <a:r>
              <a:rPr lang="cs-CZ" dirty="0"/>
              <a:t> správa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440354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správa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územného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plánovania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výstavby</a:t>
            </a:r>
          </a:p>
          <a:p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správa lesného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hospodárstva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správa vodného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hospodárstva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správa na úseku ochrany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využívania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nerastného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bohatstva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správa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školstva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správa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zdravotníctva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správa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kultúry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správa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zamestnanosti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správa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vnútorných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vecí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Štátna</a:t>
            </a:r>
            <a:r>
              <a:rPr lang="cs-CZ" dirty="0"/>
              <a:t> správa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114165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správa živnostenského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podnikania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správa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informácií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správa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štatistiky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správa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katastra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nehnuteľností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policajná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správa</a:t>
            </a:r>
          </a:p>
          <a:p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správa obrany</a:t>
            </a:r>
          </a:p>
          <a:p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správa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súdnictva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správa dopravy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Štátna</a:t>
            </a:r>
            <a:r>
              <a:rPr lang="cs-CZ" dirty="0"/>
              <a:t> správa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855804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základom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slobodného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slobodná obec</a:t>
            </a:r>
          </a:p>
          <a:p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vyjadrením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snahy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realizovať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úlohy na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zabezpečenie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záujmov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územného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spoločenstva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relatívne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samostatne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bez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priamej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ingerencie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štátnych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Orgány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samosprávy sú volené, t. j.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vznikajú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zdola.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Nekopírujú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vždy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administratívno-teritoriálne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členenie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t. j.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vždy sú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vytvorené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úrovni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jednotky (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 Česku,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Rakúsku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na Slovensku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nevytvára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samosprávy na úrovni okresu)</a:t>
            </a:r>
          </a:p>
          <a:p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Orgány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samosprávy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vykonávajú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vlastnú</a:t>
            </a:r>
            <a:r>
              <a:rPr lang="cs-CZ" altLang="cs-CZ" sz="14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pôsobnosť</a:t>
            </a:r>
            <a:r>
              <a:rPr lang="cs-CZ" altLang="cs-CZ" sz="14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rozhodujú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veciach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samosprávy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priznanej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ústavou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zákonmi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za svoje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rozhodnutie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nesú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zodpovednosť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 </a:t>
            </a:r>
          </a:p>
          <a:p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tzv. </a:t>
            </a:r>
            <a:r>
              <a:rPr lang="cs-CZ" altLang="cs-CZ" sz="14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prenesenú</a:t>
            </a:r>
            <a:r>
              <a:rPr lang="cs-CZ" altLang="cs-CZ" sz="14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pôsobnosť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(ide 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situácie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keď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zákonom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prenesie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územné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samosprávne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celky výkon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niektorých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úloh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pričom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výkon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týchto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úloh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plnenie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kontroluje a z časti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plnom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rozsahu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zabezpečuje). </a:t>
            </a:r>
          </a:p>
          <a:p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Orgány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územných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samosprávnych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prijímať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vlastné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normatívne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akty a to buď v rámci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samostatnej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pôsobnosti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základe zákona a v jeho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medziach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 v oblasti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prenesenej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pôsobnosti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Územná</a:t>
            </a:r>
            <a:r>
              <a:rPr lang="cs-CZ" dirty="0"/>
              <a:t> samospráva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870210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najčastejšie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prostredníctvom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samosprávy obce, resp.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vyšších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celkov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miestnym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(obecným)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regionálnym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referendom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zhromaždeniach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obyvateľov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obce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Slovenskej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republike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prostredníctvom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ľudovej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iniciatívy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 Maďarsku).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Územná</a:t>
            </a:r>
            <a:r>
              <a:rPr lang="cs-CZ" dirty="0"/>
              <a:t> samospráva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330801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majetku a majetku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zvereného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miestnym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samosprávam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užívania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zostavovanie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schvaľovanie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rozpočtu obce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vyššieho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celku)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záverečného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účtu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rozhodovanie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veciach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regionálnych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daní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poplatkov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usmerňovanie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ekonomickej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činnosti, výkon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podnikateľskej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činnosti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ainvestičnej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výstavby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údržba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aspráva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komunikácií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priestranstiev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kultúrnych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školských,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športových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zariadení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kultúrnych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pamiatok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Územná</a:t>
            </a:r>
            <a:r>
              <a:rPr lang="cs-CZ" dirty="0"/>
              <a:t> samospráva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106661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zabezpečovanie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verejnoprospešných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služieb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najmä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nakladanie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skomunálnym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odpadom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správa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udržiavanie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zelene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zásobovanie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vodou,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odvádzanie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odpadových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vôd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žúmp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doprava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ochrana životného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prostredia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koncepcia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rozvoj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bytovej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výstavby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bývania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prijímanie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normatívnych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nariadení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vyhlášok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zakladanie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zrušovanie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rozpočtových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príspevkových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organizácií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právnických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osôb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zariadení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zabezpečovanie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ochrana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poriadku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regionálne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referendum a tvorba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samosprávnych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Územná</a:t>
            </a:r>
            <a:r>
              <a:rPr lang="cs-CZ" dirty="0"/>
              <a:t> samospráva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445789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451074"/>
            <a:ext cx="7704856" cy="33843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Cieľom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predmetu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oboznámiť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študentov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podstatou a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fungovaním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formy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moci v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demokratickom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štáte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všeobecne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v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stredoeurópskych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štátoch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zvlášť. Študenti si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osvoja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obsahové znaky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dvoch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rozhodujúcich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súčastí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–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a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územnej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samosprávy,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následne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oboznámia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princípmi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dobrej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a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aplikáciou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krajinách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strednej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Európy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1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Cieľ</a:t>
            </a:r>
            <a:r>
              <a:rPr lang="cs-CZ" dirty="0"/>
              <a:t> </a:t>
            </a:r>
            <a:r>
              <a:rPr lang="cs-CZ" dirty="0" err="1"/>
              <a:t>predmetu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transformácia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</a:t>
            </a:r>
          </a:p>
          <a:p>
            <a:pPr algn="ctr"/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reformy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</a:t>
            </a:r>
          </a:p>
          <a:p>
            <a:pPr algn="ctr"/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modernizácia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Premeny</a:t>
            </a:r>
            <a:r>
              <a:rPr lang="cs-CZ" dirty="0"/>
              <a:t> </a:t>
            </a:r>
            <a:r>
              <a:rPr lang="cs-CZ" dirty="0" err="1"/>
              <a:t>verejnej</a:t>
            </a:r>
            <a:r>
              <a:rPr lang="cs-CZ" dirty="0"/>
              <a:t> správy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476717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komplexné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systémové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zmeny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všetkých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základných ekonomických, politických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asociálnych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súvislostiach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krajinách V4 ide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uskutočňovanie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zmien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nastali po roku 1989, t, j. 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nahradenie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totalitného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systému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politicky ovládaného komunistickou stranou, demokratickým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legalita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legitimita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garancia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samosprávy s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kompetenciami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transparentnosť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občianska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participácia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prvky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priamej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demokracie ...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Transformácia</a:t>
            </a:r>
            <a:r>
              <a:rPr lang="cs-CZ" dirty="0"/>
              <a:t> VS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180446"/>
      </p:ext>
    </p:extLst>
  </p:cSld>
  <p:clrMapOvr>
    <a:masterClrMapping/>
  </p:clrMapOvr>
  <p:transition spd="slow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znamená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podstatnú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funkčnú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kompetenčnú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zmenu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určitého 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významného segmentu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príkladmi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reformy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sú 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územná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reforma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funkcionálna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reforma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správy, 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zmeny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stupňoch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(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zrušenie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okresných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reforma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ústrednej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správy,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komunálna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reforma (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zlučovanie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obcí,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kompetenčné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delenie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obcí,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zriaďovanie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spoločných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obecných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pod.)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Reforma VS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920182"/>
      </p:ext>
    </p:extLst>
  </p:cSld>
  <p:clrMapOvr>
    <a:masterClrMapping/>
  </p:clrMapOvr>
  <p:transition spd="slow"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spojená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sprechodom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industriálnej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postindustriálnej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informatickej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spoločnosti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súvisí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ekonomizáciou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prenikom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manažérskych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prvkov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jej obsahu a systému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fungovania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predstavuje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dlhodobý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proces,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krajine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obsah, formy a intenzitu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Existuje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viacero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príčin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podporujúcich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proces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modernizácie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patrí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 nim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narastanie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krízových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javov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zabezpečovaní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najmä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oblasti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zdravotníckej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starostlivosti,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sociálneho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zabezpečenia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sociálnych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služieb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úsilie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zvýšenie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efektívnosti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správy, 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znižovanie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poskytovanie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verejných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služieb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trvalo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udržateľný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rozvoj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Modernizácia</a:t>
            </a:r>
            <a:r>
              <a:rPr lang="cs-CZ" dirty="0"/>
              <a:t> VS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318064"/>
      </p:ext>
    </p:extLst>
  </p:cSld>
  <p:clrMapOvr>
    <a:masterClrMapping/>
  </p:clrMapOvr>
  <p:transition spd="slow"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Ďakujem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pozornosť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572944"/>
      </p:ext>
    </p:extLst>
  </p:cSld>
  <p:clrMapOvr>
    <a:masterClrMapping/>
  </p:clrMapOvr>
  <p:transition spd="slow">
    <p:push dir="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PhDr. Matúš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Vyrostko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PhD. </a:t>
            </a: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matus.vyrostko@fvp.slu.cz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00903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451074"/>
            <a:ext cx="7704856" cy="33843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predmetu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študentom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umožní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pochopiť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organizáciu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z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hľadiska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jej subjektu a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vykonávateľov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jednotlivých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štátoch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strednej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Európy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zameraním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spoločné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osobitné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znaky. V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rovnakom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zmysle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osvoja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študenti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úlohy a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štruktúru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územnej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samosprávy –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miestnej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regionálnej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v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stredoeurópskych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štátoch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Študenti po absolvovaní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premetu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získajú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vedomosti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umožnia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pochopiť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pozíciu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v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demokratickom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štáte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dokážu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analyzovať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argumentačne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zdôvodniť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jej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ústavnoprávne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zakotvenie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organizačné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zabezpečenie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takto získané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vedomosti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tvorivo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uplatniť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praxi.</a:t>
            </a:r>
            <a:endParaRPr lang="cs-CZ" altLang="cs-CZ" sz="1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Cieľ</a:t>
            </a:r>
            <a:r>
              <a:rPr lang="cs-CZ" dirty="0"/>
              <a:t> </a:t>
            </a:r>
            <a:r>
              <a:rPr lang="cs-CZ" dirty="0" err="1"/>
              <a:t>predmetu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850331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Verejná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správa –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čo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to? </a:t>
            </a:r>
          </a:p>
        </p:txBody>
      </p:sp>
    </p:spTree>
    <p:extLst>
      <p:ext uri="{BB962C8B-B14F-4D97-AF65-F5344CB8AC3E}">
        <p14:creationId xmlns:p14="http://schemas.microsoft.com/office/powerpoint/2010/main" val="2583996721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Praktická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činnosť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správa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vecí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verejných</a:t>
            </a:r>
            <a:endParaRPr lang="cs-CZ" altLang="cs-CZ" sz="2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Vedná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disciplína</a:t>
            </a:r>
          </a:p>
          <a:p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Študijný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odbor,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študijný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program</a:t>
            </a:r>
          </a:p>
          <a:p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Inštitucionálne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zabezpečenie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sústava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inštitúcií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správy,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vykonávajú</a:t>
            </a:r>
            <a:endParaRPr lang="cs-CZ" altLang="cs-CZ" sz="2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Verejná</a:t>
            </a:r>
            <a:r>
              <a:rPr lang="cs-CZ" dirty="0"/>
              <a:t> správa </a:t>
            </a:r>
            <a:r>
              <a:rPr lang="cs-CZ" dirty="0" err="1"/>
              <a:t>ako</a:t>
            </a:r>
            <a:r>
              <a:rPr lang="cs-CZ" dirty="0"/>
              <a:t> pojem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387589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delí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verejná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moc?</a:t>
            </a:r>
          </a:p>
        </p:txBody>
      </p:sp>
    </p:spTree>
    <p:extLst>
      <p:ext uri="{BB962C8B-B14F-4D97-AF65-F5344CB8AC3E}">
        <p14:creationId xmlns:p14="http://schemas.microsoft.com/office/powerpoint/2010/main" val="2740478092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Cieľ</a:t>
            </a:r>
            <a:r>
              <a:rPr lang="cs-CZ" dirty="0"/>
              <a:t> </a:t>
            </a:r>
            <a:r>
              <a:rPr lang="cs-CZ" dirty="0" err="1"/>
              <a:t>predmetu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  <p:pic>
        <p:nvPicPr>
          <p:cNvPr id="17" name="Picture 16" descr="A picture containing bird&#10;&#10;Description automatically generated">
            <a:extLst>
              <a:ext uri="{FF2B5EF4-FFF2-40B4-BE49-F238E27FC236}">
                <a16:creationId xmlns:a16="http://schemas.microsoft.com/office/drawing/2014/main" id="{FFE92592-7085-FD46-BEA1-DB3BB25931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0179"/>
            <a:ext cx="9144000" cy="4923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830978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ADAMCOVÁ, Mária.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Teória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správy. Košice: FVS UPJŠ, 2018. ISBN 978-80-8152-587-2.</a:t>
            </a:r>
          </a:p>
          <a:p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PAVLÍK, Marek, ŠIMKA, Karel, POSTRÁNECKÝ, Josef a Richard POMAHAČ. Moderní veřejná správa. Praha: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Wolters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Kluwer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2020. ISBN 978-80-7598-048-9.</a:t>
            </a:r>
          </a:p>
          <a:p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VYROSTKO, M. a SCISKALOVÁ, M. Teorie veřejné správy. Opava: Fakulta veřejných politik v Opavě, 2020. Dostupné z: Opava: https://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elearning.slu.cz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course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index.php?categoryid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=66</a:t>
            </a:r>
          </a:p>
          <a:p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ČERNÍN, Karel.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Princípy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dobré správy. Praha: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Wolters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Kluwer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2019. ISBN 978-80-7598-301-5.</a:t>
            </a:r>
          </a:p>
          <a:p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HENDRYCH, Dušan, KAVĚNA, Martin a Marek PAVLÍK. Správní věda. Teorie veřejné správy - 4., aktualizované a doplněné vydání. Praha: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Wolters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Kluwer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2014. ISBN 978-80-7478-561-0.</a:t>
            </a:r>
          </a:p>
          <a:p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SKULOVÁ Soňa, KLIKOVÁ Alena, HAVLAN Petr, MATULA Miloš, POTĚŠIL Lukáš, PRŮCHA Petr a Jan SVATOŇ. Základy správní vědy. Brno: Masarykova univerzita. 2017. ISBN 978-80-210-7335-7.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Povinná </a:t>
            </a:r>
            <a:r>
              <a:rPr lang="cs-CZ" dirty="0" err="1"/>
              <a:t>literatúra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99670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doporučená literatura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SCHELLE, Karel. Dějiny veřejné správy. Praha: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Wolters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Kluwer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2016. 520 s. ISBN 978-80-7552-374-7.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PRŮCHA Petr. Základy správního práva. Brno: Masarykova univerzita. 2016. ISBN 978-80-210-8115-4.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KONEČNÝ, Stanislav.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Verejná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správa v členských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štátoch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Bratislava: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Mayor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2016. ISBN 978-80-9691-338-1.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KERLINOVÁ Alena a Eva TOMÁŠKOVÁ. Management veřejné správy. Brno: Masarykova univerzita. 2019. ISBN 978-80-210-6918-3.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PEKOVÁ, Jitka, JETMAR, Marek a Petr TÓTH. Veřejný sektor, teorie a praxe v ČR. Praha: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Wolters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Kluwer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2019. ISBN 978-80-7598-209-4.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250174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SLU">
  <a:themeElements>
    <a:clrScheme name="FVP">
      <a:dk1>
        <a:srgbClr val="65548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2503</TotalTime>
  <Words>1588</Words>
  <Application>Microsoft Macintosh PowerPoint</Application>
  <PresentationFormat>On-screen Show (16:9)</PresentationFormat>
  <Paragraphs>200</Paragraphs>
  <Slides>25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Enriqueta</vt:lpstr>
      <vt:lpstr>Times New Roman</vt:lpstr>
      <vt:lpstr>SLU</vt:lpstr>
      <vt:lpstr>Teória verejnej správy</vt:lpstr>
      <vt:lpstr>Cieľ predmetu</vt:lpstr>
      <vt:lpstr>Cieľ predmetu</vt:lpstr>
      <vt:lpstr>PowerPoint Presentation</vt:lpstr>
      <vt:lpstr>Verejná správa ako pojem</vt:lpstr>
      <vt:lpstr>PowerPoint Presentation</vt:lpstr>
      <vt:lpstr>Cieľ predmetu</vt:lpstr>
      <vt:lpstr>Povinná literatúra</vt:lpstr>
      <vt:lpstr>Doporučená literatura</vt:lpstr>
      <vt:lpstr>Požiadavky</vt:lpstr>
      <vt:lpstr>Osnova</vt:lpstr>
      <vt:lpstr>PowerPoint Presentation</vt:lpstr>
      <vt:lpstr>Štátna správa</vt:lpstr>
      <vt:lpstr>Štátna správa</vt:lpstr>
      <vt:lpstr>Štátna správa</vt:lpstr>
      <vt:lpstr>Územná samospráva</vt:lpstr>
      <vt:lpstr>Územná samospráva</vt:lpstr>
      <vt:lpstr>Územná samospráva</vt:lpstr>
      <vt:lpstr>Územná samospráva</vt:lpstr>
      <vt:lpstr>Premeny verejnej správy</vt:lpstr>
      <vt:lpstr>Transformácia VS</vt:lpstr>
      <vt:lpstr>Reforma VS</vt:lpstr>
      <vt:lpstr>Modernizácia VS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Matúš Vyrostko</cp:lastModifiedBy>
  <cp:revision>53</cp:revision>
  <dcterms:created xsi:type="dcterms:W3CDTF">2016-07-06T15:42:34Z</dcterms:created>
  <dcterms:modified xsi:type="dcterms:W3CDTF">2022-09-21T12:14:48Z</dcterms:modified>
</cp:coreProperties>
</file>