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02" r:id="rId21"/>
    <p:sldId id="301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62" d="100"/>
          <a:sy n="62" d="100"/>
        </p:scale>
        <p:origin x="200" y="15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57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283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932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089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20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645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264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555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266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641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87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13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720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37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834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765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857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14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Podoby a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interdisciplinárny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prístup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VS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Pravnici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pravno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- politologicky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nazor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na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definuju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ako prejav verejnej moci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subjekty a nositelia verejnej moci pri svojom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rozhodovani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viazane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prekrocit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ramec</a:t>
            </a:r>
            <a:r>
              <a:rPr lang="sk-SK" sz="1800" dirty="0">
                <a:effectLst/>
                <a:latin typeface="Calibri" panose="020F0502020204030204" pitchFamily="34" charset="0"/>
              </a:rPr>
              <a:t> svojich kompetencii,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im stanovuje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limity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 nich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zavezne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klucove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38539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Michal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Gaspar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knizka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Moderna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(1993)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môzeme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definovat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tak,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to prvotne usporiadanie prostriedkov tak, aby sa dali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zaujme danej politickej komunity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 VS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môzeme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pozerat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hldiska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strukturalneho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sklada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mnozstva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prvkov,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tvoria jej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strukturu</a:t>
            </a:r>
            <a:r>
              <a:rPr lang="sk-SK" sz="1800" dirty="0">
                <a:effectLst/>
                <a:latin typeface="Calibri" panose="020F0502020204030204" pitchFamily="34" charset="0"/>
              </a:rPr>
              <a:t>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institucie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..), a tieto prvky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funkcne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prepojene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toho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kvalita tohto prepojenia, tak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toho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rozlisovat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kvalitu vo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fungovani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983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 1. x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pristup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VS ako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 VS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môzeme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ako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zlozeny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subsytem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sklada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z 3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podsstemov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- 1.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- 2.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- 3.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korporacie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medzitymito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podsystemami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existuju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väzby,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VS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jednotlivych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statoch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lisia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podsystemom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prisudzuje vlastnosti,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lisia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typicke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: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univerzalny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univerzalny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preto, lebo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najdeme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akomkolvek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zriadeni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statnom alebo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akomkolvej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politickom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(aj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rozvojovych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totalitnych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autoritativnych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demokratickych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statoch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univerzalny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preto, lebo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ma najviac väzieb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podystemu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verejnopravym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korporaciam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1987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jediny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vznika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zdola a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voleny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priamej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zastupitelskej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demokracie funguje</a:t>
            </a: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povazovany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za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najdemokratickejsiu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korporacie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vznika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diferencovanych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potrieb</a:t>
            </a: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zviazany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ucelovymi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prostriedkami</a:t>
            </a: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ucelom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poskytovania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sliuzieb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potrebne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rozvijat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zriadovat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regionalnej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komunalnej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urovni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9821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Milos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Řehuřek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- 1997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ucasti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je potrebne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rozlisovat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medzi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spravou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veci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a verejnou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sprava veci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sirsi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pojem ako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sprava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zakonodarna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kontrola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netykaju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len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sprava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subekty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taxativne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vymedzene - patria tam aj subjekty,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taxativne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vymedzene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nesuvisia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iba s verejnou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 dobre fungovanie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potrebna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kvalitna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aby podporovala suverenitu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aby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clovek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mohol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formovat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</a:t>
            </a:r>
            <a:r>
              <a:rPr lang="sk-SK" sz="1800" dirty="0">
                <a:effectLst/>
                <a:latin typeface="Calibri" panose="020F0502020204030204" pitchFamily="34" charset="0"/>
              </a:rPr>
              <a:t> (nie len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volic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toho to potom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rozlusuje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6025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Samarik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(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politolog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)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spolecnost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(1995)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obcianstvo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hovori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o tom,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obcianstvo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nesuhlasi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patri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ale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patri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sprava, lebo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nositel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moci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spaja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sprava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odlisit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od verejnej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6272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Politologovia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: 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je prejavom verejnej moci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 sa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organizovana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prejavuje v prvom rade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realizuje cez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 -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dobrovolne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vdzava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moci v rozsahu, v akom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za vhodne ju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prenasa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organy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nestatneho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charakteru k jej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samospravnemu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obhospodarovaniu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kolko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prenesie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casto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hovori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decentralizovana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prenasa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institucie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 to aby bola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posilnovana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lokalna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demokracia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813337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vykonan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taktiez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rozhoduje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bude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so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zvyskom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moci,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verejnopsravne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korporacie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budu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narabat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alebo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kreuje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korporacie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tuto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moci a oni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narabat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ramci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prevazuje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prevlada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mocensky aspekt,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Adamcova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nepovazuje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za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8564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Po rozsiahlych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debatach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diskusiach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pravnikov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sociologov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politiologov</a:t>
            </a:r>
            <a:r>
              <a:rPr lang="sk-SK" sz="1800" dirty="0">
                <a:effectLst/>
                <a:latin typeface="Calibri" panose="020F0502020204030204" pitchFamily="34" charset="0"/>
              </a:rPr>
              <a:t>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veci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odbornici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zhoduju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zabezpecuje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to najmä vo verejnom zaujme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je komplexnou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dynamicky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vyvija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priestore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nevyhnutnou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integralnou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akehokolvek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utvaru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prakticka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prejavom verejnej moci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1033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oblastou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ludskych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vztahov</a:t>
            </a:r>
            <a:r>
              <a:rPr lang="sk-SK" sz="1800" dirty="0">
                <a:effectLst/>
                <a:latin typeface="Calibri" panose="020F0502020204030204" pitchFamily="34" charset="0"/>
              </a:rPr>
              <a:t>,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dochadza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vymene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hodnôt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dochadza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uspokojovaniu potrieb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zaujmov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oblastou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ludskych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mediatorom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medzi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alebo medzi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komunitami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navzajom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ovplyvnovana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funkcne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materialne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personalne</a:t>
            </a:r>
            <a:r>
              <a:rPr lang="sk-SK" sz="1800">
                <a:effectLst/>
                <a:latin typeface="Calibri" panose="020F0502020204030204" pitchFamily="34" charset="0"/>
              </a:rPr>
              <a:t> i politicky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737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podoby: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pracovnici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rovina)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vyucovaci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prdmet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vyucovaci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prdmet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rovina)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003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0007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kvalita praktickej bezprostredne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ovplyvnuje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teoreticku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rovinu a naopak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podoby VS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apajaju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legitimotou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externa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interna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legitimita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externa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spojena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legitimotou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podstatou demokracie</a:t>
            </a: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potrebami demokracie,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demokratickymi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hodnotami ..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interna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spojena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aby bola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prijatelna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svetkych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akymkolvej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spôsobom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spojeni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okrem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vsetkych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subjektov aj pre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144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Verejna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sprava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spolocensky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fenomen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zasahuje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vsetkych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oblasti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spolocenskeho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zivota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ale je aj praktickou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Adamcova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 podmienkach SR, CZSR, vieme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rozdelit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teoreticke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nazory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o VS do 3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skupin</a:t>
            </a:r>
            <a:r>
              <a:rPr lang="sk-SK" sz="1800" dirty="0">
                <a:effectLst/>
                <a:latin typeface="Calibri" panose="020F0502020204030204" pitchFamily="34" charset="0"/>
              </a:rPr>
              <a:t>: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- 1.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preferuju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interdisciplinarny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pristup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- 2.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medziodborove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studium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- 3.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vedna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disciplina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787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Interdisciplinarny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pristup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ide skôr 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spajanie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nazorov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tykajucich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VS,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skôl</a:t>
            </a:r>
            <a:r>
              <a:rPr lang="sk-SK" sz="1800" dirty="0">
                <a:effectLst/>
                <a:latin typeface="Calibri" panose="020F0502020204030204" pitchFamily="34" charset="0"/>
              </a:rPr>
              <a:t>, myslenie,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predstavitelov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rôznych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vednych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odborov,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pohladu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svojej vednej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discipliny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snazia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vysvetlit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zadefinovat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podstatu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ekonomovia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pravnici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sociologia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..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23636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Medziodborove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ponimanie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skupina teoretikov,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zadefinovany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objekt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skumania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k tomu volia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vyspecifikovane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pristupy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vysledkom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pristupov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nove poznatky,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vytvaraju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celok, ale spolu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prepojene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nevytvaraju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funkcne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prepojene,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nevytvaraju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konzistentny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celok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511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Samostatna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vedna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disciplina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teoreticky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potrebne toto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rozvijat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SR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0732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Frantisek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Kososorin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(koncepcia, reformy,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- 2003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 1.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rozsiahlo definuje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jedna sa 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usporiadanu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sustavu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rozhodovacich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procesov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rozpoctovych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)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organy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osoby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pridelenych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kompetencii,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transformuju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aplikuju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implementuju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konkretnych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povinnosti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jednotlivych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fyzickych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osôb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31688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Sociologovia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chapu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znaky,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odlisuje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od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cim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tento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pristuo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</a:t>
            </a:r>
            <a:r>
              <a:rPr lang="sk-SK" sz="1800" dirty="0">
                <a:effectLst/>
                <a:latin typeface="Calibri" panose="020F0502020204030204" pitchFamily="34" charset="0"/>
              </a:rPr>
              <a:t>: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funkcie VS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spojene s funkciami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nevyrobnou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VS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</a:t>
            </a:r>
            <a:r>
              <a:rPr lang="sk-SK" sz="1800" dirty="0">
                <a:effectLst/>
                <a:latin typeface="Calibri" panose="020F0502020204030204" pitchFamily="34" charset="0"/>
              </a:rPr>
              <a:t>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</a:t>
            </a:r>
            <a:r>
              <a:rPr lang="sk-SK" sz="1800" dirty="0">
                <a:effectLst/>
                <a:latin typeface="Calibri" panose="020F0502020204030204" pitchFamily="34" charset="0"/>
              </a:rPr>
              <a:t>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neziskovou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byroktatickou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mediatorom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medzi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statom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zamestnnanci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plateni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statom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samospravou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organmi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bez existencie VS by nebolo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mozne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zabezpecit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chod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7085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1530</Words>
  <Application>Microsoft Macintosh PowerPoint</Application>
  <PresentationFormat>On-screen Show (16:9)</PresentationFormat>
  <Paragraphs>170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Podoby a interdisciplinárny prístup k VS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57</cp:revision>
  <dcterms:created xsi:type="dcterms:W3CDTF">2016-07-06T15:42:34Z</dcterms:created>
  <dcterms:modified xsi:type="dcterms:W3CDTF">2022-10-05T12:08:39Z</dcterms:modified>
</cp:coreProperties>
</file>