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19" r:id="rId14"/>
    <p:sldId id="301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94787"/>
  </p:normalViewPr>
  <p:slideViewPr>
    <p:cSldViewPr>
      <p:cViewPr varScale="1">
        <p:scale>
          <a:sx n="74" d="100"/>
          <a:sy n="74" d="100"/>
        </p:scale>
        <p:origin x="184" y="15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511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36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0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35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958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215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77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167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141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21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sk-SK" sz="18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Reforma verejnej </a:t>
            </a:r>
            <a:r>
              <a:rPr lang="sk-SK" sz="1800" b="1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spravy</a:t>
            </a:r>
            <a:r>
              <a:rPr lang="sk-SK" sz="18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v demokratickej </a:t>
            </a:r>
            <a:r>
              <a:rPr lang="sk-SK" sz="1800" b="1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spolocnosti</a:t>
            </a:r>
            <a:r>
              <a:rPr lang="sk-SK" sz="18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(state)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Ciele reformy VS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zarucena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stabilita demokracie,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demokratickeho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tak aby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mohol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plnit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vsetky</a:t>
            </a:r>
            <a:r>
              <a:rPr lang="sk-SK" sz="1800" dirty="0">
                <a:effectLst/>
                <a:latin typeface="Calibri" panose="020F0502020204030204" pitchFamily="34" charset="0"/>
              </a:rPr>
              <a:t> svoje funkcie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neustale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zvysovat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efektivnost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fungovania organov VS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budovanie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vytvaranie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podmienok pre formovanie a rozvoj demokratickej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obcianskej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nie je len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sprava ale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silna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obcianska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opät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tu premieta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princip</a:t>
            </a:r>
            <a:r>
              <a:rPr lang="sk-SK" sz="1800" dirty="0">
                <a:effectLst/>
                <a:latin typeface="Calibri" panose="020F0502020204030204" pitchFamily="34" charset="0"/>
              </a:rPr>
              <a:t> suverenity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sucastou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dalsie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parcialne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ciele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52218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Nástroje a opatrenia reformy VS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nastroje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rôznorode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 strategickom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materiali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napisane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na dosiahnutie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tychto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budu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pouzivat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tieto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nastroje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(novely, nove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zakony</a:t>
            </a:r>
            <a:r>
              <a:rPr lang="sk-SK" sz="1800" dirty="0">
                <a:effectLst/>
                <a:latin typeface="Calibri" panose="020F0502020204030204" pitchFamily="34" charset="0"/>
              </a:rPr>
              <a:t>),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ekonomicke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(zmeny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danovej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politiky,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strukturalne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fondy),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administrativno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nastroje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informacne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nastroje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pomôct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podporit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ak reformu podporia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tak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</a:t>
            </a:r>
            <a:r>
              <a:rPr lang="sk-SK" sz="1800" dirty="0">
                <a:effectLst/>
                <a:latin typeface="Calibri" panose="020F0502020204030204" pitchFamily="34" charset="0"/>
              </a:rPr>
              <a:t> existuje 50%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sanca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uspechu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nastroje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pocas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kombinovat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menit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1111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Bariery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reformy VS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realizacia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oproti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planu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organom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chybaju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kompetencie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zdroje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rozpoctu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nedostatocne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chybaju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odbornici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reformu VS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objavuju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konflikty medzi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 a zamestnancami vo VS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vysledky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neiste a nejasne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ciele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zle zadefinovane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Adamcovej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napr. pri "reforme" ESO)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nejednotnost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politickych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stran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politickych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hnuti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politicky dokument, ale je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zaväzny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dokument, politicky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zaväzna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pre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dalsie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politicke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strany,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dostanu</a:t>
            </a:r>
            <a:r>
              <a:rPr lang="sk-SK" sz="1800">
                <a:effectLst/>
                <a:latin typeface="Calibri" panose="020F0502020204030204" pitchFamily="34" charset="0"/>
              </a:rPr>
              <a:t> k moci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8413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955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Vonkajsie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medzinarodne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tlaky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sme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sucastou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nejakych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struktur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clenmi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z tohto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clenstva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vyplyvaju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plnit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vnutri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narodnych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statov</a:t>
            </a:r>
            <a:r>
              <a:rPr lang="sk-SK" sz="1800" dirty="0">
                <a:effectLst/>
                <a:latin typeface="Calibri" panose="020F0502020204030204" pitchFamily="34" charset="0"/>
              </a:rPr>
              <a:t>, tieto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plnit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tlaky, aby VS bola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taka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aby okrem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vnutorneho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spravovania vedela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splnit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vonkajsie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poziadavky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Vnutorna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nespokojnost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ak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nespokojni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Reformna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kazda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reforma 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vypracovany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strategicky program reformy VS na 10-15 rokov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okrem koncepcie reformy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 je model,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chceme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dosiahnut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ciastkove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programy,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musia byt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Adamcovej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SR ani ČR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nema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negativne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215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Vnutorna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nespokojnost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ak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nespokojni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Reformna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kazda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reforma 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vypracovany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strategicky program reformy VS na 10-15 rokov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okrem koncepcie reformy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 je model,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ktory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chceme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dosiahnut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ciastkove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programy,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musia byt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Adamcovej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SR ani ČR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nema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jasnu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nadväzujúcu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strategiu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negativne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3339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Predpoklady reformy: 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pôsobia na tempo,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hlbku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sirku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svoj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politike,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odbornopravnej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manazerskej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oblasti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pokial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reforma len na baze politickej, tak 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akceptovane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odborneho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hladiska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ostatne predpoklady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ide o: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reforma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spustana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ked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existuju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problemy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VS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reforma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mat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kriteria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principy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ciele reformy VS, 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obsahova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formalna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stranka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nastroje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opatrenia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bariery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schopnost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prekonavat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bariery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6804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Vnutorne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problemy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rôzneho charakteru,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môu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vonkajsie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vnutorne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vonkajsie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suvisia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integraciou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do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medzinarodnych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struktur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existujuce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problemy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tlacia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to,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realizovana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reforma,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reforma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ovela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tazsia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problematickejsia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rozsiahlejsia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ak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vonkajsie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vnutorne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predpoklady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reforma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prebiehat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ovela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dlhsie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preciznejsie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hlbsie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ked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hovorime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teorii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reformy, tak mame namysli, aby reforma bola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uspesna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uspesnost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slizia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tieto predpoklady uvedene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vyssie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1241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Ďalsie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predpoklady reformy VS: 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vnutorne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problemy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dalej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uzko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spojene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centralizaciou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decentralizaciou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tvorba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realizacia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verejnej politiky - na min. 3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urovniach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regionalnej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narodnej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nadnarodnej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ekonomicke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cykly,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do toho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vstupuju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recesia,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upadok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kriza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reforma VS je pod vplyvom konkurencie, nedobre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fungujuceho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trhoveho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konkurencneho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mechanizmu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danova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politika,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danovy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system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danovych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poplatnikov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reforma VS je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financneho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hldiska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najnarocnejsi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projekt,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materialne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technicke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administrativne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ludske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casove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hladisko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0774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dalsie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2 predpoklady: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nastavenie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kriteria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principy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Kriteria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VS pri reforme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vlastnosti,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atributy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chceme aby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voli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reformou VS presadzovane,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udrzane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realizovane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hodnota demokratickosti, spravodlivosti, rovnosti,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efektivnost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racionality,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hospodarnost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otvorenosti..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kriteria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musia byt v reforme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zapisane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uvedene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726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Principy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VS pri reforme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princip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primatu</a:t>
            </a:r>
            <a:r>
              <a:rPr lang="sk-SK" sz="1800" dirty="0">
                <a:effectLst/>
                <a:latin typeface="Calibri" panose="020F0502020204030204" pitchFamily="34" charset="0"/>
              </a:rPr>
              <a:t>(suverenity)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reforma sa berie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pohladu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princip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spoluprace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kooperativnosti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reformu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nemôzme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bez tohto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principu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princip</a:t>
            </a:r>
            <a:r>
              <a:rPr lang="sk-SK" sz="1800" dirty="0">
                <a:effectLst/>
                <a:latin typeface="Calibri" panose="020F0502020204030204" pitchFamily="34" charset="0"/>
              </a:rPr>
              <a:t> subsidiarity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dalsie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principy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zohladnuju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charakter krajiny,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demokratickeho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statu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v ktorej sa reforma pripravuje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574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991</Words>
  <Application>Microsoft Macintosh PowerPoint</Application>
  <PresentationFormat>On-screen Show (16:9)</PresentationFormat>
  <Paragraphs>123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SLU</vt:lpstr>
      <vt:lpstr>Reforma verejnej spravy v demokratickej spolocnosti (state)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61</cp:revision>
  <dcterms:created xsi:type="dcterms:W3CDTF">2016-07-06T15:42:34Z</dcterms:created>
  <dcterms:modified xsi:type="dcterms:W3CDTF">2022-10-16T10:41:25Z</dcterms:modified>
</cp:coreProperties>
</file>