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0" r:id="rId39"/>
    <p:sldId id="301" r:id="rId40"/>
  </p:sldIdLst>
  <p:sldSz cx="18288000" cy="10287000"/>
  <p:notesSz cx="6858000" cy="9144000"/>
  <p:embeddedFontLst>
    <p:embeddedFont>
      <p:font typeface="Antic" panose="020B0604020202020204" charset="0"/>
      <p:regular r:id="rId42"/>
    </p:embeddedFont>
    <p:embeddedFont>
      <p:font typeface="Antic Bold Italics" panose="020B0604020202020204" charset="0"/>
      <p:regular r:id="rId43"/>
    </p:embeddedFont>
    <p:embeddedFont>
      <p:font typeface="Antic Italics" panose="020B0604020202020204" charset="0"/>
      <p:regular r:id="rId44"/>
    </p:embeddedFont>
    <p:embeddedFont>
      <p:font typeface="Arimo" panose="020B0604020202020204" charset="0"/>
      <p:regular r:id="rId45"/>
    </p:embeddedFont>
    <p:embeddedFont>
      <p:font typeface="Bogart" panose="020B0604020202020204" charset="0"/>
      <p:regular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B697C8-E712-45C7-8471-433CB2BE6E4D}" v="18" dt="2024-09-08T13:37:56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29" y="8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áa Slana" userId="a2148769e1520924" providerId="LiveId" clId="{29B697C8-E712-45C7-8471-433CB2BE6E4D}"/>
    <pc:docChg chg="custSel delSld modSld">
      <pc:chgData name="Renáa Slana" userId="a2148769e1520924" providerId="LiveId" clId="{29B697C8-E712-45C7-8471-433CB2BE6E4D}" dt="2024-09-08T13:38:40.992" v="225" actId="47"/>
      <pc:docMkLst>
        <pc:docMk/>
      </pc:docMkLst>
      <pc:sldChg chg="addSp modSp mod">
        <pc:chgData name="Renáa Slana" userId="a2148769e1520924" providerId="LiveId" clId="{29B697C8-E712-45C7-8471-433CB2BE6E4D}" dt="2024-09-08T13:32:24.484" v="210" actId="14100"/>
        <pc:sldMkLst>
          <pc:docMk/>
          <pc:sldMk cId="0" sldId="258"/>
        </pc:sldMkLst>
        <pc:spChg chg="mod">
          <ac:chgData name="Renáa Slana" userId="a2148769e1520924" providerId="LiveId" clId="{29B697C8-E712-45C7-8471-433CB2BE6E4D}" dt="2024-09-08T13:15:18.646" v="1"/>
          <ac:spMkLst>
            <pc:docMk/>
            <pc:sldMk cId="0" sldId="258"/>
            <ac:spMk id="11" creationId="{3AF304EE-8C90-B141-B284-A93C80C3D900}"/>
          </ac:spMkLst>
        </pc:spChg>
        <pc:spChg chg="mod">
          <ac:chgData name="Renáa Slana" userId="a2148769e1520924" providerId="LiveId" clId="{29B697C8-E712-45C7-8471-433CB2BE6E4D}" dt="2024-09-08T13:15:18.646" v="1"/>
          <ac:spMkLst>
            <pc:docMk/>
            <pc:sldMk cId="0" sldId="258"/>
            <ac:spMk id="12" creationId="{C70E8B85-2366-FF98-19D9-9F527D6F89E3}"/>
          </ac:spMkLst>
        </pc:spChg>
        <pc:spChg chg="mod">
          <ac:chgData name="Renáa Slana" userId="a2148769e1520924" providerId="LiveId" clId="{29B697C8-E712-45C7-8471-433CB2BE6E4D}" dt="2024-09-08T13:15:18.646" v="1"/>
          <ac:spMkLst>
            <pc:docMk/>
            <pc:sldMk cId="0" sldId="258"/>
            <ac:spMk id="13" creationId="{988FCB82-23F3-6FFD-CDEF-F5B9D55FF59D}"/>
          </ac:spMkLst>
        </pc:spChg>
        <pc:spChg chg="mod">
          <ac:chgData name="Renáa Slana" userId="a2148769e1520924" providerId="LiveId" clId="{29B697C8-E712-45C7-8471-433CB2BE6E4D}" dt="2024-09-08T13:15:18.646" v="1"/>
          <ac:spMkLst>
            <pc:docMk/>
            <pc:sldMk cId="0" sldId="258"/>
            <ac:spMk id="14" creationId="{CF5D6228-4E7B-94F9-5E88-EEF1520887D8}"/>
          </ac:spMkLst>
        </pc:spChg>
        <pc:spChg chg="mod">
          <ac:chgData name="Renáa Slana" userId="a2148769e1520924" providerId="LiveId" clId="{29B697C8-E712-45C7-8471-433CB2BE6E4D}" dt="2024-09-08T13:15:18.646" v="1"/>
          <ac:spMkLst>
            <pc:docMk/>
            <pc:sldMk cId="0" sldId="258"/>
            <ac:spMk id="15" creationId="{22D6D4EA-2362-EF89-5183-D84ECE3FCFDE}"/>
          </ac:spMkLst>
        </pc:spChg>
        <pc:grpChg chg="add mod">
          <ac:chgData name="Renáa Slana" userId="a2148769e1520924" providerId="LiveId" clId="{29B697C8-E712-45C7-8471-433CB2BE6E4D}" dt="2024-09-08T13:32:24.484" v="210" actId="14100"/>
          <ac:grpSpMkLst>
            <pc:docMk/>
            <pc:sldMk cId="0" sldId="258"/>
            <ac:grpSpMk id="10" creationId="{A233C761-6BC5-E476-BF52-FA1292FCAA95}"/>
          </ac:grpSpMkLst>
        </pc:grpChg>
      </pc:sldChg>
      <pc:sldChg chg="del">
        <pc:chgData name="Renáa Slana" userId="a2148769e1520924" providerId="LiveId" clId="{29B697C8-E712-45C7-8471-433CB2BE6E4D}" dt="2024-09-08T13:14:41.719" v="0" actId="47"/>
        <pc:sldMkLst>
          <pc:docMk/>
          <pc:sldMk cId="0" sldId="259"/>
        </pc:sldMkLst>
      </pc:sldChg>
      <pc:sldChg chg="del">
        <pc:chgData name="Renáa Slana" userId="a2148769e1520924" providerId="LiveId" clId="{29B697C8-E712-45C7-8471-433CB2BE6E4D}" dt="2024-09-08T13:15:58.386" v="4" actId="47"/>
        <pc:sldMkLst>
          <pc:docMk/>
          <pc:sldMk cId="0" sldId="260"/>
        </pc:sldMkLst>
      </pc:sldChg>
      <pc:sldChg chg="addSp delSp modSp mod">
        <pc:chgData name="Renáa Slana" userId="a2148769e1520924" providerId="LiveId" clId="{29B697C8-E712-45C7-8471-433CB2BE6E4D}" dt="2024-09-08T13:22:02.297" v="38"/>
        <pc:sldMkLst>
          <pc:docMk/>
          <pc:sldMk cId="0" sldId="267"/>
        </pc:sldMkLst>
        <pc:spChg chg="del mod topLvl modCrop">
          <ac:chgData name="Renáa Slana" userId="a2148769e1520924" providerId="LiveId" clId="{29B697C8-E712-45C7-8471-433CB2BE6E4D}" dt="2024-09-08T13:19:26.529" v="21" actId="478"/>
          <ac:spMkLst>
            <pc:docMk/>
            <pc:sldMk cId="0" sldId="267"/>
            <ac:spMk id="3" creationId="{00000000-0000-0000-0000-000000000000}"/>
          </ac:spMkLst>
        </pc:spChg>
        <pc:spChg chg="mod ord">
          <ac:chgData name="Renáa Slana" userId="a2148769e1520924" providerId="LiveId" clId="{29B697C8-E712-45C7-8471-433CB2BE6E4D}" dt="2024-09-08T13:19:50.877" v="26" actId="1076"/>
          <ac:spMkLst>
            <pc:docMk/>
            <pc:sldMk cId="0" sldId="267"/>
            <ac:spMk id="4" creationId="{00000000-0000-0000-0000-000000000000}"/>
          </ac:spMkLst>
        </pc:spChg>
        <pc:spChg chg="mod">
          <ac:chgData name="Renáa Slana" userId="a2148769e1520924" providerId="LiveId" clId="{29B697C8-E712-45C7-8471-433CB2BE6E4D}" dt="2024-09-08T13:21:42.550" v="36" actId="1076"/>
          <ac:spMkLst>
            <pc:docMk/>
            <pc:sldMk cId="0" sldId="267"/>
            <ac:spMk id="5" creationId="{00000000-0000-0000-0000-000000000000}"/>
          </ac:spMkLst>
        </pc:spChg>
        <pc:spChg chg="mod">
          <ac:chgData name="Renáa Slana" userId="a2148769e1520924" providerId="LiveId" clId="{29B697C8-E712-45C7-8471-433CB2BE6E4D}" dt="2024-09-08T13:20:08.282" v="29" actId="120"/>
          <ac:spMkLst>
            <pc:docMk/>
            <pc:sldMk cId="0" sldId="267"/>
            <ac:spMk id="8" creationId="{00000000-0000-0000-0000-000000000000}"/>
          </ac:spMkLst>
        </pc:spChg>
        <pc:spChg chg="mod">
          <ac:chgData name="Renáa Slana" userId="a2148769e1520924" providerId="LiveId" clId="{29B697C8-E712-45C7-8471-433CB2BE6E4D}" dt="2024-09-08T13:19:30.989" v="22" actId="1076"/>
          <ac:spMkLst>
            <pc:docMk/>
            <pc:sldMk cId="0" sldId="267"/>
            <ac:spMk id="12" creationId="{00000000-0000-0000-0000-000000000000}"/>
          </ac:spMkLst>
        </pc:spChg>
        <pc:spChg chg="add del mod">
          <ac:chgData name="Renáa Slana" userId="a2148769e1520924" providerId="LiveId" clId="{29B697C8-E712-45C7-8471-433CB2BE6E4D}" dt="2024-09-08T13:21:48.242" v="37" actId="478"/>
          <ac:spMkLst>
            <pc:docMk/>
            <pc:sldMk cId="0" sldId="267"/>
            <ac:spMk id="13" creationId="{252D3840-5F95-EDC2-5241-D4F35B218813}"/>
          </ac:spMkLst>
        </pc:spChg>
        <pc:spChg chg="add mod">
          <ac:chgData name="Renáa Slana" userId="a2148769e1520924" providerId="LiveId" clId="{29B697C8-E712-45C7-8471-433CB2BE6E4D}" dt="2024-09-08T13:22:02.297" v="38"/>
          <ac:spMkLst>
            <pc:docMk/>
            <pc:sldMk cId="0" sldId="267"/>
            <ac:spMk id="14" creationId="{7D031282-6773-77E3-039E-56E1336422E1}"/>
          </ac:spMkLst>
        </pc:spChg>
        <pc:grpChg chg="del mod">
          <ac:chgData name="Renáa Slana" userId="a2148769e1520924" providerId="LiveId" clId="{29B697C8-E712-45C7-8471-433CB2BE6E4D}" dt="2024-09-08T13:19:26.529" v="21" actId="478"/>
          <ac:grpSpMkLst>
            <pc:docMk/>
            <pc:sldMk cId="0" sldId="267"/>
            <ac:grpSpMk id="2" creationId="{00000000-0000-0000-0000-000000000000}"/>
          </ac:grpSpMkLst>
        </pc:grpChg>
      </pc:sldChg>
      <pc:sldChg chg="del">
        <pc:chgData name="Renáa Slana" userId="a2148769e1520924" providerId="LiveId" clId="{29B697C8-E712-45C7-8471-433CB2BE6E4D}" dt="2024-09-08T13:22:25.039" v="39" actId="47"/>
        <pc:sldMkLst>
          <pc:docMk/>
          <pc:sldMk cId="0" sldId="268"/>
        </pc:sldMkLst>
      </pc:sldChg>
      <pc:sldChg chg="addSp modSp mod">
        <pc:chgData name="Renáa Slana" userId="a2148769e1520924" providerId="LiveId" clId="{29B697C8-E712-45C7-8471-433CB2BE6E4D}" dt="2024-09-08T13:23:48.233" v="45" actId="1076"/>
        <pc:sldMkLst>
          <pc:docMk/>
          <pc:sldMk cId="0" sldId="270"/>
        </pc:sldMkLst>
        <pc:spChg chg="add mod">
          <ac:chgData name="Renáa Slana" userId="a2148769e1520924" providerId="LiveId" clId="{29B697C8-E712-45C7-8471-433CB2BE6E4D}" dt="2024-09-08T13:23:43.485" v="44" actId="14100"/>
          <ac:spMkLst>
            <pc:docMk/>
            <pc:sldMk cId="0" sldId="270"/>
            <ac:spMk id="10" creationId="{F27EB738-C2A4-877B-AD7F-1083A052BDA9}"/>
          </ac:spMkLst>
        </pc:spChg>
        <pc:spChg chg="add mod">
          <ac:chgData name="Renáa Slana" userId="a2148769e1520924" providerId="LiveId" clId="{29B697C8-E712-45C7-8471-433CB2BE6E4D}" dt="2024-09-08T13:23:48.233" v="45" actId="1076"/>
          <ac:spMkLst>
            <pc:docMk/>
            <pc:sldMk cId="0" sldId="270"/>
            <ac:spMk id="11" creationId="{125ED131-CC3F-AAD3-002F-9DD188D4A2FA}"/>
          </ac:spMkLst>
        </pc:spChg>
      </pc:sldChg>
      <pc:sldChg chg="del">
        <pc:chgData name="Renáa Slana" userId="a2148769e1520924" providerId="LiveId" clId="{29B697C8-E712-45C7-8471-433CB2BE6E4D}" dt="2024-09-08T13:23:53.341" v="46" actId="47"/>
        <pc:sldMkLst>
          <pc:docMk/>
          <pc:sldMk cId="0" sldId="271"/>
        </pc:sldMkLst>
      </pc:sldChg>
      <pc:sldChg chg="addSp delSp modSp mod">
        <pc:chgData name="Renáa Slana" userId="a2148769e1520924" providerId="LiveId" clId="{29B697C8-E712-45C7-8471-433CB2BE6E4D}" dt="2024-09-08T13:34:13.775" v="213" actId="207"/>
        <pc:sldMkLst>
          <pc:docMk/>
          <pc:sldMk cId="0" sldId="274"/>
        </pc:sldMkLst>
        <pc:spChg chg="add mod">
          <ac:chgData name="Renáa Slana" userId="a2148769e1520924" providerId="LiveId" clId="{29B697C8-E712-45C7-8471-433CB2BE6E4D}" dt="2024-09-08T13:25:41.897" v="56" actId="1076"/>
          <ac:spMkLst>
            <pc:docMk/>
            <pc:sldMk cId="0" sldId="274"/>
            <ac:spMk id="15" creationId="{0051DA10-D1F2-D0EE-2B2E-69040D23EE74}"/>
          </ac:spMkLst>
        </pc:spChg>
        <pc:spChg chg="add mod">
          <ac:chgData name="Renáa Slana" userId="a2148769e1520924" providerId="LiveId" clId="{29B697C8-E712-45C7-8471-433CB2BE6E4D}" dt="2024-09-08T13:24:52.555" v="50" actId="1076"/>
          <ac:spMkLst>
            <pc:docMk/>
            <pc:sldMk cId="0" sldId="274"/>
            <ac:spMk id="16" creationId="{057E98AF-0BA6-DBC2-EB65-A6613190F88E}"/>
          </ac:spMkLst>
        </pc:spChg>
        <pc:spChg chg="add del mod">
          <ac:chgData name="Renáa Slana" userId="a2148769e1520924" providerId="LiveId" clId="{29B697C8-E712-45C7-8471-433CB2BE6E4D}" dt="2024-09-08T13:25:10.366" v="52" actId="478"/>
          <ac:spMkLst>
            <pc:docMk/>
            <pc:sldMk cId="0" sldId="274"/>
            <ac:spMk id="17" creationId="{664E6EAA-0914-2D50-9B59-C9C88EB6277B}"/>
          </ac:spMkLst>
        </pc:spChg>
        <pc:spChg chg="add del mod">
          <ac:chgData name="Renáa Slana" userId="a2148769e1520924" providerId="LiveId" clId="{29B697C8-E712-45C7-8471-433CB2BE6E4D}" dt="2024-09-08T13:25:29.602" v="54" actId="478"/>
          <ac:spMkLst>
            <pc:docMk/>
            <pc:sldMk cId="0" sldId="274"/>
            <ac:spMk id="18" creationId="{15F2F6F9-85C0-7584-536D-6E3294DD0B89}"/>
          </ac:spMkLst>
        </pc:spChg>
        <pc:spChg chg="add mod">
          <ac:chgData name="Renáa Slana" userId="a2148769e1520924" providerId="LiveId" clId="{29B697C8-E712-45C7-8471-433CB2BE6E4D}" dt="2024-09-08T13:34:13.775" v="213" actId="207"/>
          <ac:spMkLst>
            <pc:docMk/>
            <pc:sldMk cId="0" sldId="274"/>
            <ac:spMk id="19" creationId="{F2C9E283-222E-8828-18A3-07D6D489ED5C}"/>
          </ac:spMkLst>
        </pc:spChg>
      </pc:sldChg>
      <pc:sldChg chg="del">
        <pc:chgData name="Renáa Slana" userId="a2148769e1520924" providerId="LiveId" clId="{29B697C8-E712-45C7-8471-433CB2BE6E4D}" dt="2024-09-08T13:34:39.218" v="214" actId="47"/>
        <pc:sldMkLst>
          <pc:docMk/>
          <pc:sldMk cId="0" sldId="275"/>
        </pc:sldMkLst>
      </pc:sldChg>
      <pc:sldChg chg="addSp modSp mod">
        <pc:chgData name="Renáa Slana" userId="a2148769e1520924" providerId="LiveId" clId="{29B697C8-E712-45C7-8471-433CB2BE6E4D}" dt="2024-09-08T13:35:56.227" v="217" actId="1076"/>
        <pc:sldMkLst>
          <pc:docMk/>
          <pc:sldMk cId="0" sldId="285"/>
        </pc:sldMkLst>
        <pc:spChg chg="add mod">
          <ac:chgData name="Renáa Slana" userId="a2148769e1520924" providerId="LiveId" clId="{29B697C8-E712-45C7-8471-433CB2BE6E4D}" dt="2024-09-08T13:27:01.207" v="58" actId="1076"/>
          <ac:spMkLst>
            <pc:docMk/>
            <pc:sldMk cId="0" sldId="285"/>
            <ac:spMk id="10" creationId="{4F6275D7-7C28-7E34-ACEC-5B91BE27C8AA}"/>
          </ac:spMkLst>
        </pc:spChg>
        <pc:spChg chg="add mod">
          <ac:chgData name="Renáa Slana" userId="a2148769e1520924" providerId="LiveId" clId="{29B697C8-E712-45C7-8471-433CB2BE6E4D}" dt="2024-09-08T13:27:42.761" v="63" actId="1076"/>
          <ac:spMkLst>
            <pc:docMk/>
            <pc:sldMk cId="0" sldId="285"/>
            <ac:spMk id="11" creationId="{5D367F7A-BB13-5FD3-6DB4-26EBAAAD1163}"/>
          </ac:spMkLst>
        </pc:spChg>
        <pc:spChg chg="add mod">
          <ac:chgData name="Renáa Slana" userId="a2148769e1520924" providerId="LiveId" clId="{29B697C8-E712-45C7-8471-433CB2BE6E4D}" dt="2024-09-08T13:27:39.634" v="62" actId="1076"/>
          <ac:spMkLst>
            <pc:docMk/>
            <pc:sldMk cId="0" sldId="285"/>
            <ac:spMk id="12" creationId="{F3B808D6-63F1-BC8E-288C-7AA6D5CD445B}"/>
          </ac:spMkLst>
        </pc:spChg>
        <pc:spChg chg="add mod">
          <ac:chgData name="Renáa Slana" userId="a2148769e1520924" providerId="LiveId" clId="{29B697C8-E712-45C7-8471-433CB2BE6E4D}" dt="2024-09-08T13:35:56.227" v="217" actId="1076"/>
          <ac:spMkLst>
            <pc:docMk/>
            <pc:sldMk cId="0" sldId="285"/>
            <ac:spMk id="13" creationId="{E804371A-E2A5-ED4A-C8F9-E1817776834D}"/>
          </ac:spMkLst>
        </pc:spChg>
      </pc:sldChg>
      <pc:sldChg chg="del">
        <pc:chgData name="Renáa Slana" userId="a2148769e1520924" providerId="LiveId" clId="{29B697C8-E712-45C7-8471-433CB2BE6E4D}" dt="2024-09-08T13:36:06.519" v="218" actId="47"/>
        <pc:sldMkLst>
          <pc:docMk/>
          <pc:sldMk cId="0" sldId="286"/>
        </pc:sldMkLst>
      </pc:sldChg>
      <pc:sldChg chg="addSp modSp mod">
        <pc:chgData name="Renáa Slana" userId="a2148769e1520924" providerId="LiveId" clId="{29B697C8-E712-45C7-8471-433CB2BE6E4D}" dt="2024-09-08T13:37:06.584" v="220" actId="14100"/>
        <pc:sldMkLst>
          <pc:docMk/>
          <pc:sldMk cId="0" sldId="292"/>
        </pc:sldMkLst>
        <pc:spChg chg="add mod">
          <ac:chgData name="Renáa Slana" userId="a2148769e1520924" providerId="LiveId" clId="{29B697C8-E712-45C7-8471-433CB2BE6E4D}" dt="2024-09-08T13:29:43.336" v="203" actId="1076"/>
          <ac:spMkLst>
            <pc:docMk/>
            <pc:sldMk cId="0" sldId="292"/>
            <ac:spMk id="11" creationId="{F8D9B52C-42E5-07FC-F7E9-6481A73D4608}"/>
          </ac:spMkLst>
        </pc:spChg>
        <pc:spChg chg="add mod">
          <ac:chgData name="Renáa Slana" userId="a2148769e1520924" providerId="LiveId" clId="{29B697C8-E712-45C7-8471-433CB2BE6E4D}" dt="2024-09-08T13:37:06.584" v="220" actId="14100"/>
          <ac:spMkLst>
            <pc:docMk/>
            <pc:sldMk cId="0" sldId="292"/>
            <ac:spMk id="12" creationId="{6243BA64-1B82-D9F4-A08D-06AD18D8F7BA}"/>
          </ac:spMkLst>
        </pc:spChg>
      </pc:sldChg>
      <pc:sldChg chg="delSp modSp mod">
        <pc:chgData name="Renáa Slana" userId="a2148769e1520924" providerId="LiveId" clId="{29B697C8-E712-45C7-8471-433CB2BE6E4D}" dt="2024-09-08T13:29:11.708" v="199"/>
        <pc:sldMkLst>
          <pc:docMk/>
          <pc:sldMk cId="0" sldId="293"/>
        </pc:sldMkLst>
        <pc:spChg chg="del mod">
          <ac:chgData name="Renáa Slana" userId="a2148769e1520924" providerId="LiveId" clId="{29B697C8-E712-45C7-8471-433CB2BE6E4D}" dt="2024-09-08T13:29:11.708" v="199"/>
          <ac:spMkLst>
            <pc:docMk/>
            <pc:sldMk cId="0" sldId="293"/>
            <ac:spMk id="9" creationId="{00000000-0000-0000-0000-000000000000}"/>
          </ac:spMkLst>
        </pc:spChg>
      </pc:sldChg>
      <pc:sldChg chg="addSp modSp mod">
        <pc:chgData name="Renáa Slana" userId="a2148769e1520924" providerId="LiveId" clId="{29B697C8-E712-45C7-8471-433CB2BE6E4D}" dt="2024-09-08T13:38:30.479" v="224" actId="1076"/>
        <pc:sldMkLst>
          <pc:docMk/>
          <pc:sldMk cId="0" sldId="298"/>
        </pc:sldMkLst>
        <pc:spChg chg="add mod">
          <ac:chgData name="Renáa Slana" userId="a2148769e1520924" providerId="LiveId" clId="{29B697C8-E712-45C7-8471-433CB2BE6E4D}" dt="2024-09-08T13:30:48.950" v="205" actId="1076"/>
          <ac:spMkLst>
            <pc:docMk/>
            <pc:sldMk cId="0" sldId="298"/>
            <ac:spMk id="18" creationId="{0C15C2A2-93C1-72ED-4571-1987EC32166A}"/>
          </ac:spMkLst>
        </pc:spChg>
        <pc:spChg chg="add mod">
          <ac:chgData name="Renáa Slana" userId="a2148769e1520924" providerId="LiveId" clId="{29B697C8-E712-45C7-8471-433CB2BE6E4D}" dt="2024-09-08T13:38:30.479" v="224" actId="1076"/>
          <ac:spMkLst>
            <pc:docMk/>
            <pc:sldMk cId="0" sldId="298"/>
            <ac:spMk id="19" creationId="{FCCFC717-7B04-0627-2E6F-0579D177D7F9}"/>
          </ac:spMkLst>
        </pc:spChg>
      </pc:sldChg>
      <pc:sldChg chg="del">
        <pc:chgData name="Renáa Slana" userId="a2148769e1520924" providerId="LiveId" clId="{29B697C8-E712-45C7-8471-433CB2BE6E4D}" dt="2024-09-08T13:38:40.992" v="225" actId="47"/>
        <pc:sldMkLst>
          <pc:docMk/>
          <pc:sldMk cId="0" sldId="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FF912-D946-483C-9E4A-EC8B49AD2097}" type="datetimeFigureOut">
              <a:rPr lang="cs-CZ" smtClean="0"/>
              <a:t>08.09.2024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0894E-E5E8-4979-9DFA-C836437D19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00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0894E-E5E8-4979-9DFA-C836437D195F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75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sv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33.jpeg"/><Relationship Id="rId4" Type="http://schemas.openxmlformats.org/officeDocument/2006/relationships/image" Target="../media/image2.sv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sv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hyperlink" Target="https://www.google.cz/search?sxsrf=AJOqlzV5Gziy1oh_IYDGA_L_0aGsBvETyA%3A1676318464715&amp;q=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search?sxsrf=AJOqlzV5Gziy1oh_IYDGA_L_0aGsBvETyA%3A1676318464715&amp;q=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47.jpeg"/><Relationship Id="rId4" Type="http://schemas.openxmlformats.org/officeDocument/2006/relationships/image" Target="../media/image2.sv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4.svg"/><Relationship Id="rId10" Type="http://schemas.openxmlformats.org/officeDocument/2006/relationships/hyperlink" Target="https://www.google.com/search?q=cerebellum+obr%C3%A1zky&amp;tbm=isch&amp;ved=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62.jpeg"/><Relationship Id="rId5" Type="http://schemas.openxmlformats.org/officeDocument/2006/relationships/image" Target="../media/image11.png"/><Relationship Id="rId10" Type="http://schemas.openxmlformats.org/officeDocument/2006/relationships/image" Target="../media/image61.jpeg"/><Relationship Id="rId4" Type="http://schemas.openxmlformats.org/officeDocument/2006/relationships/image" Target="../media/image2.svg"/><Relationship Id="rId9" Type="http://schemas.openxmlformats.org/officeDocument/2006/relationships/hyperlink" Target="https://www.google.com/search?q=cerebellum+obr%C3%A1zky&amp;tbm=isch&amp;ved=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sv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Relationship Id="rId3" Type="http://schemas.openxmlformats.org/officeDocument/2006/relationships/image" Target="../media/image67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69.png"/><Relationship Id="rId4" Type="http://schemas.openxmlformats.org/officeDocument/2006/relationships/image" Target="../media/image1.png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png"/><Relationship Id="rId7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.png"/><Relationship Id="rId7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.png"/><Relationship Id="rId7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prodlou%C5%BEen%C3%A1+m%C3%ADcha+funkce&amp;tbm=isch&amp;hl=cs&amp;sa=X&amp;ved=2ahUKEwjFzvnD2ob9AhV1sScCHQq1BjIQrNwCKAB6BQgBEK8B&amp;biw=1349&amp;bih=568#imgrc=Mpi25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-1491240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563464" y="5561443"/>
            <a:ext cx="19414929" cy="5096419"/>
          </a:xfrm>
          <a:custGeom>
            <a:avLst/>
            <a:gdLst/>
            <a:ahLst/>
            <a:cxnLst/>
            <a:rect l="l" t="t" r="r" b="b"/>
            <a:pathLst>
              <a:path w="19414929" h="5096419">
                <a:moveTo>
                  <a:pt x="0" y="0"/>
                </a:moveTo>
                <a:lnTo>
                  <a:pt x="19414928" y="0"/>
                </a:lnTo>
                <a:lnTo>
                  <a:pt x="19414928" y="5096419"/>
                </a:lnTo>
                <a:lnTo>
                  <a:pt x="0" y="50964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856756" y="3975658"/>
            <a:ext cx="16574488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 err="1">
                <a:solidFill>
                  <a:srgbClr val="FFFFFF"/>
                </a:solidFill>
                <a:latin typeface="Bogart"/>
              </a:rPr>
              <a:t>MUDr</a:t>
            </a:r>
            <a:r>
              <a:rPr lang="en-US" sz="5600" dirty="0">
                <a:solidFill>
                  <a:srgbClr val="FFFFFF"/>
                </a:solidFill>
                <a:latin typeface="Bogart"/>
              </a:rPr>
              <a:t>. Ren</a:t>
            </a:r>
            <a:r>
              <a:rPr lang="cs-CZ" sz="5600">
                <a:solidFill>
                  <a:srgbClr val="FFFFFF"/>
                </a:solidFill>
                <a:latin typeface="Bogart"/>
              </a:rPr>
              <a:t>á</a:t>
            </a:r>
            <a:r>
              <a:rPr lang="en-US" sz="5600">
                <a:solidFill>
                  <a:srgbClr val="FFFFFF"/>
                </a:solidFill>
                <a:latin typeface="Bogart"/>
              </a:rPr>
              <a:t>ta </a:t>
            </a:r>
            <a:r>
              <a:rPr lang="en-US" sz="5600" dirty="0" err="1">
                <a:solidFill>
                  <a:srgbClr val="FFFFFF"/>
                </a:solidFill>
                <a:latin typeface="Bogart"/>
              </a:rPr>
              <a:t>Slaná</a:t>
            </a:r>
            <a:endParaRPr lang="en-US" sz="5600" dirty="0">
              <a:solidFill>
                <a:srgbClr val="FFFFFF"/>
              </a:solidFill>
              <a:latin typeface="Bogart"/>
            </a:endParaRPr>
          </a:p>
          <a:p>
            <a:pPr algn="ctr">
              <a:lnSpc>
                <a:spcPts val="7840"/>
              </a:lnSpc>
            </a:pPr>
            <a:endParaRPr lang="en-US" sz="5600" dirty="0">
              <a:solidFill>
                <a:srgbClr val="FFFFFF"/>
              </a:solidFill>
              <a:latin typeface="Bogar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59558" y="2965944"/>
            <a:ext cx="6568884" cy="89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3"/>
              </a:lnSpc>
            </a:pPr>
            <a:r>
              <a:rPr lang="en-US" sz="5173" spc="2136">
                <a:solidFill>
                  <a:srgbClr val="FFFFFF"/>
                </a:solidFill>
                <a:latin typeface="Antic Bold Italics"/>
              </a:rPr>
              <a:t>ANATOMIE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9442" y="9525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1275093" y="557867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-1491240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235329" y="3864559"/>
            <a:ext cx="9159714" cy="5053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Části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laterální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,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mesiální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,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basální</a:t>
            </a:r>
            <a:endParaRPr lang="en-US" sz="3167" spc="148" dirty="0">
              <a:solidFill>
                <a:srgbClr val="FFFFFF"/>
              </a:solidFill>
              <a:latin typeface="Antic Italics"/>
            </a:endParaRP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gyrus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precentralis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a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lobulus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paracentralis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-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motorická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oblast –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východisko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pyramid.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drah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se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somatotopickým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uspořádáním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dominantní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hsf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–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Brocovo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centrum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řeči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-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motorika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mluvidel</a:t>
            </a:r>
            <a:endParaRPr lang="en-US" sz="3167" spc="148" dirty="0">
              <a:solidFill>
                <a:srgbClr val="FFFFFF"/>
              </a:solidFill>
              <a:latin typeface="Antic Italics"/>
            </a:endParaRPr>
          </a:p>
          <a:p>
            <a:pPr>
              <a:lnSpc>
                <a:spcPts val="4434"/>
              </a:lnSpc>
            </a:pP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centrum pro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psaní-diferencované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pohyb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ruky</a:t>
            </a:r>
            <a:endParaRPr lang="en-US" sz="3167" spc="148" dirty="0">
              <a:solidFill>
                <a:srgbClr val="FFFFFF"/>
              </a:solidFill>
              <a:latin typeface="Antic Italics"/>
            </a:endParaRP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Prefrontální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oblast-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psychické</a:t>
            </a:r>
            <a:r>
              <a:rPr lang="en-US" sz="3167" spc="148" dirty="0">
                <a:solidFill>
                  <a:srgbClr val="FFFFFF"/>
                </a:solidFill>
                <a:latin typeface="Antic Italics"/>
              </a:rPr>
              <a:t> </a:t>
            </a:r>
            <a:r>
              <a:rPr lang="en-US" sz="3167" spc="148" dirty="0" err="1">
                <a:solidFill>
                  <a:srgbClr val="FFFFFF"/>
                </a:solidFill>
                <a:latin typeface="Antic Italics"/>
              </a:rPr>
              <a:t>funkce</a:t>
            </a:r>
            <a:endParaRPr lang="en-US" sz="3167" spc="148" dirty="0">
              <a:solidFill>
                <a:srgbClr val="FFFFFF"/>
              </a:solidFill>
              <a:latin typeface="Antic Italics"/>
            </a:endParaRPr>
          </a:p>
          <a:p>
            <a:pPr>
              <a:lnSpc>
                <a:spcPts val="4434"/>
              </a:lnSpc>
            </a:pPr>
            <a:endParaRPr lang="en-US" sz="3167" spc="148" dirty="0">
              <a:solidFill>
                <a:srgbClr val="FFFFFF"/>
              </a:solidFill>
              <a:latin typeface="Antic Italics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7763418" y="9666431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10591919" y="9666431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>
            <a:off x="4967795" y="9666431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98806" y="544348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 dirty="0" err="1">
                <a:solidFill>
                  <a:srgbClr val="FFFFFF"/>
                </a:solidFill>
                <a:latin typeface="Bogart"/>
              </a:rPr>
              <a:t>Frontální</a:t>
            </a:r>
            <a:r>
              <a:rPr lang="en-US" sz="6998" dirty="0">
                <a:solidFill>
                  <a:srgbClr val="FFFFFF"/>
                </a:solidFill>
                <a:latin typeface="Bogart"/>
              </a:rPr>
              <a:t> </a:t>
            </a:r>
            <a:r>
              <a:rPr lang="en-US" sz="6998" dirty="0" err="1">
                <a:solidFill>
                  <a:srgbClr val="FFFFFF"/>
                </a:solidFill>
                <a:latin typeface="Bogart"/>
              </a:rPr>
              <a:t>lalok</a:t>
            </a:r>
            <a:endParaRPr lang="en-US" sz="6998" dirty="0">
              <a:solidFill>
                <a:srgbClr val="FFFFFF"/>
              </a:solidFill>
              <a:latin typeface="Bogart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7D031282-6773-77E3-039E-56E1336422E1}"/>
              </a:ext>
            </a:extLst>
          </p:cNvPr>
          <p:cNvSpPr/>
          <p:nvPr/>
        </p:nvSpPr>
        <p:spPr>
          <a:xfrm>
            <a:off x="9480964" y="1957547"/>
            <a:ext cx="8348225" cy="5495915"/>
          </a:xfrm>
          <a:custGeom>
            <a:avLst/>
            <a:gdLst/>
            <a:ahLst/>
            <a:cxnLst/>
            <a:rect l="l" t="t" r="r" b="b"/>
            <a:pathLst>
              <a:path w="8348225" h="5495915">
                <a:moveTo>
                  <a:pt x="0" y="0"/>
                </a:moveTo>
                <a:lnTo>
                  <a:pt x="8348225" y="0"/>
                </a:lnTo>
                <a:lnTo>
                  <a:pt x="8348225" y="5495916"/>
                </a:lnTo>
                <a:lnTo>
                  <a:pt x="0" y="5495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 flipV="1">
            <a:off x="8356652" y="-1931601"/>
            <a:ext cx="0" cy="9297727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-2304622" y="5143500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4" y="0"/>
                </a:lnTo>
                <a:lnTo>
                  <a:pt x="6053424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/>
          <p:nvPr/>
        </p:nvGrpSpPr>
        <p:grpSpPr>
          <a:xfrm>
            <a:off x="15393595" y="-1076313"/>
            <a:ext cx="3731410" cy="373141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056631" y="69173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923971" y="4098997"/>
            <a:ext cx="11256758" cy="7245193"/>
            <a:chOff x="0" y="0"/>
            <a:chExt cx="5513070" cy="3548380"/>
          </a:xfrm>
        </p:grpSpPr>
        <p:sp>
          <p:nvSpPr>
            <p:cNvPr id="16" name="Freeform 1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8"/>
              <a:stretch>
                <a:fillRect t="-1289" b="-128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85068" y="777461"/>
            <a:ext cx="5333672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6399" spc="-249">
                <a:solidFill>
                  <a:srgbClr val="FFFFFF"/>
                </a:solidFill>
                <a:latin typeface="Bogart"/>
              </a:rPr>
              <a:t>Somatotopické uspořádání </a:t>
            </a:r>
          </a:p>
          <a:p>
            <a:pPr>
              <a:lnSpc>
                <a:spcPts val="3780"/>
              </a:lnSpc>
            </a:pPr>
            <a:r>
              <a:rPr lang="en-US" sz="3600" spc="-140">
                <a:solidFill>
                  <a:srgbClr val="FFFFFF"/>
                </a:solidFill>
                <a:latin typeface="Bogart"/>
              </a:rPr>
              <a:t>DocPlayer.cz</a:t>
            </a:r>
          </a:p>
          <a:p>
            <a:pPr>
              <a:lnSpc>
                <a:spcPts val="3780"/>
              </a:lnSpc>
            </a:pPr>
            <a:endParaRPr lang="en-US" sz="3600" spc="-140">
              <a:solidFill>
                <a:srgbClr val="FFFFFF"/>
              </a:solidFill>
              <a:latin typeface="Bogart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298429" y="1818895"/>
            <a:ext cx="6359025" cy="6262676"/>
          </a:xfrm>
          <a:custGeom>
            <a:avLst/>
            <a:gdLst/>
            <a:ahLst/>
            <a:cxnLst/>
            <a:rect l="l" t="t" r="r" b="b"/>
            <a:pathLst>
              <a:path w="6359025" h="6262676">
                <a:moveTo>
                  <a:pt x="0" y="0"/>
                </a:moveTo>
                <a:lnTo>
                  <a:pt x="6359026" y="0"/>
                </a:lnTo>
                <a:lnTo>
                  <a:pt x="6359026" y="6262676"/>
                </a:lnTo>
                <a:lnTo>
                  <a:pt x="0" y="62626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3822" y="328808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247973" y="-337382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511757" y="-113018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-1492918" y="580550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043683" y="2738245"/>
            <a:ext cx="15162482" cy="9759036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3231" b="-104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54625" y="1030135"/>
            <a:ext cx="7810080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Temporální lalok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0171" y="2421636"/>
            <a:ext cx="9159714" cy="449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Shora ohraničen Sylvijskou rýhou, posteriorně přechází v parietální a okcipitální lalok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Plochy- basální, laterální, mesiální a pól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Temporální závity 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Limbický systém ( limbický kortex, hippokampus, amygdala, preoptické oblasti)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F27EB738-C2A4-877B-AD7F-1083A052BDA9}"/>
              </a:ext>
            </a:extLst>
          </p:cNvPr>
          <p:cNvSpPr/>
          <p:nvPr/>
        </p:nvSpPr>
        <p:spPr>
          <a:xfrm>
            <a:off x="9841283" y="380991"/>
            <a:ext cx="5246317" cy="5219710"/>
          </a:xfrm>
          <a:custGeom>
            <a:avLst/>
            <a:gdLst/>
            <a:ahLst/>
            <a:cxnLst/>
            <a:rect l="l" t="t" r="r" b="b"/>
            <a:pathLst>
              <a:path w="5976841" h="5814183">
                <a:moveTo>
                  <a:pt x="0" y="0"/>
                </a:moveTo>
                <a:lnTo>
                  <a:pt x="5976841" y="0"/>
                </a:lnTo>
                <a:lnTo>
                  <a:pt x="5976841" y="5814183"/>
                </a:lnTo>
                <a:lnTo>
                  <a:pt x="0" y="5814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" r="-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25ED131-CC3F-AAD3-002F-9DD188D4A2FA}"/>
              </a:ext>
            </a:extLst>
          </p:cNvPr>
          <p:cNvSpPr/>
          <p:nvPr/>
        </p:nvSpPr>
        <p:spPr>
          <a:xfrm>
            <a:off x="9841283" y="5785445"/>
            <a:ext cx="5000316" cy="5885413"/>
          </a:xfrm>
          <a:custGeom>
            <a:avLst/>
            <a:gdLst/>
            <a:ahLst/>
            <a:cxnLst/>
            <a:rect l="l" t="t" r="r" b="b"/>
            <a:pathLst>
              <a:path w="5000316" h="5885413">
                <a:moveTo>
                  <a:pt x="0" y="0"/>
                </a:moveTo>
                <a:lnTo>
                  <a:pt x="5000315" y="0"/>
                </a:lnTo>
                <a:lnTo>
                  <a:pt x="5000315" y="5885413"/>
                </a:lnTo>
                <a:lnTo>
                  <a:pt x="0" y="58854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" r="-20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315350" y="726836"/>
            <a:ext cx="23625269" cy="15205944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>
                <a:alphaModFix amt="46000"/>
              </a:blip>
              <a:stretch>
                <a:fillRect l="-7233" r="-72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-5280718" y="-195719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6112302" y="-43799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 flipH="1">
            <a:off x="-2884761" y="465823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626497" y="595720"/>
            <a:ext cx="12087225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5400" spc="-215">
                <a:solidFill>
                  <a:srgbClr val="FFFFFF"/>
                </a:solidFill>
                <a:latin typeface="Open Sans"/>
              </a:rPr>
              <a:t>Limbický systém</a:t>
            </a:r>
          </a:p>
          <a:p>
            <a:pPr>
              <a:lnSpc>
                <a:spcPts val="1944"/>
              </a:lnSpc>
            </a:pPr>
            <a:r>
              <a:rPr lang="en-US" sz="1620" spc="-64">
                <a:solidFill>
                  <a:srgbClr val="FFFFFF"/>
                </a:solidFill>
                <a:latin typeface="Open Sans"/>
              </a:rPr>
              <a:t>Sinělnikov, Atlas anatomie člověka, Avicenum 1970, str. 35,  ob737, str. 41, obr. 742</a:t>
            </a:r>
          </a:p>
          <a:p>
            <a:pPr>
              <a:lnSpc>
                <a:spcPts val="1944"/>
              </a:lnSpc>
            </a:pPr>
            <a:endParaRPr lang="en-US" sz="1620" spc="-64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65998" y="2023741"/>
            <a:ext cx="9289032" cy="6904570"/>
          </a:xfrm>
          <a:custGeom>
            <a:avLst/>
            <a:gdLst/>
            <a:ahLst/>
            <a:cxnLst/>
            <a:rect l="l" t="t" r="r" b="b"/>
            <a:pathLst>
              <a:path w="9289032" h="6904570">
                <a:moveTo>
                  <a:pt x="0" y="0"/>
                </a:moveTo>
                <a:lnTo>
                  <a:pt x="9289032" y="0"/>
                </a:lnTo>
                <a:lnTo>
                  <a:pt x="9289032" y="6904570"/>
                </a:lnTo>
                <a:lnTo>
                  <a:pt x="0" y="69045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8"/>
          <p:cNvSpPr/>
          <p:nvPr/>
        </p:nvSpPr>
        <p:spPr>
          <a:xfrm>
            <a:off x="8805397" y="6557165"/>
            <a:ext cx="4738878" cy="3291840"/>
          </a:xfrm>
          <a:custGeom>
            <a:avLst/>
            <a:gdLst/>
            <a:ahLst/>
            <a:cxnLst/>
            <a:rect l="l" t="t" r="r" b="b"/>
            <a:pathLst>
              <a:path w="4738878" h="3291840">
                <a:moveTo>
                  <a:pt x="0" y="0"/>
                </a:moveTo>
                <a:lnTo>
                  <a:pt x="4738878" y="0"/>
                </a:lnTo>
                <a:lnTo>
                  <a:pt x="4738878" y="3291840"/>
                </a:lnTo>
                <a:lnTo>
                  <a:pt x="0" y="3291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" b="-6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87400" y="-2576719"/>
            <a:ext cx="12864115" cy="8279737"/>
            <a:chOff x="0" y="0"/>
            <a:chExt cx="5513070" cy="3548380"/>
          </a:xfrm>
        </p:grpSpPr>
        <p:sp>
          <p:nvSpPr>
            <p:cNvPr id="12" name="Freeform 12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223635" y="3955004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Funkce T laloku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3384" y="5428467"/>
            <a:ext cx="16810583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Část T laloku je součást  limbického systému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- autonomní, emoční projevy, vzorce chování- příjem potravy , sexuální aktivity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- mnestické funkce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- při lézi derealizace, iluze  viděného- neviděného, slyšeného-neslyš, vyprávěného-nevyprávěného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Senzorická aferentace – sluch  Heschlovy závity,  čich, chuť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Primární sluchový kortex   Wernicke- akustické centrum řeči (porozumění mluvené řeči)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296204" y="4469734"/>
            <a:ext cx="12864115" cy="8279737"/>
            <a:chOff x="0" y="0"/>
            <a:chExt cx="5513070" cy="3548380"/>
          </a:xfrm>
        </p:grpSpPr>
        <p:sp>
          <p:nvSpPr>
            <p:cNvPr id="12" name="Freeform 12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12169" b="-1216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223635" y="479031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Parietální lalok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1952495"/>
            <a:ext cx="18257351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 Aferentace 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 Gyrus postcentralis- primárně somatosenzorický kortex ( má somatotopické uspořádání) - senzitivní percepce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 Gyrus angularis dominantní hsf- optické centrum řeči- význam napsaného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 Gyrus supramarginalis – korové pole mluvidel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0051DA10-D1F2-D0EE-2B2E-69040D23EE74}"/>
              </a:ext>
            </a:extLst>
          </p:cNvPr>
          <p:cNvSpPr/>
          <p:nvPr/>
        </p:nvSpPr>
        <p:spPr>
          <a:xfrm>
            <a:off x="903270" y="4405927"/>
            <a:ext cx="6095550" cy="5979474"/>
          </a:xfrm>
          <a:custGeom>
            <a:avLst/>
            <a:gdLst/>
            <a:ahLst/>
            <a:cxnLst/>
            <a:rect l="l" t="t" r="r" b="b"/>
            <a:pathLst>
              <a:path w="6431200" h="6256177">
                <a:moveTo>
                  <a:pt x="0" y="0"/>
                </a:moveTo>
                <a:lnTo>
                  <a:pt x="6431201" y="0"/>
                </a:lnTo>
                <a:lnTo>
                  <a:pt x="6431201" y="6256178"/>
                </a:lnTo>
                <a:lnTo>
                  <a:pt x="0" y="6256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" b="-4"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057E98AF-0BA6-DBC2-EB65-A6613190F88E}"/>
              </a:ext>
            </a:extLst>
          </p:cNvPr>
          <p:cNvSpPr/>
          <p:nvPr/>
        </p:nvSpPr>
        <p:spPr>
          <a:xfrm>
            <a:off x="7830297" y="4419881"/>
            <a:ext cx="7236804" cy="5379142"/>
          </a:xfrm>
          <a:custGeom>
            <a:avLst/>
            <a:gdLst/>
            <a:ahLst/>
            <a:cxnLst/>
            <a:rect l="l" t="t" r="r" b="b"/>
            <a:pathLst>
              <a:path w="7236804" h="5379142">
                <a:moveTo>
                  <a:pt x="0" y="0"/>
                </a:moveTo>
                <a:lnTo>
                  <a:pt x="7236804" y="0"/>
                </a:lnTo>
                <a:lnTo>
                  <a:pt x="7236804" y="5379143"/>
                </a:lnTo>
                <a:lnTo>
                  <a:pt x="0" y="53791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" r="-1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F2C9E283-222E-8828-18A3-07D6D489ED5C}"/>
              </a:ext>
            </a:extLst>
          </p:cNvPr>
          <p:cNvSpPr txBox="1"/>
          <p:nvPr/>
        </p:nvSpPr>
        <p:spPr>
          <a:xfrm>
            <a:off x="907699" y="10527906"/>
            <a:ext cx="660082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89"/>
              </a:lnSpc>
            </a:pPr>
            <a:r>
              <a:rPr lang="en-US" sz="1575" spc="-62" dirty="0" err="1">
                <a:latin typeface="Open Sans"/>
              </a:rPr>
              <a:t>Sinělnikov</a:t>
            </a:r>
            <a:r>
              <a:rPr lang="en-US" sz="1575" spc="-62" dirty="0">
                <a:latin typeface="Open Sans"/>
              </a:rPr>
              <a:t>, Atlas </a:t>
            </a:r>
            <a:r>
              <a:rPr lang="en-US" sz="1575" spc="-62" dirty="0" err="1">
                <a:latin typeface="Open Sans"/>
              </a:rPr>
              <a:t>anatomie</a:t>
            </a:r>
            <a:r>
              <a:rPr lang="en-US" sz="1575" spc="-62" dirty="0">
                <a:latin typeface="Open Sans"/>
              </a:rPr>
              <a:t> </a:t>
            </a:r>
            <a:r>
              <a:rPr lang="en-US" sz="1575" spc="-62" dirty="0" err="1">
                <a:latin typeface="Open Sans"/>
              </a:rPr>
              <a:t>člověka</a:t>
            </a:r>
            <a:r>
              <a:rPr lang="en-US" sz="1575" spc="-62" dirty="0">
                <a:latin typeface="Open Sans"/>
              </a:rPr>
              <a:t>, </a:t>
            </a:r>
            <a:r>
              <a:rPr lang="en-US" sz="1575" spc="-62" dirty="0" err="1">
                <a:latin typeface="Open Sans"/>
              </a:rPr>
              <a:t>Avicenum</a:t>
            </a:r>
            <a:r>
              <a:rPr lang="en-US" sz="1575" spc="-62" dirty="0">
                <a:latin typeface="Open Sans"/>
              </a:rPr>
              <a:t> 1970, str. 35,  </a:t>
            </a:r>
            <a:r>
              <a:rPr lang="en-US" sz="1575" spc="-62" dirty="0" err="1">
                <a:latin typeface="Open Sans"/>
              </a:rPr>
              <a:t>obr</a:t>
            </a:r>
            <a:r>
              <a:rPr lang="en-US" sz="1575" spc="-62" dirty="0">
                <a:latin typeface="Open Sans"/>
              </a:rPr>
              <a:t>. 737, str. 39, </a:t>
            </a:r>
            <a:r>
              <a:rPr lang="en-US" sz="1575" spc="-62" dirty="0" err="1">
                <a:latin typeface="Open Sans"/>
              </a:rPr>
              <a:t>obr</a:t>
            </a:r>
            <a:r>
              <a:rPr lang="en-US" sz="1575" spc="-62" dirty="0">
                <a:latin typeface="Open Sans"/>
              </a:rPr>
              <a:t>. 740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14402">
            <a:off x="-714234" y="-6318870"/>
            <a:ext cx="19986187" cy="12863719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44271" r="-4427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223635" y="3955004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Funkce P laloku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5538070"/>
            <a:ext cx="18257351" cy="485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Aferentace, smyslové vstupy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Gyrus postcentralis – somatosenzorický kortex , somatotopické uspořádání 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Gnozie - vědomé poznání jevů a dějů (při lézi nepozná předměty hmatem, části těla, vlastní tělesné postižení)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Praxie - naučené složité účelné motorické úkony ( porucha plánu výkonu, motorická bezradnost, jako poprvé, kreslení obkreslování)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V dominantní hsf optické centrum řeči ( poznání významu napsaného), čtení, počítání , pravolevá orientace </a:t>
            </a:r>
          </a:p>
          <a:p>
            <a:pPr algn="ctr">
              <a:lnSpc>
                <a:spcPts val="3840"/>
              </a:lnSpc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mnestické funkce ( amnestická afázie –porucha nalezení správných slov)</a:t>
            </a:r>
          </a:p>
          <a:p>
            <a:pPr algn="ctr">
              <a:lnSpc>
                <a:spcPts val="3840"/>
              </a:lnSpc>
            </a:pPr>
            <a:endParaRPr lang="en-US" sz="3200" spc="-127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3822" y="328808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247973" y="-337382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511757" y="-113018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-1492918" y="580550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834482" y="-252344"/>
            <a:ext cx="15162482" cy="9759036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54625" y="1058710"/>
            <a:ext cx="7810080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spc="-187">
                <a:solidFill>
                  <a:srgbClr val="FFFFFF"/>
                </a:solidFill>
                <a:latin typeface="Bogart"/>
              </a:rPr>
              <a:t>Okcipitální lalok</a:t>
            </a:r>
          </a:p>
          <a:p>
            <a:pPr>
              <a:lnSpc>
                <a:spcPts val="1679"/>
              </a:lnSpc>
            </a:pPr>
            <a:r>
              <a:rPr lang="en-US" sz="1200" spc="-46">
                <a:solidFill>
                  <a:srgbClr val="FFFFFF"/>
                </a:solidFill>
                <a:latin typeface="Bogart"/>
              </a:rPr>
              <a:t>https://www.istockphoto.com/cs/vektor/okcipit%C3%A1ln%C3%AD-lalok-lidsk%C3%A9-anatomie-mozku-bo%C4%8Dn%C3%AD-pohled-ploch%C3%BD-gm1039705924-278333802</a:t>
            </a:r>
          </a:p>
          <a:p>
            <a:pPr>
              <a:lnSpc>
                <a:spcPts val="1679"/>
              </a:lnSpc>
            </a:pPr>
            <a:endParaRPr lang="en-US" sz="1200" spc="-46">
              <a:solidFill>
                <a:srgbClr val="FFFFFF"/>
              </a:solidFill>
              <a:latin typeface="Bogar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54625" y="2421289"/>
            <a:ext cx="9159714" cy="55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Zrakové vnímání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54625" y="3358716"/>
            <a:ext cx="5899584" cy="5899584"/>
          </a:xfrm>
          <a:custGeom>
            <a:avLst/>
            <a:gdLst/>
            <a:ahLst/>
            <a:cxnLst/>
            <a:rect l="l" t="t" r="r" b="b"/>
            <a:pathLst>
              <a:path w="5899584" h="5899584">
                <a:moveTo>
                  <a:pt x="0" y="0"/>
                </a:moveTo>
                <a:lnTo>
                  <a:pt x="5899584" y="0"/>
                </a:lnTo>
                <a:lnTo>
                  <a:pt x="5899584" y="5899584"/>
                </a:lnTo>
                <a:lnTo>
                  <a:pt x="0" y="5899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190209" y="483473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4478184" y="1882620"/>
            <a:ext cx="11870416" cy="7640162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27712" b="-27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600022" y="-2230783"/>
            <a:ext cx="11870416" cy="7640162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7"/>
              <a:stretch>
                <a:fillRect t="-1824" b="-182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777394" y="1325263"/>
            <a:ext cx="10930068" cy="7933037"/>
            <a:chOff x="0" y="0"/>
            <a:chExt cx="2899410" cy="2104390"/>
          </a:xfrm>
        </p:grpSpPr>
        <p:sp>
          <p:nvSpPr>
            <p:cNvPr id="10" name="Freeform 10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8"/>
              <a:stretch>
                <a:fillRect t="-1626" b="-162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1717692" y="-164128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69"/>
                </a:lnTo>
                <a:lnTo>
                  <a:pt x="5495086" y="5628769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4770851" y="9357364"/>
            <a:ext cx="9520386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u="sng">
                <a:solidFill>
                  <a:srgbClr val="FFFFFF"/>
                </a:solidFill>
                <a:latin typeface="Arimo"/>
                <a:hlinkClick r:id="rId9" tooltip="https://www.google.cz/search?sxsrf=AJOqlzV5Gziy1oh_IYDGA_L_0aGsBvETyA%3A1676318464715&amp;q="/>
              </a:rPr>
              <a:t>https://www.google.cz/search?sxsrf=AJOqlzV5Gziy1oh_IYDGA_L_0aGsBvETyA%3A1676318464715&amp;q=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190209" y="483473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595857" y="-2063079"/>
            <a:ext cx="11870416" cy="7640162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27712" b="-27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660649" y="5438219"/>
            <a:ext cx="11870416" cy="7640162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7"/>
              <a:stretch>
                <a:fillRect t="-1824" b="-182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-1717692" y="-164128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69"/>
                </a:lnTo>
                <a:lnTo>
                  <a:pt x="5495086" y="5628769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782748" y="1804009"/>
            <a:ext cx="6522839" cy="68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 u="sng">
                <a:solidFill>
                  <a:srgbClr val="FFFFFF"/>
                </a:solidFill>
                <a:latin typeface="Arimo"/>
                <a:hlinkClick r:id="rId8" tooltip="https://www.google.cz/search?sxsrf=AJOqlzV5Gziy1oh_IYDGA_L_0aGsBvETyA%3A1676318464715&amp;q="/>
              </a:rPr>
              <a:t>Funkční oblasti mozkové kůry</a:t>
            </a:r>
          </a:p>
        </p:txBody>
      </p:sp>
      <p:sp>
        <p:nvSpPr>
          <p:cNvPr id="11" name="Freeform 11"/>
          <p:cNvSpPr/>
          <p:nvPr/>
        </p:nvSpPr>
        <p:spPr>
          <a:xfrm>
            <a:off x="631236" y="2807396"/>
            <a:ext cx="9791746" cy="6788944"/>
          </a:xfrm>
          <a:custGeom>
            <a:avLst/>
            <a:gdLst/>
            <a:ahLst/>
            <a:cxnLst/>
            <a:rect l="l" t="t" r="r" b="b"/>
            <a:pathLst>
              <a:path w="9791746" h="6788944">
                <a:moveTo>
                  <a:pt x="0" y="0"/>
                </a:moveTo>
                <a:lnTo>
                  <a:pt x="9791746" y="0"/>
                </a:lnTo>
                <a:lnTo>
                  <a:pt x="9791746" y="6788944"/>
                </a:lnTo>
                <a:lnTo>
                  <a:pt x="0" y="6788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780734" y="-2213063"/>
            <a:ext cx="22280331" cy="14340301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109" b="-9417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929658" y="-2672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7000030" y="5638910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3" y="0"/>
                </a:lnTo>
                <a:lnTo>
                  <a:pt x="6053423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8895718" y="-820999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2093056" y="-1552502"/>
            <a:ext cx="64317" cy="12576096"/>
          </a:xfrm>
          <a:prstGeom prst="line">
            <a:avLst/>
          </a:prstGeom>
          <a:ln w="3810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0" name="Group 10"/>
          <p:cNvGrpSpPr/>
          <p:nvPr/>
        </p:nvGrpSpPr>
        <p:grpSpPr>
          <a:xfrm>
            <a:off x="1585256" y="1824886"/>
            <a:ext cx="1125185" cy="112518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25049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85256" y="3329004"/>
            <a:ext cx="1125185" cy="112518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25049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5256" y="4835188"/>
            <a:ext cx="1125185" cy="112518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25049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85256" y="6341373"/>
            <a:ext cx="1125185" cy="112518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25049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045603" y="553533"/>
            <a:ext cx="5531476" cy="8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Bogart"/>
              </a:rPr>
              <a:t>Nervová soustava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45603" y="2030273"/>
            <a:ext cx="2550323" cy="552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MOZEK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45603" y="3534391"/>
            <a:ext cx="4699087" cy="552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MÍCHA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45603" y="5040575"/>
            <a:ext cx="2550323" cy="110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PERIFERNÍ NERVY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045603" y="6546760"/>
            <a:ext cx="3954427" cy="110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AUTONOMNÍ SYSTÉM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55176" y="1832485"/>
            <a:ext cx="1385345" cy="99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1"/>
              </a:lnSpc>
            </a:pPr>
            <a:r>
              <a:rPr lang="en-US" sz="5793">
                <a:solidFill>
                  <a:srgbClr val="000000"/>
                </a:solidFill>
                <a:latin typeface="Bogart"/>
              </a:rPr>
              <a:t>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55176" y="3336602"/>
            <a:ext cx="1385345" cy="99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1"/>
              </a:lnSpc>
            </a:pPr>
            <a:r>
              <a:rPr lang="en-US" sz="5793">
                <a:solidFill>
                  <a:srgbClr val="000000"/>
                </a:solidFill>
                <a:latin typeface="Bogart"/>
              </a:rPr>
              <a:t>II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55176" y="4842787"/>
            <a:ext cx="1385345" cy="99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1"/>
              </a:lnSpc>
            </a:pPr>
            <a:r>
              <a:rPr lang="en-US" sz="5793">
                <a:solidFill>
                  <a:srgbClr val="000000"/>
                </a:solidFill>
                <a:latin typeface="Bogart"/>
              </a:rPr>
              <a:t>III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55176" y="6348972"/>
            <a:ext cx="1385345" cy="99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1"/>
              </a:lnSpc>
            </a:pPr>
            <a:r>
              <a:rPr lang="en-US" sz="5793">
                <a:solidFill>
                  <a:srgbClr val="000000"/>
                </a:solidFill>
                <a:latin typeface="Bogart"/>
              </a:rPr>
              <a:t>IV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940629" y="-1168801"/>
            <a:ext cx="18384386" cy="11832752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12014" r="-1201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-4857964" y="-593152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323832" y="797250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 flipH="1">
            <a:off x="-1426707" y="2570652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285536" y="-1490662"/>
            <a:ext cx="12087225" cy="503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endParaRPr/>
          </a:p>
          <a:p>
            <a:pPr>
              <a:lnSpc>
                <a:spcPts val="7679"/>
              </a:lnSpc>
            </a:pPr>
            <a:endParaRPr/>
          </a:p>
          <a:p>
            <a:pPr>
              <a:lnSpc>
                <a:spcPts val="7679"/>
              </a:lnSpc>
            </a:pPr>
            <a:r>
              <a:rPr lang="en-US" sz="6399" spc="-249">
                <a:solidFill>
                  <a:srgbClr val="FFFFFF"/>
                </a:solidFill>
                <a:latin typeface="Open Sans"/>
              </a:rPr>
              <a:t>Mozkové dráhy</a:t>
            </a:r>
          </a:p>
          <a:p>
            <a:pPr>
              <a:lnSpc>
                <a:spcPts val="1439"/>
              </a:lnSpc>
            </a:pPr>
            <a:r>
              <a:rPr lang="en-US" sz="1200" spc="-46">
                <a:solidFill>
                  <a:srgbClr val="FFFFFF"/>
                </a:solidFill>
                <a:latin typeface="Open Sans"/>
              </a:rPr>
              <a:t>Sinělnikov, Atlas anatomie člověka, Avicenum 1970, str103, obr.790</a:t>
            </a:r>
          </a:p>
          <a:p>
            <a:pPr>
              <a:lnSpc>
                <a:spcPts val="7679"/>
              </a:lnSpc>
            </a:pPr>
            <a:endParaRPr lang="en-US" sz="1200" spc="-46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7679"/>
              </a:lnSpc>
            </a:pPr>
            <a:endParaRPr lang="en-US" sz="1200" spc="-46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392230" y="3548063"/>
            <a:ext cx="5772131" cy="5924848"/>
          </a:xfrm>
          <a:custGeom>
            <a:avLst/>
            <a:gdLst/>
            <a:ahLst/>
            <a:cxnLst/>
            <a:rect l="l" t="t" r="r" b="b"/>
            <a:pathLst>
              <a:path w="5772131" h="5924848">
                <a:moveTo>
                  <a:pt x="0" y="0"/>
                </a:moveTo>
                <a:lnTo>
                  <a:pt x="5772130" y="0"/>
                </a:lnTo>
                <a:lnTo>
                  <a:pt x="5772130" y="5924848"/>
                </a:lnTo>
                <a:lnTo>
                  <a:pt x="0" y="59248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8"/>
          <p:cNvSpPr/>
          <p:nvPr/>
        </p:nvSpPr>
        <p:spPr>
          <a:xfrm>
            <a:off x="10491661" y="1028700"/>
            <a:ext cx="6958684" cy="6653560"/>
          </a:xfrm>
          <a:custGeom>
            <a:avLst/>
            <a:gdLst/>
            <a:ahLst/>
            <a:cxnLst/>
            <a:rect l="l" t="t" r="r" b="b"/>
            <a:pathLst>
              <a:path w="6958684" h="6653560">
                <a:moveTo>
                  <a:pt x="0" y="0"/>
                </a:moveTo>
                <a:lnTo>
                  <a:pt x="6958684" y="0"/>
                </a:lnTo>
                <a:lnTo>
                  <a:pt x="6958684" y="6653560"/>
                </a:lnTo>
                <a:lnTo>
                  <a:pt x="0" y="66535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" r="-5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3822" y="328808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247973" y="-337382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511757" y="-113018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-1492918" y="580550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3046626" y="2554135"/>
            <a:ext cx="15162482" cy="9759036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54625" y="1058710"/>
            <a:ext cx="78100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Bogart"/>
              </a:rPr>
              <a:t>Mozkové dráhy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Bogart"/>
              </a:rPr>
              <a:t>Sinělnikov, Atlas anatomie člověka, Avicenum 1970, str103, obr.790</a:t>
            </a:r>
          </a:p>
        </p:txBody>
      </p:sp>
      <p:sp>
        <p:nvSpPr>
          <p:cNvPr id="9" name="Freeform 9"/>
          <p:cNvSpPr/>
          <p:nvPr/>
        </p:nvSpPr>
        <p:spPr>
          <a:xfrm>
            <a:off x="9064705" y="1557853"/>
            <a:ext cx="8503662" cy="8495301"/>
          </a:xfrm>
          <a:custGeom>
            <a:avLst/>
            <a:gdLst/>
            <a:ahLst/>
            <a:cxnLst/>
            <a:rect l="l" t="t" r="r" b="b"/>
            <a:pathLst>
              <a:path w="8503662" h="8495301">
                <a:moveTo>
                  <a:pt x="0" y="0"/>
                </a:moveTo>
                <a:lnTo>
                  <a:pt x="8503662" y="0"/>
                </a:lnTo>
                <a:lnTo>
                  <a:pt x="8503662" y="8495301"/>
                </a:lnTo>
                <a:lnTo>
                  <a:pt x="0" y="84953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" b="-12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296204" y="4469734"/>
            <a:ext cx="12864115" cy="8279737"/>
            <a:chOff x="0" y="0"/>
            <a:chExt cx="5513070" cy="3548380"/>
          </a:xfrm>
        </p:grpSpPr>
        <p:sp>
          <p:nvSpPr>
            <p:cNvPr id="12" name="Freeform 12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l="-7233" r="-72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223635" y="479031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Corpus callosum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1952495"/>
            <a:ext cx="18257351" cy="388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Velké množství komisurálních vláken- spojují homologní místa kůry neokortexu obou hsf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Rámcově- spolupráce P a L hsf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Přední část ( genu a rostrum cc) – při lézi psychické poruchy- změny osobnosti, koncentrace pozornosti, apatie, stupor.., oboustranná hemiparesa)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Střední část ( corpus) -zadní F a P laloky- při lézi motorická apraxie , často oboustranná hemiparesa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Zadní část ( splenium cc)- T a O laloky- při lézi desorientace v prostoru, někdy bilat hemiparesa</a:t>
            </a:r>
          </a:p>
          <a:p>
            <a:pPr algn="ctr">
              <a:lnSpc>
                <a:spcPts val="3840"/>
              </a:lnSpc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3840"/>
              </a:lnSpc>
              <a:spcBef>
                <a:spcPct val="0"/>
              </a:spcBef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919333" y="-3876295"/>
            <a:ext cx="12864115" cy="8279737"/>
            <a:chOff x="0" y="0"/>
            <a:chExt cx="5513070" cy="3548380"/>
          </a:xfrm>
        </p:grpSpPr>
        <p:sp>
          <p:nvSpPr>
            <p:cNvPr id="12" name="Freeform 12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l="-3616" r="-361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238960" y="2968579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Corpus callosum</a:t>
            </a:r>
          </a:p>
        </p:txBody>
      </p:sp>
      <p:sp>
        <p:nvSpPr>
          <p:cNvPr id="14" name="Freeform 14"/>
          <p:cNvSpPr/>
          <p:nvPr/>
        </p:nvSpPr>
        <p:spPr>
          <a:xfrm>
            <a:off x="335123" y="4566682"/>
            <a:ext cx="7173401" cy="5783076"/>
          </a:xfrm>
          <a:custGeom>
            <a:avLst/>
            <a:gdLst/>
            <a:ahLst/>
            <a:cxnLst/>
            <a:rect l="l" t="t" r="r" b="b"/>
            <a:pathLst>
              <a:path w="7173401" h="5783076">
                <a:moveTo>
                  <a:pt x="0" y="0"/>
                </a:moveTo>
                <a:lnTo>
                  <a:pt x="7173401" y="0"/>
                </a:lnTo>
                <a:lnTo>
                  <a:pt x="7173401" y="5783076"/>
                </a:lnTo>
                <a:lnTo>
                  <a:pt x="0" y="5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7920327" y="4566682"/>
            <a:ext cx="8572500" cy="3743325"/>
          </a:xfrm>
          <a:custGeom>
            <a:avLst/>
            <a:gdLst/>
            <a:ahLst/>
            <a:cxnLst/>
            <a:rect l="l" t="t" r="r" b="b"/>
            <a:pathLst>
              <a:path w="8572500" h="3743325">
                <a:moveTo>
                  <a:pt x="0" y="0"/>
                </a:moveTo>
                <a:lnTo>
                  <a:pt x="8572500" y="0"/>
                </a:lnTo>
                <a:lnTo>
                  <a:pt x="8572500" y="3743325"/>
                </a:lnTo>
                <a:lnTo>
                  <a:pt x="0" y="37433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9128675" y="8923928"/>
            <a:ext cx="6600825" cy="24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https://www.google.com/search?q=corpus+callosum+obr%C3%A1zky&amp;tbm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3822" y="328808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247973" y="-337382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511757" y="-113018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-1492918" y="580550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353178" y="1157141"/>
            <a:ext cx="13645490" cy="878265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54625" y="1030135"/>
            <a:ext cx="16421724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Funkční asymetrie mozkových hemisfér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0171" y="2421636"/>
            <a:ext cx="9159714" cy="617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Dominantní, nedominantní hsf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Dominantní : většinou levá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neliší se od výkonu celého mozku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řečové, písemné vyjadřování , početní výkony 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= zejména funkce spojené s řečí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Nedominantní: 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prostorové představy , prostorové vztahy, emoční vnímání , posuzování hudby, umění , omezeně i chápání řeči – hudebnost řeči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5439" y="-5026068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389349" y="66586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3648914" y="721528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-1492918" y="-214852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501490" y="1504347"/>
            <a:ext cx="13645490" cy="878265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631406" y="1030135"/>
            <a:ext cx="8044943" cy="2422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Cerebellum- Mozeček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81561" y="3404046"/>
            <a:ext cx="9159714" cy="449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Všeobecná organizace a regulace veškerého motorického dění organismu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Správná časová koordinace činnosti jednotlivých svalových skupin při realizaci určitého pohybového plánu 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Souhra svalová ke správnému plnění statické a pohybové funkce 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4F6275D7-7C28-7E34-ACEC-5B91BE27C8AA}"/>
              </a:ext>
            </a:extLst>
          </p:cNvPr>
          <p:cNvSpPr/>
          <p:nvPr/>
        </p:nvSpPr>
        <p:spPr>
          <a:xfrm>
            <a:off x="321816" y="617374"/>
            <a:ext cx="6695211" cy="6788944"/>
          </a:xfrm>
          <a:custGeom>
            <a:avLst/>
            <a:gdLst/>
            <a:ahLst/>
            <a:cxnLst/>
            <a:rect l="l" t="t" r="r" b="b"/>
            <a:pathLst>
              <a:path w="6695211" h="6788944">
                <a:moveTo>
                  <a:pt x="0" y="0"/>
                </a:moveTo>
                <a:lnTo>
                  <a:pt x="6695211" y="0"/>
                </a:lnTo>
                <a:lnTo>
                  <a:pt x="6695211" y="6788945"/>
                </a:lnTo>
                <a:lnTo>
                  <a:pt x="0" y="6788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5D367F7A-BB13-5FD3-6DB4-26EBAAAD1163}"/>
              </a:ext>
            </a:extLst>
          </p:cNvPr>
          <p:cNvSpPr/>
          <p:nvPr/>
        </p:nvSpPr>
        <p:spPr>
          <a:xfrm>
            <a:off x="6841282" y="6667500"/>
            <a:ext cx="4280557" cy="4280558"/>
          </a:xfrm>
          <a:custGeom>
            <a:avLst/>
            <a:gdLst/>
            <a:ahLst/>
            <a:cxnLst/>
            <a:rect l="l" t="t" r="r" b="b"/>
            <a:pathLst>
              <a:path w="4280557" h="4280558">
                <a:moveTo>
                  <a:pt x="0" y="0"/>
                </a:moveTo>
                <a:lnTo>
                  <a:pt x="4280558" y="0"/>
                </a:lnTo>
                <a:lnTo>
                  <a:pt x="4280558" y="4280558"/>
                </a:lnTo>
                <a:lnTo>
                  <a:pt x="0" y="42805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F3B808D6-63F1-BC8E-288C-7AA6D5CD445B}"/>
              </a:ext>
            </a:extLst>
          </p:cNvPr>
          <p:cNvSpPr/>
          <p:nvPr/>
        </p:nvSpPr>
        <p:spPr>
          <a:xfrm>
            <a:off x="11235176" y="6667500"/>
            <a:ext cx="4462201" cy="4462202"/>
          </a:xfrm>
          <a:custGeom>
            <a:avLst/>
            <a:gdLst/>
            <a:ahLst/>
            <a:cxnLst/>
            <a:rect l="l" t="t" r="r" b="b"/>
            <a:pathLst>
              <a:path w="4462201" h="4462202">
                <a:moveTo>
                  <a:pt x="0" y="0"/>
                </a:moveTo>
                <a:lnTo>
                  <a:pt x="4462202" y="0"/>
                </a:lnTo>
                <a:lnTo>
                  <a:pt x="4462202" y="4462202"/>
                </a:lnTo>
                <a:lnTo>
                  <a:pt x="0" y="44622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E804371A-E2A5-ED4A-C8F9-E1817776834D}"/>
              </a:ext>
            </a:extLst>
          </p:cNvPr>
          <p:cNvSpPr txBox="1"/>
          <p:nvPr/>
        </p:nvSpPr>
        <p:spPr>
          <a:xfrm>
            <a:off x="412538" y="9230809"/>
            <a:ext cx="637207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 dirty="0">
                <a:solidFill>
                  <a:srgbClr val="FFFFFF"/>
                </a:solidFill>
                <a:latin typeface="Arimo"/>
                <a:hlinkClick r:id="rId10" tooltip="https://www.google.com/search?q=cerebellum+obr%C3%A1zky&amp;tbm=isch&amp;ved="/>
              </a:rPr>
              <a:t>https://www.google.com/search?q=cerebellum+obr%C3%A1zky&amp;tbm=isch&amp;ved=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177687" y="247651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flipH="1">
            <a:off x="-1627727" y="247651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452779" y="4328817"/>
            <a:ext cx="12864115" cy="8279737"/>
            <a:chOff x="0" y="0"/>
            <a:chExt cx="5513070" cy="3548380"/>
          </a:xfrm>
        </p:grpSpPr>
        <p:sp>
          <p:nvSpPr>
            <p:cNvPr id="12" name="Freeform 12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27712" b="-27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38676" y="563801"/>
            <a:ext cx="11379998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Cerebellum-pokračování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00710" y="1911585"/>
            <a:ext cx="10039591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Uložen v zadní jámě lební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pod tentoriem cerebelli a nad IV. komorou mozkovou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Vermis= paleocerebellum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mozečkové hemisféry = neocerebellum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Kůra, sulci, bílá hmota , podkorová jádra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Lobus anterior, posterior, pars noduloflocularis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( archicerebellum)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Aferentní, eferentní dráhy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14812">
            <a:off x="1667558" y="-3880668"/>
            <a:ext cx="14175859" cy="9124015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b="-1656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477600" y="4349574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Funkce mozečku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01781" y="5538070"/>
            <a:ext cx="12453789" cy="582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Programování realizace pohybů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Neocerebellum 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- řízení svalového tonu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- správné provedení cílení – taxe, metrie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- rychlé alternující pohyby-diadochokinesa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- souhra agonistů, antagonistů- synergie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( svalová souhra)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Paleocerebellum – udržení vzpřímené polohy těla vestoje a při chůzi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Neocerebellum – HKK, paleocerebellum- trup a DKK</a:t>
            </a:r>
          </a:p>
          <a:p>
            <a:pPr algn="ctr">
              <a:lnSpc>
                <a:spcPts val="3840"/>
              </a:lnSpc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3840"/>
              </a:lnSpc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3840"/>
              </a:lnSpc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5439" y="-5026068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389349" y="66586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3648914" y="721528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-1492918" y="179717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816825" y="4213100"/>
            <a:ext cx="13645490" cy="878265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9397" b="-9783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54625" y="612869"/>
            <a:ext cx="8044943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Diencefalon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03176" y="651962"/>
            <a:ext cx="9159714" cy="449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Thalamus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Hypothalamus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Basální ganglia ( ncl.caudatus, ncl.lentiformis, amygdala, claustrum)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Glandula pinealis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Hypofýza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Capsula interna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01161" y="4369675"/>
            <a:ext cx="7002015" cy="5251512"/>
          </a:xfrm>
          <a:custGeom>
            <a:avLst/>
            <a:gdLst/>
            <a:ahLst/>
            <a:cxnLst/>
            <a:rect l="l" t="t" r="r" b="b"/>
            <a:pathLst>
              <a:path w="7002015" h="5251512">
                <a:moveTo>
                  <a:pt x="0" y="0"/>
                </a:moveTo>
                <a:lnTo>
                  <a:pt x="7002015" y="0"/>
                </a:lnTo>
                <a:lnTo>
                  <a:pt x="7002015" y="5251512"/>
                </a:lnTo>
                <a:lnTo>
                  <a:pt x="0" y="52515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43101" y="2253981"/>
            <a:ext cx="15069724" cy="9699334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27712" b="-27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-4857964" y="-593152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323832" y="797250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4331126" y="538503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 flipH="1">
            <a:off x="13416636" y="-1009146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285536" y="542925"/>
            <a:ext cx="12087225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spc="-255">
                <a:solidFill>
                  <a:srgbClr val="FFFFFF"/>
                </a:solidFill>
                <a:latin typeface="Open Sans"/>
              </a:rPr>
              <a:t>Diencefalon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7071" y="1545524"/>
            <a:ext cx="540424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9" tooltip="https://www.google.com/search?q=cerebellum+obr%C3%A1zky&amp;tbm=isch&amp;ved="/>
              </a:rPr>
              <a:t>Sinělnikov, Atlas anatomie člověka, Avicenum 1970, str. 69, obr. 765</a:t>
            </a:r>
          </a:p>
        </p:txBody>
      </p:sp>
      <p:sp>
        <p:nvSpPr>
          <p:cNvPr id="18" name="Freeform 18"/>
          <p:cNvSpPr/>
          <p:nvPr/>
        </p:nvSpPr>
        <p:spPr>
          <a:xfrm>
            <a:off x="6729148" y="2438299"/>
            <a:ext cx="6105230" cy="6483037"/>
          </a:xfrm>
          <a:custGeom>
            <a:avLst/>
            <a:gdLst/>
            <a:ahLst/>
            <a:cxnLst/>
            <a:rect l="l" t="t" r="r" b="b"/>
            <a:pathLst>
              <a:path w="6105230" h="6483037">
                <a:moveTo>
                  <a:pt x="0" y="0"/>
                </a:moveTo>
                <a:lnTo>
                  <a:pt x="6105230" y="0"/>
                </a:lnTo>
                <a:lnTo>
                  <a:pt x="6105230" y="6483037"/>
                </a:lnTo>
                <a:lnTo>
                  <a:pt x="0" y="6483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" b="-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Freeform 19"/>
          <p:cNvSpPr/>
          <p:nvPr/>
        </p:nvSpPr>
        <p:spPr>
          <a:xfrm>
            <a:off x="12926780" y="4343287"/>
            <a:ext cx="4279639" cy="4275430"/>
          </a:xfrm>
          <a:custGeom>
            <a:avLst/>
            <a:gdLst/>
            <a:ahLst/>
            <a:cxnLst/>
            <a:rect l="l" t="t" r="r" b="b"/>
            <a:pathLst>
              <a:path w="4279639" h="4275430">
                <a:moveTo>
                  <a:pt x="0" y="0"/>
                </a:moveTo>
                <a:lnTo>
                  <a:pt x="4279639" y="0"/>
                </a:lnTo>
                <a:lnTo>
                  <a:pt x="4279639" y="4275430"/>
                </a:lnTo>
                <a:lnTo>
                  <a:pt x="0" y="42754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" r="-6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4810" y="355558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1838169" y="-1553537"/>
            <a:ext cx="7612263" cy="7797452"/>
          </a:xfrm>
          <a:custGeom>
            <a:avLst/>
            <a:gdLst/>
            <a:ahLst/>
            <a:cxnLst/>
            <a:rect l="l" t="t" r="r" b="b"/>
            <a:pathLst>
              <a:path w="7612263" h="7797452">
                <a:moveTo>
                  <a:pt x="0" y="0"/>
                </a:moveTo>
                <a:lnTo>
                  <a:pt x="7612263" y="0"/>
                </a:lnTo>
                <a:lnTo>
                  <a:pt x="7612263" y="7797452"/>
                </a:lnTo>
                <a:lnTo>
                  <a:pt x="0" y="7797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-1600843" y="624391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268839" y="1775260"/>
            <a:ext cx="10756782" cy="392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Pravá a levá mozková hemisféra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Lalok frontální , temporální, parietální, okcipitální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Mezencefalon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Diencefalon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Cerebellum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Prodloužená mícha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372151" y="1981694"/>
            <a:ext cx="14845500" cy="9555017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1872" b="-187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374635"/>
            <a:ext cx="7810080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Mozek</a:t>
            </a:r>
          </a:p>
        </p:txBody>
      </p:sp>
      <p:grpSp>
        <p:nvGrpSpPr>
          <p:cNvPr id="10" name="Group 18">
            <a:extLst>
              <a:ext uri="{FF2B5EF4-FFF2-40B4-BE49-F238E27FC236}">
                <a16:creationId xmlns:a16="http://schemas.microsoft.com/office/drawing/2014/main" id="{A233C761-6BC5-E476-BF52-FA1292FCAA95}"/>
              </a:ext>
            </a:extLst>
          </p:cNvPr>
          <p:cNvGrpSpPr>
            <a:grpSpLocks noChangeAspect="1"/>
          </p:cNvGrpSpPr>
          <p:nvPr/>
        </p:nvGrpSpPr>
        <p:grpSpPr>
          <a:xfrm>
            <a:off x="4419600" y="3929244"/>
            <a:ext cx="14538015" cy="7772863"/>
            <a:chOff x="0" y="0"/>
            <a:chExt cx="7981950" cy="4578350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3AF304EE-8C90-B141-B284-A93C80C3D900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C70E8B85-2366-FF98-19D9-9F527D6F89E3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988FCB82-23F3-6FFD-CDEF-F5B9D55FF59D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CF5D6228-4E7B-94F9-5E88-EEF1520887D8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22D6D4EA-2362-EF89-5183-D84ECE3FCFDE}"/>
                </a:ext>
              </a:extLst>
            </p:cNvPr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7"/>
              <a:stretch>
                <a:fillRect t="-19293" b="-54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817983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247973" y="-337382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643930" y="594702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-1718843" y="-166042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607355" y="-1960692"/>
            <a:ext cx="15162482" cy="9759036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984951"/>
            <a:ext cx="10534491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Funkce hypothalamu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990" y="5233487"/>
            <a:ext cx="10835070" cy="5053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Udržování homeostázy ( např.termoregulace)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Hypofýza - sekrece hormonů 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adenohypofýza ACTH, TSH, FSH, STH , PRL , LH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neurohypofýza -oxytocin , ADH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Realizace základních potřeb( hlad, žízeň, sexuální fce)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Řízení vegetativního nervstva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Zprostředkování tělesného doprovodu emocí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Řízení cirkadiálního rytmu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5439" y="-5026068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389349" y="66586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0" y="644391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13460027" y="-2801569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710104" y="4030083"/>
            <a:ext cx="13645490" cy="878265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137058" y="645060"/>
            <a:ext cx="8044943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Mesencefalon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79673" y="2026183"/>
            <a:ext cx="9159714" cy="2805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Mezi stopkou epifýzy a horní částí pontu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Tectum – colliculi supp, inf.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Pedunculi cerebri (tegmentum, subst. nigra)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Aqueductus cerebri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65799" y="768885"/>
            <a:ext cx="5400600" cy="4678270"/>
          </a:xfrm>
          <a:custGeom>
            <a:avLst/>
            <a:gdLst/>
            <a:ahLst/>
            <a:cxnLst/>
            <a:rect l="l" t="t" r="r" b="b"/>
            <a:pathLst>
              <a:path w="5400600" h="4678270">
                <a:moveTo>
                  <a:pt x="0" y="0"/>
                </a:moveTo>
                <a:lnTo>
                  <a:pt x="5400600" y="0"/>
                </a:lnTo>
                <a:lnTo>
                  <a:pt x="5400600" y="4678271"/>
                </a:lnTo>
                <a:lnTo>
                  <a:pt x="0" y="4678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8D9B52C-42E5-07FC-F7E9-6481A73D4608}"/>
              </a:ext>
            </a:extLst>
          </p:cNvPr>
          <p:cNvSpPr/>
          <p:nvPr/>
        </p:nvSpPr>
        <p:spPr>
          <a:xfrm>
            <a:off x="6637343" y="4563637"/>
            <a:ext cx="4897167" cy="5326947"/>
          </a:xfrm>
          <a:custGeom>
            <a:avLst/>
            <a:gdLst/>
            <a:ahLst/>
            <a:cxnLst/>
            <a:rect l="l" t="t" r="r" b="b"/>
            <a:pathLst>
              <a:path w="5945892" h="5939907">
                <a:moveTo>
                  <a:pt x="0" y="0"/>
                </a:moveTo>
                <a:lnTo>
                  <a:pt x="5945892" y="0"/>
                </a:lnTo>
                <a:lnTo>
                  <a:pt x="5945892" y="5939907"/>
                </a:lnTo>
                <a:lnTo>
                  <a:pt x="0" y="59399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" r="-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3BA64-1B82-D9F4-A08D-06AD18D8F7BA}"/>
              </a:ext>
            </a:extLst>
          </p:cNvPr>
          <p:cNvSpPr txBox="1"/>
          <p:nvPr/>
        </p:nvSpPr>
        <p:spPr>
          <a:xfrm>
            <a:off x="1447800" y="9880611"/>
            <a:ext cx="10962423" cy="367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103" dirty="0">
                <a:solidFill>
                  <a:srgbClr val="FFFFFF"/>
                </a:solidFill>
                <a:latin typeface="Antic Italics"/>
              </a:rPr>
              <a:t>SINĚLNIKOV, ATLAS ANATOMIE ČLOVĚKA, AVICENUM 1970, STR. 126,  OBR. 803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5439" y="-5026068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5306897" y="199675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575082" y="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9420383" y="-200303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075202" y="-1371767"/>
            <a:ext cx="13645490" cy="878265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798839" y="5514553"/>
            <a:ext cx="8044943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Mesencefalon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5814" y="3625735"/>
            <a:ext cx="5945892" cy="5939907"/>
          </a:xfrm>
          <a:custGeom>
            <a:avLst/>
            <a:gdLst/>
            <a:ahLst/>
            <a:cxnLst/>
            <a:rect l="l" t="t" r="r" b="b"/>
            <a:pathLst>
              <a:path w="5945892" h="5939907">
                <a:moveTo>
                  <a:pt x="0" y="0"/>
                </a:moveTo>
                <a:lnTo>
                  <a:pt x="5945892" y="0"/>
                </a:lnTo>
                <a:lnTo>
                  <a:pt x="5945892" y="5939907"/>
                </a:lnTo>
                <a:lnTo>
                  <a:pt x="0" y="59399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" r="-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1425814" y="9544061"/>
            <a:ext cx="10984409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103">
                <a:solidFill>
                  <a:srgbClr val="FFFFFF"/>
                </a:solidFill>
                <a:latin typeface="Antic Italics"/>
              </a:rPr>
              <a:t>SINĚLNIKOV, ATLAS ANATOMIE ČLOVĚKA, AVICENUM 1970, STR. 126,  OBR. 803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53708" y="-7005445"/>
            <a:ext cx="24275688" cy="15624573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27712" b="-27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433781" y="-600759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1422318" y="5769609"/>
            <a:ext cx="669733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ogart"/>
              </a:rPr>
              <a:t>Most a prodloužená mícha</a:t>
            </a:r>
          </a:p>
        </p:txBody>
      </p:sp>
      <p:sp>
        <p:nvSpPr>
          <p:cNvPr id="7" name="Freeform 7"/>
          <p:cNvSpPr/>
          <p:nvPr/>
        </p:nvSpPr>
        <p:spPr>
          <a:xfrm>
            <a:off x="-1304497" y="6834514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4" y="0"/>
                </a:lnTo>
                <a:lnTo>
                  <a:pt x="6053424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AutoShape 12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10927018" y="6434454"/>
            <a:ext cx="6861179" cy="155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 spc="103">
                <a:solidFill>
                  <a:srgbClr val="FFFFFF"/>
                </a:solidFill>
                <a:latin typeface="Antic"/>
              </a:rPr>
              <a:t>Mozkové dráhy 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 spc="103">
                <a:solidFill>
                  <a:srgbClr val="FFFFFF"/>
                </a:solidFill>
                <a:latin typeface="Antic"/>
              </a:rPr>
              <a:t>Překřížení pyramid – decussatio pyramidum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 spc="103">
                <a:solidFill>
                  <a:srgbClr val="FFFFFF"/>
                </a:solidFill>
                <a:latin typeface="Antic"/>
              </a:rPr>
              <a:t>Jádra hlavových nervů</a:t>
            </a:r>
          </a:p>
          <a:p>
            <a:pPr algn="just">
              <a:lnSpc>
                <a:spcPts val="3079"/>
              </a:lnSpc>
            </a:pPr>
            <a:endParaRPr lang="en-US" sz="2199" spc="103">
              <a:solidFill>
                <a:srgbClr val="FFFFFF"/>
              </a:solidFill>
              <a:latin typeface="Anti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422318" y="7728584"/>
            <a:ext cx="80010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8" tooltip="https://www.google.com/search?q=%C5%A1ed%C3%A1+hmota+mozkov%C3%A1&amp;tbm=isch&amp;ved=2ahUKEwiLvrDw3ob9AhXIkv0HHWU_Bq8Q2-cCegQIABAA&amp;oq=%C5%A1ed%C3%A1+hmota+mozkov%C3%A1"/>
              </a:rPr>
              <a:t>stefajir.cz </a:t>
            </a:r>
          </a:p>
        </p:txBody>
      </p:sp>
      <p:sp>
        <p:nvSpPr>
          <p:cNvPr id="16" name="Freeform 16"/>
          <p:cNvSpPr/>
          <p:nvPr/>
        </p:nvSpPr>
        <p:spPr>
          <a:xfrm>
            <a:off x="534710" y="725145"/>
            <a:ext cx="4946253" cy="6007594"/>
          </a:xfrm>
          <a:custGeom>
            <a:avLst/>
            <a:gdLst/>
            <a:ahLst/>
            <a:cxnLst/>
            <a:rect l="l" t="t" r="r" b="b"/>
            <a:pathLst>
              <a:path w="4946253" h="6007594">
                <a:moveTo>
                  <a:pt x="0" y="0"/>
                </a:moveTo>
                <a:lnTo>
                  <a:pt x="4946253" y="0"/>
                </a:lnTo>
                <a:lnTo>
                  <a:pt x="4946253" y="6007595"/>
                </a:lnTo>
                <a:lnTo>
                  <a:pt x="0" y="60075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>
            <a:off x="5980765" y="3728942"/>
            <a:ext cx="4946253" cy="4622589"/>
          </a:xfrm>
          <a:custGeom>
            <a:avLst/>
            <a:gdLst/>
            <a:ahLst/>
            <a:cxnLst/>
            <a:rect l="l" t="t" r="r" b="b"/>
            <a:pathLst>
              <a:path w="4946253" h="4622589">
                <a:moveTo>
                  <a:pt x="0" y="0"/>
                </a:moveTo>
                <a:lnTo>
                  <a:pt x="4946253" y="0"/>
                </a:lnTo>
                <a:lnTo>
                  <a:pt x="4946253" y="4622589"/>
                </a:lnTo>
                <a:lnTo>
                  <a:pt x="0" y="4622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427704" y="7092723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5" y="0"/>
                </a:lnTo>
                <a:lnTo>
                  <a:pt x="4619185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flipH="1">
            <a:off x="-911640" y="-83443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/>
          <p:nvPr/>
        </p:nvGrpSpPr>
        <p:grpSpPr>
          <a:xfrm>
            <a:off x="15393595" y="-1076313"/>
            <a:ext cx="3731410" cy="373141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-1394222" y="1028700"/>
            <a:ext cx="11563102" cy="7442365"/>
            <a:chOff x="0" y="0"/>
            <a:chExt cx="5513070" cy="3548380"/>
          </a:xfrm>
        </p:grpSpPr>
        <p:sp>
          <p:nvSpPr>
            <p:cNvPr id="15" name="Freeform 1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53616" b="-5361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761784" y="2559848"/>
            <a:ext cx="814939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Bogart"/>
              </a:rPr>
              <a:t>Funkce prodloužené míchy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79895" y="3406366"/>
            <a:ext cx="9695619" cy="342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Vystupuje 7 hlavových nervů 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Centrum reflexní činnosti 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dýchací - kašel, kýchání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srdeční – činnost srdce, TK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sací reflex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polykací reflex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zvracivý r.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slinění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IV. komora mozková 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Prochází senzitivní a motorické dráhy a kříží se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328963" y="2137253"/>
            <a:ext cx="17904062" cy="11523600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68719" b="-6871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9967986" y="427940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433781" y="-600759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70125" y="952500"/>
            <a:ext cx="669733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ogart"/>
              </a:rPr>
              <a:t>Jádra hlavových nervů </a:t>
            </a:r>
          </a:p>
        </p:txBody>
      </p:sp>
      <p:sp>
        <p:nvSpPr>
          <p:cNvPr id="7" name="Freeform 7"/>
          <p:cNvSpPr/>
          <p:nvPr/>
        </p:nvSpPr>
        <p:spPr>
          <a:xfrm>
            <a:off x="7521676" y="5347048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3" y="0"/>
                </a:lnTo>
                <a:lnTo>
                  <a:pt x="6053423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AutoShape 12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1028700" y="1617345"/>
            <a:ext cx="545365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7" tooltip="https://www.google.com/search?q=%C5%A1ed%C3%A1+hmota+mozkov%C3%A1&amp;tbm=isch&amp;ved=2ahUKEwiLvrDw3ob9AhXIkv0HHWU_Bq8Q2-cCegQIABAA&amp;oq=%C5%A1ed%C3%A1+hmota+mozkov%C3%A1"/>
              </a:rPr>
              <a:t>Sinělnikov, Atlas anatomie člověka, Avicenum 1970, str. 81, obr. 772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254045" y="821325"/>
            <a:ext cx="7005255" cy="8026533"/>
          </a:xfrm>
          <a:custGeom>
            <a:avLst/>
            <a:gdLst/>
            <a:ahLst/>
            <a:cxnLst/>
            <a:rect l="l" t="t" r="r" b="b"/>
            <a:pathLst>
              <a:path w="7005255" h="8026533">
                <a:moveTo>
                  <a:pt x="0" y="0"/>
                </a:moveTo>
                <a:lnTo>
                  <a:pt x="7005255" y="0"/>
                </a:lnTo>
                <a:lnTo>
                  <a:pt x="7005255" y="8026533"/>
                </a:lnTo>
                <a:lnTo>
                  <a:pt x="0" y="80265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10433781" y="-600759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9685065" y="-2589370"/>
            <a:ext cx="24275688" cy="15624573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27712" b="-27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9115632" y="393494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3421285" y="393494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2324063" y="1695272"/>
            <a:ext cx="669733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ogart"/>
              </a:rPr>
              <a:t>Mozkové komory</a:t>
            </a:r>
          </a:p>
        </p:txBody>
      </p:sp>
      <p:sp>
        <p:nvSpPr>
          <p:cNvPr id="7" name="Freeform 7"/>
          <p:cNvSpPr/>
          <p:nvPr/>
        </p:nvSpPr>
        <p:spPr>
          <a:xfrm>
            <a:off x="-1304497" y="6834514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4" y="0"/>
                </a:lnTo>
                <a:lnTo>
                  <a:pt x="6053424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AutoShape 12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6792969" y="2089607"/>
            <a:ext cx="5161979" cy="4534307"/>
          </a:xfrm>
          <a:custGeom>
            <a:avLst/>
            <a:gdLst/>
            <a:ahLst/>
            <a:cxnLst/>
            <a:rect l="l" t="t" r="r" b="b"/>
            <a:pathLst>
              <a:path w="5161979" h="4534307">
                <a:moveTo>
                  <a:pt x="0" y="0"/>
                </a:moveTo>
                <a:lnTo>
                  <a:pt x="5161979" y="0"/>
                </a:lnTo>
                <a:lnTo>
                  <a:pt x="5161979" y="4534307"/>
                </a:lnTo>
                <a:lnTo>
                  <a:pt x="0" y="4534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" r="-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12324063" y="2620412"/>
            <a:ext cx="4921536" cy="4936996"/>
          </a:xfrm>
          <a:custGeom>
            <a:avLst/>
            <a:gdLst/>
            <a:ahLst/>
            <a:cxnLst/>
            <a:rect l="l" t="t" r="r" b="b"/>
            <a:pathLst>
              <a:path w="4921536" h="4936996">
                <a:moveTo>
                  <a:pt x="0" y="0"/>
                </a:moveTo>
                <a:lnTo>
                  <a:pt x="4921536" y="0"/>
                </a:lnTo>
                <a:lnTo>
                  <a:pt x="4921536" y="4936996"/>
                </a:lnTo>
                <a:lnTo>
                  <a:pt x="0" y="49369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" r="-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1639382" y="7721873"/>
            <a:ext cx="545365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9" tooltip="https://www.google.com/search?q=%C5%A1ed%C3%A1+hmota+mozkov%C3%A1&amp;tbm=isch&amp;ved=2ahUKEwiLvrDw3ob9AhXIkv0HHWU_Bq8Q2-cCegQIABAA&amp;oq=%C5%A1ed%C3%A1+hmota+mozkov%C3%A1"/>
              </a:rPr>
              <a:t>Sinělnikov, Atlas anatomie člověka, Avicenum 1970, str. 48, obr. 746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6673" y="3194137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783448" y="6262873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flipH="1">
            <a:off x="361214" y="-848172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69"/>
                </a:lnTo>
                <a:lnTo>
                  <a:pt x="5495086" y="5628769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/>
          <p:nvPr/>
        </p:nvGrpSpPr>
        <p:grpSpPr>
          <a:xfrm>
            <a:off x="7508524" y="-918273"/>
            <a:ext cx="3731410" cy="373141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628170" y="947432"/>
            <a:ext cx="14065218" cy="9052803"/>
            <a:chOff x="0" y="0"/>
            <a:chExt cx="5513070" cy="3548380"/>
          </a:xfrm>
        </p:grpSpPr>
        <p:sp>
          <p:nvSpPr>
            <p:cNvPr id="15" name="Freeform 1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27712" b="-27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4322445"/>
            <a:ext cx="814939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Bogart"/>
              </a:rPr>
              <a:t>Mícha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0361" y="5487718"/>
            <a:ext cx="9695619" cy="274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Šedá hmota míšní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Bílá hmota míšní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Centrální kanálek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Přední rohy, postranní a zadní rohy míšní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Obaly míšní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Kořeny míšní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Cévní zásobení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endParaRPr lang="en-US" sz="1967" spc="92">
              <a:solidFill>
                <a:srgbClr val="FFFFFF"/>
              </a:solidFill>
              <a:latin typeface="Antic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0C15C2A2-93C1-72ED-4571-1987EC32166A}"/>
              </a:ext>
            </a:extLst>
          </p:cNvPr>
          <p:cNvSpPr/>
          <p:nvPr/>
        </p:nvSpPr>
        <p:spPr>
          <a:xfrm>
            <a:off x="7075976" y="2290935"/>
            <a:ext cx="9216705" cy="6788944"/>
          </a:xfrm>
          <a:custGeom>
            <a:avLst/>
            <a:gdLst/>
            <a:ahLst/>
            <a:cxnLst/>
            <a:rect l="l" t="t" r="r" b="b"/>
            <a:pathLst>
              <a:path w="9216705" h="6788944">
                <a:moveTo>
                  <a:pt x="0" y="0"/>
                </a:moveTo>
                <a:lnTo>
                  <a:pt x="9216705" y="0"/>
                </a:lnTo>
                <a:lnTo>
                  <a:pt x="9216705" y="6788944"/>
                </a:lnTo>
                <a:lnTo>
                  <a:pt x="0" y="6788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FCCFC717-7B04-0627-2E6F-0579D177D7F9}"/>
              </a:ext>
            </a:extLst>
          </p:cNvPr>
          <p:cNvSpPr txBox="1"/>
          <p:nvPr/>
        </p:nvSpPr>
        <p:spPr>
          <a:xfrm>
            <a:off x="7142322" y="9216613"/>
            <a:ext cx="5469689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 dirty="0">
                <a:solidFill>
                  <a:srgbClr val="FFFFFF"/>
                </a:solidFill>
                <a:latin typeface="Arimo"/>
                <a:hlinkClick r:id="rId8" tooltip="https://www.google.com/search?q=%C5%A1ed%C3%A1+hmota+mozkov%C3%A1&amp;tbm=isch&amp;ved=2ahUKEwiLvrDw3ob9AhXIkv0HHWU_Bq8Q2-cCegQIABAA&amp;oq=%C5%A1ed%C3%A1+hmota+mozkov%C3%A1"/>
              </a:rPr>
              <a:t>stefajir.cz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77711" y="-2060203"/>
            <a:ext cx="16947707" cy="10908061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176" b="-8614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10578630" y="-3632548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433781" y="-600759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574555" y="7799387"/>
            <a:ext cx="669733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ogart"/>
              </a:rPr>
              <a:t>Mícha</a:t>
            </a:r>
          </a:p>
        </p:txBody>
      </p:sp>
      <p:sp>
        <p:nvSpPr>
          <p:cNvPr id="7" name="Freeform 7"/>
          <p:cNvSpPr/>
          <p:nvPr/>
        </p:nvSpPr>
        <p:spPr>
          <a:xfrm>
            <a:off x="13595927" y="-1057190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3" y="0"/>
                </a:lnTo>
                <a:lnTo>
                  <a:pt x="6053423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AutoShape 12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574555" y="9104630"/>
            <a:ext cx="877326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7" tooltip="https://www.google.com/search?q=%C5%A1ed%C3%A1+hmota+mozkov%C3%A1&amp;tbm=isch&amp;ved=2ahUKEwiLvrDw3ob9AhXIkv0HHWU_Bq8Q2-cCegQIABAA&amp;oq=%C5%A1ed%C3%A1+hmota+mozkov%C3%A1"/>
              </a:rPr>
              <a:t>stefaSeidl Z, Diagnostická radiologie, Grada Publishing, 2014, ISBN 978-80-247-4546-6, str.342, obr, II.1hjir.cz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127599" y="758890"/>
            <a:ext cx="5495039" cy="8769221"/>
          </a:xfrm>
          <a:custGeom>
            <a:avLst/>
            <a:gdLst/>
            <a:ahLst/>
            <a:cxnLst/>
            <a:rect l="l" t="t" r="r" b="b"/>
            <a:pathLst>
              <a:path w="5495039" h="8769221">
                <a:moveTo>
                  <a:pt x="0" y="0"/>
                </a:moveTo>
                <a:lnTo>
                  <a:pt x="5495039" y="0"/>
                </a:lnTo>
                <a:lnTo>
                  <a:pt x="5495039" y="8769220"/>
                </a:lnTo>
                <a:lnTo>
                  <a:pt x="0" y="8769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171853" y="-2792918"/>
            <a:ext cx="24275688" cy="15624573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27712" b="-27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9115632" y="393494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3421285" y="393494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1304497" y="6834514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4" y="0"/>
                </a:lnTo>
                <a:lnTo>
                  <a:pt x="6053424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AutoShape 12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3203340" y="1978671"/>
            <a:ext cx="11881320" cy="7815270"/>
          </a:xfrm>
          <a:custGeom>
            <a:avLst/>
            <a:gdLst/>
            <a:ahLst/>
            <a:cxnLst/>
            <a:rect l="l" t="t" r="r" b="b"/>
            <a:pathLst>
              <a:path w="11881320" h="7815270">
                <a:moveTo>
                  <a:pt x="0" y="0"/>
                </a:moveTo>
                <a:lnTo>
                  <a:pt x="11881320" y="0"/>
                </a:lnTo>
                <a:lnTo>
                  <a:pt x="11881320" y="7815270"/>
                </a:lnTo>
                <a:lnTo>
                  <a:pt x="0" y="7815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3203340" y="1028700"/>
            <a:ext cx="1208722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500" u="sng" spc="-59">
                <a:solidFill>
                  <a:srgbClr val="FFFFFF"/>
                </a:solidFill>
                <a:latin typeface="Open Sans"/>
                <a:hlinkClick r:id="rId8" tooltip="https://www.google.com/search?q=prodlou%C5%BEen%C3%A1+m%C3%ADcha+funkce&amp;tbm=isch&amp;hl=cs&amp;sa=X&amp;ved=2ahUKEwjFzvnD2ob9AhV1sScCHQq1BjIQrNwCKAB6BQgBEK8B&amp;biw=1349&amp;bih=568#imgrc=Mpi25"/>
              </a:rPr>
              <a:t>https://www.google.com/search?q=prodlou%C5%BEen%C3%A1+m%C3%ADcha+funkce&amp;tbm=isch&amp;hl=cs&amp;sa=X&amp;ved=2ahUKEwjFzvnD2ob9AhV1sScCHQq1BjIQrNwCKAB6BQgBEK8B&amp;biw=1349&amp;bih=568#imgrc=Mpi25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519023" y="1699194"/>
            <a:ext cx="16256907" cy="10463441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466535" y="158080"/>
            <a:ext cx="10104977" cy="9970840"/>
          </a:xfrm>
          <a:custGeom>
            <a:avLst/>
            <a:gdLst/>
            <a:ahLst/>
            <a:cxnLst/>
            <a:rect l="l" t="t" r="r" b="b"/>
            <a:pathLst>
              <a:path w="10104977" h="9970840">
                <a:moveTo>
                  <a:pt x="0" y="0"/>
                </a:moveTo>
                <a:lnTo>
                  <a:pt x="10104977" y="0"/>
                </a:lnTo>
                <a:lnTo>
                  <a:pt x="10104977" y="9970840"/>
                </a:lnTo>
                <a:lnTo>
                  <a:pt x="0" y="9970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3647477" y="15808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 flipH="1">
            <a:off x="-1475583" y="-178911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69"/>
                </a:lnTo>
                <a:lnTo>
                  <a:pt x="5495087" y="5628769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783448" y="6262873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flipH="1">
            <a:off x="-911640" y="-83443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/>
          <p:nvPr/>
        </p:nvGrpSpPr>
        <p:grpSpPr>
          <a:xfrm>
            <a:off x="15393595" y="-1076313"/>
            <a:ext cx="3731410" cy="373141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-1394222" y="1028700"/>
            <a:ext cx="11563102" cy="7442365"/>
            <a:chOff x="0" y="0"/>
            <a:chExt cx="5513070" cy="3548380"/>
          </a:xfrm>
        </p:grpSpPr>
        <p:sp>
          <p:nvSpPr>
            <p:cNvPr id="15" name="Freeform 1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b="-5542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03127" y="1741467"/>
            <a:ext cx="3937521" cy="1646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538"/>
              </a:lnSpc>
            </a:pPr>
            <a:r>
              <a:rPr lang="en-US" sz="9670">
                <a:solidFill>
                  <a:srgbClr val="FFFFFF"/>
                </a:solidFill>
                <a:latin typeface="Bogart"/>
              </a:rPr>
              <a:t>Mozek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02032" y="3405266"/>
            <a:ext cx="9695619" cy="2397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Mozkové buňky – 10na9- 10na10 neuronů, gliové buňky , 6 vrstev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Šedá hmota na povrchu hemisfér- mozková kůra- bohatě prohýbána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Mozkové závity- gyry , brázdy – sulci, fissury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Bílá hmota - mozkové dráhy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Mozkové laloky - F,T,P,O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Hranice mezi laloky - sulcus centralis Rolandi, fissura P-O, fissura cerebri lateralis Sylvii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110155" y="-5080249"/>
            <a:ext cx="24275688" cy="15624573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6315" r="-63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1544232" y="-33773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992157" y="1438801"/>
            <a:ext cx="5668634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ogart"/>
              </a:rPr>
              <a:t>Šedá- bílá hmota mozková, míšní</a:t>
            </a:r>
          </a:p>
        </p:txBody>
      </p:sp>
      <p:sp>
        <p:nvSpPr>
          <p:cNvPr id="7" name="Freeform 7"/>
          <p:cNvSpPr/>
          <p:nvPr/>
        </p:nvSpPr>
        <p:spPr>
          <a:xfrm>
            <a:off x="-730508" y="5143500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3" y="0"/>
                </a:lnTo>
                <a:lnTo>
                  <a:pt x="6053423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/>
          <p:nvPr/>
        </p:nvGrpSpPr>
        <p:grpSpPr>
          <a:xfrm>
            <a:off x="10677555" y="7138087"/>
            <a:ext cx="4749020" cy="769045"/>
            <a:chOff x="0" y="0"/>
            <a:chExt cx="978494" cy="1584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8494" cy="158455"/>
            </a:xfrm>
            <a:custGeom>
              <a:avLst/>
              <a:gdLst/>
              <a:ahLst/>
              <a:cxnLst/>
              <a:rect l="l" t="t" r="r" b="b"/>
              <a:pathLst>
                <a:path w="978494" h="158455">
                  <a:moveTo>
                    <a:pt x="0" y="0"/>
                  </a:moveTo>
                  <a:lnTo>
                    <a:pt x="978494" y="0"/>
                  </a:lnTo>
                  <a:lnTo>
                    <a:pt x="978494" y="158455"/>
                  </a:lnTo>
                  <a:lnTo>
                    <a:pt x="0" y="158455"/>
                  </a:lnTo>
                  <a:close/>
                </a:path>
              </a:pathLst>
            </a:custGeom>
            <a:solidFill>
              <a:srgbClr val="000000">
                <a:alpha val="5882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AutoShape 14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5" name="AutoShape 15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6" name="AutoShape 16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>
            <a:off x="10027689" y="4364151"/>
            <a:ext cx="5076564" cy="3977308"/>
          </a:xfrm>
          <a:custGeom>
            <a:avLst/>
            <a:gdLst/>
            <a:ahLst/>
            <a:cxnLst/>
            <a:rect l="l" t="t" r="r" b="b"/>
            <a:pathLst>
              <a:path w="5076564" h="3977308">
                <a:moveTo>
                  <a:pt x="0" y="0"/>
                </a:moveTo>
                <a:lnTo>
                  <a:pt x="5076564" y="0"/>
                </a:lnTo>
                <a:lnTo>
                  <a:pt x="5076564" y="3977308"/>
                </a:lnTo>
                <a:lnTo>
                  <a:pt x="0" y="3977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8"/>
          <p:cNvSpPr/>
          <p:nvPr/>
        </p:nvSpPr>
        <p:spPr>
          <a:xfrm>
            <a:off x="2958973" y="2591344"/>
            <a:ext cx="5524128" cy="5750115"/>
          </a:xfrm>
          <a:custGeom>
            <a:avLst/>
            <a:gdLst/>
            <a:ahLst/>
            <a:cxnLst/>
            <a:rect l="l" t="t" r="r" b="b"/>
            <a:pathLst>
              <a:path w="5524128" h="5750115">
                <a:moveTo>
                  <a:pt x="0" y="0"/>
                </a:moveTo>
                <a:lnTo>
                  <a:pt x="5524128" y="0"/>
                </a:lnTo>
                <a:lnTo>
                  <a:pt x="5524128" y="5750115"/>
                </a:lnTo>
                <a:lnTo>
                  <a:pt x="0" y="57501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TextBox 19"/>
          <p:cNvSpPr txBox="1"/>
          <p:nvPr/>
        </p:nvSpPr>
        <p:spPr>
          <a:xfrm>
            <a:off x="9992157" y="2932687"/>
            <a:ext cx="6861179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spc="103">
                <a:solidFill>
                  <a:srgbClr val="FFFFFF"/>
                </a:solidFill>
                <a:latin typeface="Antic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7054" y="9104630"/>
            <a:ext cx="1685389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9" tooltip="https://www.google.com/search?q=%C5%A1ed%C3%A1+hmota+mozkov%C3%A1&amp;tbm=isch&amp;ved=2ahUKEwiLvrDw3ob9AhXIkv0HHWU_Bq8Q2-cCegQIABAA&amp;oq=%C5%A1ed%C3%A1+hmota+mozkov%C3%A1"/>
              </a:rPr>
              <a:t>https://www.google.com/search?q=%C5%A1ed%C3%A1+hmota+mozkov%C3%A1&amp;tbm=isch&amp;ved=2ahUKEwiLvrDw3ob9AhXIkv0HHWU_Bq8Q2-cCegQIABAA&amp;oq=%C5%A1ed%C3%A1+hmota+mozkov%C3%A1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190209" y="483473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350841" y="4705505"/>
            <a:ext cx="11870416" cy="7640162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l="-7191" r="-719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600022" y="-2230783"/>
            <a:ext cx="11870416" cy="7640162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7"/>
              <a:stretch>
                <a:fillRect l="-7254" r="-72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777394" y="1325263"/>
            <a:ext cx="10930068" cy="7933037"/>
            <a:chOff x="0" y="0"/>
            <a:chExt cx="2899410" cy="2104390"/>
          </a:xfrm>
        </p:grpSpPr>
        <p:sp>
          <p:nvSpPr>
            <p:cNvPr id="10" name="Freeform 10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8"/>
              <a:stretch>
                <a:fillRect t="-134" b="-13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1717692" y="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922578" y="4346314"/>
            <a:ext cx="15555294" cy="10011862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8758" b="-4666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190873" y="-2590999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0" name="Group 10"/>
          <p:cNvGrpSpPr/>
          <p:nvPr/>
        </p:nvGrpSpPr>
        <p:grpSpPr>
          <a:xfrm>
            <a:off x="826346" y="495101"/>
            <a:ext cx="5789698" cy="4505592"/>
            <a:chOff x="0" y="0"/>
            <a:chExt cx="7719598" cy="600745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b="5775"/>
            <a:stretch>
              <a:fillRect/>
            </a:stretch>
          </p:blipFill>
          <p:spPr>
            <a:xfrm>
              <a:off x="0" y="0"/>
              <a:ext cx="7719598" cy="600745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826346" y="5286307"/>
            <a:ext cx="5789698" cy="4505592"/>
            <a:chOff x="0" y="0"/>
            <a:chExt cx="7719598" cy="600745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t="1361" b="1361"/>
            <a:stretch>
              <a:fillRect/>
            </a:stretch>
          </p:blipFill>
          <p:spPr>
            <a:xfrm>
              <a:off x="0" y="0"/>
              <a:ext cx="7719598" cy="6007456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7478438" y="390326"/>
            <a:ext cx="8853987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5699" spc="-222">
                <a:solidFill>
                  <a:srgbClr val="FFFFFF"/>
                </a:solidFill>
                <a:latin typeface="Bogart"/>
              </a:rPr>
              <a:t>Mozková kůra </a:t>
            </a:r>
          </a:p>
          <a:p>
            <a:pPr>
              <a:lnSpc>
                <a:spcPts val="4620"/>
              </a:lnSpc>
            </a:pPr>
            <a:r>
              <a:rPr lang="en-US" sz="3300" spc="-128">
                <a:solidFill>
                  <a:srgbClr val="FFFFFF"/>
                </a:solidFill>
                <a:latin typeface="Bogart"/>
              </a:rPr>
              <a:t>umich.edu</a:t>
            </a:r>
          </a:p>
          <a:p>
            <a:pPr>
              <a:lnSpc>
                <a:spcPts val="4620"/>
              </a:lnSpc>
            </a:pPr>
            <a:endParaRPr lang="en-US" sz="3300" spc="-128">
              <a:solidFill>
                <a:srgbClr val="FFFFFF"/>
              </a:solidFill>
              <a:latin typeface="Bogar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933772" y="2048413"/>
            <a:ext cx="10797436" cy="392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"/>
              </a:rPr>
              <a:t>4.vrstva přijímá informace, spolu s 1.-3.vrstvou je zpracovává </a:t>
            </a:r>
          </a:p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"/>
              </a:rPr>
              <a:t>5.-6. vrstva eferentní dráhy – např. pyramid. dráha , ovlivňují nižší etáže CNS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"/>
              </a:rPr>
              <a:t>Podle buněčné skladby – Brodmannovy arey</a:t>
            </a:r>
          </a:p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"/>
              </a:rPr>
              <a:t>( 11 regionů a 52 polí)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4783448" y="6262873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 flipH="1">
            <a:off x="-911640" y="-83443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AutoShape 1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9" name="Group 19"/>
          <p:cNvGrpSpPr/>
          <p:nvPr/>
        </p:nvGrpSpPr>
        <p:grpSpPr>
          <a:xfrm>
            <a:off x="15393595" y="-1076313"/>
            <a:ext cx="3731410" cy="373141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93897" y="-751562"/>
            <a:ext cx="18658914" cy="12009446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-393897" y="5526890"/>
            <a:ext cx="3731410" cy="373141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537694" y="3937568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7" y="0"/>
                </a:lnTo>
                <a:lnTo>
                  <a:pt x="673927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 flipH="1">
            <a:off x="-1491240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5631349" y="1795941"/>
            <a:ext cx="6734037" cy="7889129"/>
          </a:xfrm>
          <a:custGeom>
            <a:avLst/>
            <a:gdLst/>
            <a:ahLst/>
            <a:cxnLst/>
            <a:rect l="l" t="t" r="r" b="b"/>
            <a:pathLst>
              <a:path w="6734037" h="7889129">
                <a:moveTo>
                  <a:pt x="0" y="0"/>
                </a:moveTo>
                <a:lnTo>
                  <a:pt x="6734037" y="0"/>
                </a:lnTo>
                <a:lnTo>
                  <a:pt x="6734037" y="7889128"/>
                </a:lnTo>
                <a:lnTo>
                  <a:pt x="0" y="78891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" r="-1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2742788" y="357081"/>
            <a:ext cx="1299031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spc="-143">
                <a:solidFill>
                  <a:srgbClr val="FFFFFF"/>
                </a:solidFill>
                <a:latin typeface="Open Sans"/>
              </a:rPr>
              <a:t>Mozková kůra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spc="-143">
                <a:solidFill>
                  <a:srgbClr val="FFFFFF"/>
                </a:solidFill>
                <a:latin typeface="Open Sans"/>
              </a:rPr>
              <a:t>Sinělnikov, Atlas anatomie člověka, Avicenum 1970, str. 93, obr.783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1329</Words>
  <Application>Microsoft Office PowerPoint</Application>
  <PresentationFormat>Vlastní</PresentationFormat>
  <Paragraphs>182</Paragraphs>
  <Slides>39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9" baseType="lpstr">
      <vt:lpstr>Bogart</vt:lpstr>
      <vt:lpstr>Antic Bold Italics</vt:lpstr>
      <vt:lpstr>Antic Italics</vt:lpstr>
      <vt:lpstr>Open Sans</vt:lpstr>
      <vt:lpstr>Arial</vt:lpstr>
      <vt:lpstr>Calibri</vt:lpstr>
      <vt:lpstr>Aptos</vt:lpstr>
      <vt:lpstr>Antic</vt:lpstr>
      <vt:lpstr>Arimo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Teal Modern Professional Understand The Concept Of Competitive Strategy Presentation</dc:title>
  <cp:lastModifiedBy>Renáa Slana</cp:lastModifiedBy>
  <cp:revision>3</cp:revision>
  <dcterms:created xsi:type="dcterms:W3CDTF">2006-08-16T00:00:00Z</dcterms:created>
  <dcterms:modified xsi:type="dcterms:W3CDTF">2024-09-08T13:39:01Z</dcterms:modified>
  <dc:identifier>DAFo992YWn4</dc:identifier>
</cp:coreProperties>
</file>