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71" r:id="rId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5548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219" d="100"/>
          <a:sy n="219" d="100"/>
        </p:scale>
        <p:origin x="16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25.04.2024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226939"/>
            <a:ext cx="956040" cy="745711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 baseline="0">
                <a:solidFill>
                  <a:srgbClr val="655481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65548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65548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48264" y="555526"/>
            <a:ext cx="1699500" cy="1325609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6554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7020272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1200" b="1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cs-CZ" altLang="cs-CZ" sz="1200" b="1" dirty="0">
                <a:solidFill>
                  <a:srgbClr val="65548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Vedoucí práce :</a:t>
            </a:r>
            <a:endParaRPr lang="cs-CZ" altLang="cs-CZ" sz="1200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1779662"/>
            <a:ext cx="8280920" cy="2088232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450215" algn="just">
              <a:lnSpc>
                <a:spcPct val="150000"/>
              </a:lnSpc>
            </a:pPr>
            <a:endParaRPr lang="cs-C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Zástupný symbol pro obsah 2"/>
          <p:cNvSpPr txBox="1">
            <a:spLocks/>
          </p:cNvSpPr>
          <p:nvPr/>
        </p:nvSpPr>
        <p:spPr>
          <a:xfrm>
            <a:off x="361053" y="1011073"/>
            <a:ext cx="5760640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altLang="cs-CZ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altLang="cs-CZ" sz="800" dirty="0">
              <a:solidFill>
                <a:srgbClr val="65548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dirty="0">
              <a:solidFill>
                <a:srgbClr val="65548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6B6BEF-2E03-2EC4-40ED-0FFB5EFDF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1800" y="2317898"/>
            <a:ext cx="2736304" cy="507703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4228429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FVP">
      <a:dk1>
        <a:srgbClr val="65548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2992</TotalTime>
  <Words>5</Words>
  <Application>Microsoft Office PowerPoint</Application>
  <PresentationFormat>Předvádění na obrazovce (16:9)</PresentationFormat>
  <Paragraphs>4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8" baseType="lpstr">
      <vt:lpstr>Arial</vt:lpstr>
      <vt:lpstr>Calibri</vt:lpstr>
      <vt:lpstr>Enriqueta</vt:lpstr>
      <vt:lpstr>Times New Roman</vt:lpstr>
      <vt:lpstr>SLU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Veronika Slováček Hagenová</cp:lastModifiedBy>
  <cp:revision>57</cp:revision>
  <dcterms:created xsi:type="dcterms:W3CDTF">2016-07-06T15:42:34Z</dcterms:created>
  <dcterms:modified xsi:type="dcterms:W3CDTF">2024-04-25T09:56:20Z</dcterms:modified>
</cp:coreProperties>
</file>