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58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57" d="100"/>
          <a:sy n="57" d="100"/>
        </p:scale>
        <p:origin x="36" y="2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edia.slu.cz/videolist.php?idsada=6&amp;zobrazeni=0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</a:t>
            </a: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59FF7E-BB6D-4DDA-80A3-69BB2B8A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4829"/>
            <a:ext cx="8596668" cy="53165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 s rozhodnutím děkana  FVP č. 2/2023   je zahájen 1.10. a končí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22.12.2024.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zkušební období: 2.1.2025 – 16.2.2025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vypíši v IS SU)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 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 studia  vždy středy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kombinovanou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formu studia 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 rozvrhové akce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20901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127" y="1691322"/>
            <a:ext cx="4508650" cy="4488815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 státu a práva, právní řád České republiky</a:t>
            </a:r>
          </a:p>
          <a:p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Ústavní právo</a:t>
            </a:r>
          </a:p>
          <a:p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Právní norma</a:t>
            </a:r>
          </a:p>
          <a:p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Občanské právo </a:t>
            </a: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7576"/>
            <a:ext cx="8596668" cy="605118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Požadavky k absolvování zkoušky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498" y="874643"/>
            <a:ext cx="10059519" cy="572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korespondenčního úkolu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Vybrat lze téma z jednotlivých kap. studijní opory v rozsahu:</a:t>
            </a:r>
          </a:p>
          <a:p>
            <a:pPr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Název tématu</a:t>
            </a:r>
          </a:p>
          <a:p>
            <a:pPr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část, praktická část</a:t>
            </a:r>
          </a:p>
          <a:p>
            <a:pPr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(vlastní stanovisko k tématu)</a:t>
            </a:r>
          </a:p>
          <a:p>
            <a:pPr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Použité zdroje</a:t>
            </a:r>
          </a:p>
          <a:p>
            <a:pPr>
              <a:buFontTx/>
              <a:buChar char="-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Rozsah korespondenčního úkolu - 4 strany textu,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 Times New Roman 12</a:t>
            </a:r>
          </a:p>
        </p:txBody>
      </p:sp>
    </p:spTree>
    <p:extLst>
      <p:ext uri="{BB962C8B-B14F-4D97-AF65-F5344CB8AC3E}">
        <p14:creationId xmlns:p14="http://schemas.microsoft.com/office/powerpoint/2010/main" val="170811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1D7157-7AE4-4E0E-91A5-755F7D801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0879"/>
            <a:ext cx="8596668" cy="4870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odevzdání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korespondenčního úkolu (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odevzdárna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IS SU)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9.12.2024</a:t>
            </a:r>
          </a:p>
          <a:p>
            <a:pPr marL="0" indent="0">
              <a:buNone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bude ústní, písemná nebo kombinace obou forem.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okruhy, výběr z kap.1, 5, 6, 7, 8, 9, 11 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8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40873"/>
            <a:ext cx="8596668" cy="4600489"/>
          </a:xfrm>
        </p:spPr>
        <p:txBody>
          <a:bodyPr>
            <a:noAutofit/>
          </a:bodyPr>
          <a:lstStyle/>
          <a:p>
            <a:r>
              <a:rPr lang="cs-C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Sciskalová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Základy práva, studijní opora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Máte ji k dispozici v  IS SU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Právo, 2012</a:t>
            </a:r>
            <a:b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http://media.slu.cz/videolist.php?idsada=6&amp;zobrazeni=0</a:t>
            </a:r>
            <a:b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si můžete přehrát  po zadání univerzitního uživatelského jména a hesla.</a:t>
            </a:r>
            <a:b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146</TotalTime>
  <Words>229</Words>
  <Application>Microsoft Office PowerPoint</Application>
  <PresentationFormat>Širokoúhlá obrazovka</PresentationFormat>
  <Paragraphs>27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Wingdings 2</vt:lpstr>
      <vt:lpstr>Wingdings 3</vt:lpstr>
      <vt:lpstr>HDOfficeLightV0</vt:lpstr>
      <vt:lpstr>Faseta</vt:lpstr>
      <vt:lpstr>Úvod do právní teorie a praxe </vt:lpstr>
      <vt:lpstr>Prezentace aplikace PowerPoint</vt:lpstr>
      <vt:lpstr>Témata přednášek</vt:lpstr>
      <vt:lpstr>Požadavky k absolvování zkoušky</vt:lpstr>
      <vt:lpstr>Prezentace aplikace PowerPoint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právní teorie a praxe </dc:title>
  <dc:creator>Windows User</dc:creator>
  <cp:lastModifiedBy>Marie Sciskalová</cp:lastModifiedBy>
  <cp:revision>19</cp:revision>
  <dcterms:created xsi:type="dcterms:W3CDTF">2017-02-19T15:00:22Z</dcterms:created>
  <dcterms:modified xsi:type="dcterms:W3CDTF">2024-10-03T08:50:57Z</dcterms:modified>
</cp:coreProperties>
</file>