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1" r:id="rId3"/>
    <p:sldId id="264" r:id="rId4"/>
    <p:sldId id="276" r:id="rId5"/>
    <p:sldId id="258" r:id="rId6"/>
    <p:sldId id="274" r:id="rId7"/>
    <p:sldId id="28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9147E-A055-4AAA-9937-4BBE018C80AB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9BFC0-C2E8-4414-A441-4DCE36D49C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23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E3B36274-F2B9-4C45-BBB4-0EDF4CD651A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317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966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93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98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511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93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15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07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13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20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86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FE684-7C46-41DC-BAB0-78D478096327}" type="datetimeFigureOut">
              <a:rPr lang="cs-CZ" smtClean="0"/>
              <a:t>07.11.2020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D330-D889-4284-9E6A-1EF023C6A1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533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26721"/>
            <a:ext cx="9144000" cy="1428206"/>
          </a:xfrm>
        </p:spPr>
        <p:txBody>
          <a:bodyPr>
            <a:normAutofit/>
          </a:bodyPr>
          <a:lstStyle/>
          <a:p>
            <a:pPr lvl="0"/>
            <a:r>
              <a:rPr lang="cs-CZ" sz="4800" b="1" dirty="0" smtClean="0"/>
              <a:t>1. Pedagogika </a:t>
            </a:r>
            <a:r>
              <a:rPr lang="cs-CZ" sz="4800" b="1" dirty="0"/>
              <a:t>jako věda o výchově. Definování pojmu pedagogika</a:t>
            </a:r>
            <a:r>
              <a:rPr lang="cs-CZ" sz="4800" b="1" dirty="0" smtClean="0"/>
              <a:t>.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286103"/>
            <a:ext cx="9144000" cy="1062445"/>
          </a:xfrm>
        </p:spPr>
        <p:txBody>
          <a:bodyPr/>
          <a:lstStyle/>
          <a:p>
            <a:r>
              <a:rPr lang="cs-CZ" smtClean="0"/>
              <a:t>Základy </a:t>
            </a:r>
            <a:r>
              <a:rPr lang="cs-CZ" dirty="0" smtClean="0"/>
              <a:t>pedagogiky</a:t>
            </a:r>
          </a:p>
          <a:p>
            <a:r>
              <a:rPr lang="cs-CZ" dirty="0" smtClean="0"/>
              <a:t>Doc</a:t>
            </a:r>
            <a:r>
              <a:rPr lang="cs-CZ" dirty="0"/>
              <a:t>. PhDr. PaedDr. Kamil JANIŠ,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23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</a:t>
            </a:r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pedagogika je řeckého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původu:</a:t>
            </a:r>
          </a:p>
          <a:p>
            <a:pPr marL="0" indent="0" rtl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pais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dítě, ago – vedu.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Vědní obor, který se zabývá výchovou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(věda o výchově).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 má své kořeny ve filosofii.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 se jako věda osamostatnila v 19. století.</a:t>
            </a:r>
          </a:p>
        </p:txBody>
      </p:sp>
    </p:spTree>
    <p:extLst>
      <p:ext uri="{BB962C8B-B14F-4D97-AF65-F5344CB8AC3E}">
        <p14:creationId xmlns:p14="http://schemas.microsoft.com/office/powerpoint/2010/main" val="286801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sz="5400" b="1" dirty="0" smtClean="0"/>
              <a:t>Obecné požadavky na vědu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1985553"/>
            <a:ext cx="10972800" cy="4406537"/>
          </a:xfrm>
        </p:spPr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Pedagogika je věda o výchově a jako taková, musí splňovat určitá kritéria, které jsou na vědu obecně kladeny. Jedná se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především o:</a:t>
            </a:r>
          </a:p>
          <a:p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vymezení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předmětu zkoumání, což v případě pedagogiky představuje výchova.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40837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8937" y="426721"/>
            <a:ext cx="10406743" cy="1428206"/>
          </a:xfrm>
        </p:spPr>
        <p:txBody>
          <a:bodyPr>
            <a:normAutofit/>
          </a:bodyPr>
          <a:lstStyle/>
          <a:p>
            <a:pPr lvl="0"/>
            <a:r>
              <a:rPr lang="cs-CZ" u="sng" dirty="0"/>
              <a:t>Co to je věda</a:t>
            </a:r>
            <a:r>
              <a:rPr lang="cs-CZ" dirty="0"/>
              <a:t>? 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8937" y="2055224"/>
            <a:ext cx="10406743" cy="4563290"/>
          </a:xfrm>
        </p:spPr>
        <p:txBody>
          <a:bodyPr>
            <a:normAutofit fontScale="92500"/>
          </a:bodyPr>
          <a:lstStyle/>
          <a:p>
            <a:pPr lvl="0"/>
            <a:r>
              <a:rPr lang="cs-CZ" sz="3200" dirty="0"/>
              <a:t>Musí mít svůj </a:t>
            </a:r>
            <a:r>
              <a:rPr lang="cs-CZ" sz="3200" u="sng" dirty="0"/>
              <a:t>předmět</a:t>
            </a:r>
            <a:r>
              <a:rPr lang="cs-CZ" sz="3200" dirty="0"/>
              <a:t> zkoumání (tzn. to, co bude zkoumat, sledovat, rozvíjet apod</a:t>
            </a:r>
            <a:r>
              <a:rPr lang="cs-CZ" sz="3200" dirty="0" smtClean="0"/>
              <a:t>.).</a:t>
            </a:r>
          </a:p>
          <a:p>
            <a:pPr lvl="0"/>
            <a:r>
              <a:rPr lang="cs-CZ" sz="3200" dirty="0" smtClean="0"/>
              <a:t>S</a:t>
            </a:r>
            <a:r>
              <a:rPr lang="cs-CZ" sz="3200" dirty="0"/>
              <a:t> tím úzce souvisí </a:t>
            </a:r>
            <a:r>
              <a:rPr lang="cs-CZ" sz="3200" u="sng" dirty="0" smtClean="0"/>
              <a:t>soubor </a:t>
            </a:r>
            <a:r>
              <a:rPr lang="cs-CZ" sz="3200" u="sng" dirty="0"/>
              <a:t>odpovídajících metodologických nástrojů</a:t>
            </a:r>
            <a:r>
              <a:rPr lang="cs-CZ" sz="3200" dirty="0"/>
              <a:t> (tzn. výzkumných metod, technik apod.). </a:t>
            </a:r>
            <a:endParaRPr lang="cs-CZ" sz="3200" dirty="0" smtClean="0"/>
          </a:p>
          <a:p>
            <a:pPr lvl="0"/>
            <a:r>
              <a:rPr lang="cs-CZ" sz="3200" dirty="0"/>
              <a:t>*</a:t>
            </a:r>
            <a:r>
              <a:rPr lang="cs-CZ" sz="3200" dirty="0" smtClean="0"/>
              <a:t>metodologie pedagogiky*</a:t>
            </a:r>
            <a:endParaRPr lang="cs-CZ" sz="3200" dirty="0"/>
          </a:p>
          <a:p>
            <a:pPr lvl="0"/>
            <a:r>
              <a:rPr lang="cs-CZ" sz="3200" dirty="0"/>
              <a:t>Musí mít </a:t>
            </a:r>
            <a:r>
              <a:rPr lang="cs-CZ" sz="3200" u="sng" dirty="0" smtClean="0"/>
              <a:t>ustálený </a:t>
            </a:r>
            <a:r>
              <a:rPr lang="cs-CZ" sz="3200" u="sng" dirty="0"/>
              <a:t>základní aparát pojmů</a:t>
            </a:r>
            <a:r>
              <a:rPr lang="cs-CZ" sz="3200" dirty="0"/>
              <a:t> (tzn., </a:t>
            </a:r>
            <a:r>
              <a:rPr lang="cs-CZ" sz="3200" dirty="0" smtClean="0"/>
              <a:t>jednoznačného </a:t>
            </a:r>
            <a:r>
              <a:rPr lang="cs-CZ" sz="3200" dirty="0"/>
              <a:t>pojmenování pro jednotlivé jevy, procesy, postupy, změny  apod.). </a:t>
            </a:r>
            <a:endParaRPr lang="cs-CZ" sz="3200" dirty="0" smtClean="0"/>
          </a:p>
          <a:p>
            <a:pPr lvl="0"/>
            <a:r>
              <a:rPr lang="cs-CZ" sz="3200" dirty="0" smtClean="0"/>
              <a:t>*obecná pedagogika*</a:t>
            </a:r>
            <a:endParaRPr lang="cs-CZ" sz="3200" dirty="0"/>
          </a:p>
          <a:p>
            <a:pPr lvl="0"/>
            <a:r>
              <a:rPr lang="cs-CZ" sz="3200" dirty="0"/>
              <a:t>Musí mít vnitřní strukturu (systém) disciplín.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695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05394" y="461554"/>
            <a:ext cx="10903132" cy="984069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35726" y="2717074"/>
            <a:ext cx="10972800" cy="2656115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</a:pP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Pedagogice se věnovali Sofisté. </a:t>
            </a:r>
          </a:p>
          <a:p>
            <a:pPr>
              <a:spcBef>
                <a:spcPts val="0"/>
              </a:spcBef>
            </a:pP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filosofů pak </a:t>
            </a:r>
            <a:r>
              <a:rPr lang="cs-CZ" sz="4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Sókratés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(469–399 př. n. l.).</a:t>
            </a:r>
          </a:p>
          <a:p>
            <a:pPr>
              <a:spcBef>
                <a:spcPts val="0"/>
              </a:spcBef>
            </a:pP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Platón (427–347 př. n. l.). </a:t>
            </a:r>
          </a:p>
          <a:p>
            <a:pPr>
              <a:spcBef>
                <a:spcPts val="0"/>
              </a:spcBef>
            </a:pP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Aristoteles (384 –322 př. n. l.) a další.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29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2" y="116632"/>
            <a:ext cx="9612558" cy="70567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Autorem prvního uceleného systému poznatků byl J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Komenský (1592–1670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Problematikou 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výchovy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zabývali </a:t>
            </a: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také:</a:t>
            </a: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Rabelais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(1494–1533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Locke     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(1632–1704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J. Rousseau (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1712–1778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b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J. J.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Pestalozzi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1746–1827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další.</a:t>
            </a:r>
            <a: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25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8937" y="426721"/>
            <a:ext cx="10406743" cy="862148"/>
          </a:xfrm>
        </p:spPr>
        <p:txBody>
          <a:bodyPr>
            <a:normAutofit/>
          </a:bodyPr>
          <a:lstStyle/>
          <a:p>
            <a:pPr lvl="0"/>
            <a:r>
              <a:rPr lang="cs-CZ" sz="4800" b="1" dirty="0" smtClean="0"/>
              <a:t>Použitá a doporučená literatura: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48937" y="2316481"/>
            <a:ext cx="10406743" cy="4032068"/>
          </a:xfrm>
        </p:spPr>
        <p:txBody>
          <a:bodyPr/>
          <a:lstStyle/>
          <a:p>
            <a:pPr algn="l"/>
            <a:endParaRPr lang="cs-CZ" dirty="0" smtClean="0"/>
          </a:p>
          <a:p>
            <a:pPr algn="l"/>
            <a:endParaRPr lang="cs-CZ" dirty="0"/>
          </a:p>
          <a:p>
            <a:pPr algn="l"/>
            <a:r>
              <a:rPr lang="cs-CZ" dirty="0" smtClean="0"/>
              <a:t>JANIŠ</a:t>
            </a:r>
            <a:r>
              <a:rPr lang="cs-CZ" dirty="0"/>
              <a:t>, K., KRAUS, B., VACEK, P. </a:t>
            </a:r>
            <a:r>
              <a:rPr lang="cs-CZ" i="1" dirty="0"/>
              <a:t>Kapitoly ze základů pedagogiky</a:t>
            </a:r>
            <a:r>
              <a:rPr lang="cs-CZ" dirty="0"/>
              <a:t>. Hradec Králové: </a:t>
            </a:r>
            <a:r>
              <a:rPr lang="cs-CZ" dirty="0" err="1"/>
              <a:t>Gaudeamus</a:t>
            </a:r>
            <a:r>
              <a:rPr lang="cs-CZ" dirty="0"/>
              <a:t>, 2012. 164 s. ISBN 978-80-7435-223-2.</a:t>
            </a:r>
          </a:p>
          <a:p>
            <a:pPr algn="l"/>
            <a:r>
              <a:rPr lang="cs-CZ" dirty="0"/>
              <a:t>KALNICKÝ, J. </a:t>
            </a:r>
            <a:r>
              <a:rPr lang="cs-CZ" i="1" dirty="0"/>
              <a:t>Základy pedagogiky I.</a:t>
            </a:r>
            <a:r>
              <a:rPr lang="cs-CZ" dirty="0"/>
              <a:t> Opava: Slezská univerzita v Opavě, 2012. ISBN 987-80-7248-787-5.</a:t>
            </a:r>
          </a:p>
          <a:p>
            <a:pPr algn="l"/>
            <a:r>
              <a:rPr lang="cs-CZ" dirty="0" smtClean="0"/>
              <a:t>PRŮCHA</a:t>
            </a:r>
            <a:r>
              <a:rPr lang="cs-CZ" dirty="0"/>
              <a:t>, J. </a:t>
            </a:r>
            <a:r>
              <a:rPr lang="cs-CZ" i="1" dirty="0"/>
              <a:t>Moderní pedagogika.</a:t>
            </a:r>
            <a:r>
              <a:rPr lang="cs-CZ" dirty="0"/>
              <a:t> Praha: Portál, 2017. ISBN 978-80-262-1228-7.</a:t>
            </a:r>
          </a:p>
          <a:p>
            <a:pPr algn="l"/>
            <a:r>
              <a:rPr lang="cs-CZ" dirty="0" smtClean="0"/>
              <a:t>PRŮCHA</a:t>
            </a:r>
            <a:r>
              <a:rPr lang="cs-CZ" dirty="0"/>
              <a:t>, J. </a:t>
            </a:r>
            <a:r>
              <a:rPr lang="cs-CZ" i="1" dirty="0"/>
              <a:t>Přehled pedagogiky</a:t>
            </a:r>
            <a:r>
              <a:rPr lang="cs-CZ" dirty="0"/>
              <a:t>. Praha: Portál, 2015. ISBN 978-80-262-0872-3.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89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385</Words>
  <Application>Microsoft Office PowerPoint</Application>
  <PresentationFormat>Širokoúhlá obrazovka</PresentationFormat>
  <Paragraphs>36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1. Pedagogika jako věda o výchově. Definování pojmu pedagogika.</vt:lpstr>
      <vt:lpstr>Pedagogika</vt:lpstr>
      <vt:lpstr>Obecné požadavky na vědu</vt:lpstr>
      <vt:lpstr>Co to je věda? </vt:lpstr>
      <vt:lpstr>Historie pedagogiky</vt:lpstr>
      <vt:lpstr>Autorem prvního uceleného systému poznatků byl J. A. Komenský (1592–1670).  Problematikou výchovy se zabývali také:  F. Rabelais    (1494–1533).  J. Locke        (1632–1704). J. J. Rousseau (1712–1778).  J. J. Pestalozzi (1746–1827) a další.  </vt:lpstr>
      <vt:lpstr>Použitá a doporučená literatura: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Pedagogika jako věda o výchově. Definování pojmu pedagogika. </dc:title>
  <dc:creator>jan0010</dc:creator>
  <cp:lastModifiedBy>jan0010</cp:lastModifiedBy>
  <cp:revision>13</cp:revision>
  <dcterms:created xsi:type="dcterms:W3CDTF">2018-09-05T12:27:13Z</dcterms:created>
  <dcterms:modified xsi:type="dcterms:W3CDTF">2020-11-07T08:11:38Z</dcterms:modified>
</cp:coreProperties>
</file>