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8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92DE-D4E7-2E4E-7B84-722D7DB99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09E11-FDC3-0C3E-8405-07A8F64AB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A7275-74C4-4E74-CBE4-82A21C5C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01D90-D1AD-4550-D3C9-ECBAF871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D1FB6-F0A3-469B-9FC8-51EC2B9F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562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8D58-2C30-0C33-8DE2-90E3CBC1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B9069-A5E2-EC09-73D8-5D800B60A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8244B-178F-26EC-8CBD-9190F66E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E0E05-BA1B-A462-06A2-5EEFD2F5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B100D-B47E-9E4A-52C2-578FA399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294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BD651-F321-6DBE-B4E2-EC59251E5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5A386-7AED-9E79-B9A3-A7AA78979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3CDD-FC72-1469-F59A-99140D72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F0295-1587-D4EC-FB2E-4B78E268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B9E54-1BB2-B8B2-3C75-AEFA8BD7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57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EC36-E4B7-3F75-E656-5886D250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E051-8EF7-1A69-F28B-95B985AA6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94E60-BDB2-EB1C-F3D2-1B1F0439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39DE1-BDB2-BB66-EE14-92C5B9C2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55945-A97F-770A-4B62-E51C4EDD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381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E835-BC78-E914-037D-4AD1F3A2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2C87D-90BF-1CF8-FD39-906589060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C6E36-3EB1-5AA2-65A7-2D0C4B53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A6D8-2DB4-92C5-632A-1051BFA0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50070-996E-C3D2-3D60-4DA2A0B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840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4F06-1DCF-1981-A6C0-19A82FEC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996B-AF95-8B3C-4E6A-C2FDAD4C9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05E88-1FC4-1832-5E6D-39DC9EE98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DE3CE-4818-1552-FFFB-E21CDA85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82A43-B46A-0203-DB55-59E2889A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5E5CC-26A8-AAE8-C0E9-0FB2E75B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20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27A0-6B44-4E8E-A80E-CD2F0137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6FDB6-E169-B2D1-4448-24CB46CBE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29F0B-2816-16BC-EA82-795252CD2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63539-5A4F-C442-97E4-E463B151A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08E5A-7EDC-ACF9-2646-A1B23AF07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1BB371-5CA9-D50E-73CF-B0489A08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A6BE6-5062-6C4C-CE49-214A5887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1B132-00A1-350F-20CE-B181F270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258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F454-3E2A-5A2E-656B-4359E651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B20B8-40AB-6124-5E79-26F1D13B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27E53-7F5E-3C9F-AD4F-EBFB2277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63036-02AE-FAF7-7E6C-2E5E96FA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617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3E2E25-1EB6-0A31-238B-F82BE1E5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62DE2-ABA9-6C02-D62D-DBCC35F79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0EC26-216B-E23B-76DC-0BAD2646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423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271C-3A07-95D3-1D56-7F3A4B73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D32D-F68A-B074-0B67-298CBEE0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EEBD5-59F0-B63E-DC44-A26937047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10767-4A52-617E-3807-5276D0CA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E16DA-4BC9-FFBF-7DCF-E58838B3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844CC-2FE3-98E5-5177-40FABD20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984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F456-14B3-2C1B-08B0-26D2F9BE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DA144-223C-177E-B89B-3172DC4BD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8BFE2-FC0B-BBB9-D750-2555D1D2B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28F29-00B4-694A-270B-3212A133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CE42E-B1AF-D4DC-3A77-93D6DC38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EA7D8-2DDE-EDB4-EC67-EE7C2324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541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46890C-A3BD-36F2-9859-6D22FFD7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B7817-486F-E0A8-4E50-67FDA06C2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72933-1EA3-EFE8-D339-C7438D434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E466B-10E0-4252-BB0E-0C52A9CA59FE}" type="datetimeFigureOut">
              <a:rPr lang="sk-SK" smtClean="0"/>
              <a:t>11. 2. 2024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84DFD-9448-755B-CF4B-DC2A2563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7AA1-4BFA-397F-487E-D253FA69C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7BDC1-51C7-49ED-9856-92E69FB044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843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0AA6-A7CB-3E45-E1CC-9B5F1FC15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Hádáme film/filmové písničky</a:t>
            </a:r>
            <a:br>
              <a:rPr lang="sk-SK" dirty="0"/>
            </a:br>
            <a:r>
              <a:rPr lang="sk-SK" sz="2200" dirty="0"/>
              <a:t>(podklad pro aktivitu z odborné praxe)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A6B41-023F-DF3D-01EA-F24E6936F7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r>
              <a:rPr lang="sk-SK" dirty="0"/>
              <a:t>Mgr. Lucia Drotárová, PhD.</a:t>
            </a:r>
          </a:p>
        </p:txBody>
      </p:sp>
    </p:spTree>
    <p:extLst>
      <p:ext uri="{BB962C8B-B14F-4D97-AF65-F5344CB8AC3E}">
        <p14:creationId xmlns:p14="http://schemas.microsoft.com/office/powerpoint/2010/main" val="57199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1939-7E6F-4FCB-7FC7-64C13200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63602-B80D-C74F-43A3-8A134DEA0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7084" y="576744"/>
            <a:ext cx="5704512" cy="57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3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06CD-5F64-8CF2-DC73-34577761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69D08-537A-9BA6-5F5C-4F9B8736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91F82-8DFE-1771-0395-AC187FA5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322" y="681037"/>
            <a:ext cx="5632174" cy="56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F6CF-1E8F-FCFB-6B6D-CF52D2EC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E59D25-F3BC-1A2C-D731-13FEDB94F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992" y="466733"/>
            <a:ext cx="5710230" cy="57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AAE8-56D3-2643-0D6B-C7E51A09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876DB-5382-AA70-1AD3-56EA0778E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E3D9E-E568-D8F2-001A-FF2EDFFC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23" y="180713"/>
            <a:ext cx="6496574" cy="64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F9CB-0091-8F1A-D849-C7B328F5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E0B75B-31DC-89F9-DDAA-EF10E2CFC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87" y="651044"/>
            <a:ext cx="8564239" cy="5750595"/>
          </a:xfrm>
        </p:spPr>
      </p:pic>
    </p:spTree>
    <p:extLst>
      <p:ext uri="{BB962C8B-B14F-4D97-AF65-F5344CB8AC3E}">
        <p14:creationId xmlns:p14="http://schemas.microsoft.com/office/powerpoint/2010/main" val="374727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C31E-E9CF-D359-B21B-271A3187C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Úkol: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A962-FC7F-337C-E18E-3C472DB6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Sami nebo ve dvojici (přiberte kohokoli kdo má uznané hodiny praxe) vytvořte podobné cvičení.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Využijte, co jste se naučili z materiálu o promptech.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posledním slidu pro účely cvičení ponechte „správné výsledky“.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Můžete cvičení zúžit (například použít pouze pohádky).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630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960B-0118-10ED-78F2-082D07F61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Poznámka na závěr: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D1B06-7003-CD9B-6051-DE15035E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Všechny použité obrázky byly vytvořeny autorkou prezentace pomocí digitálního asistent Mentor Thesis (</a:t>
            </a:r>
            <a:r>
              <a:rPr lang="cs-CZ" dirty="0" err="1"/>
              <a:t>Silesian</a:t>
            </a:r>
            <a:r>
              <a:rPr lang="cs-CZ" dirty="0"/>
              <a:t> University). Který byl také vytvořen </a:t>
            </a:r>
            <a:r>
              <a:rPr lang="cs-CZ"/>
              <a:t>autorkou prezentace </a:t>
            </a:r>
            <a:r>
              <a:rPr lang="cs-CZ">
                <a:sym typeface="Wingdings" panose="05000000000000000000" pitchFamily="2" charset="2"/>
              </a:rPr>
              <a:t>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Možnosti využití Mentor Thesis najdete v samostatném souboru, stejně jako návod k použití.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Doporučená forma odkazování použití software Mentor Thesis:</a:t>
            </a:r>
          </a:p>
          <a:p>
            <a:pPr marL="0" indent="0">
              <a:buNone/>
            </a:pPr>
            <a:r>
              <a:rPr lang="cs-CZ" dirty="0"/>
              <a:t>Drotárová, L. (2024). Thesis Mentor (</a:t>
            </a:r>
            <a:r>
              <a:rPr lang="cs-CZ" dirty="0" err="1"/>
              <a:t>Silesian</a:t>
            </a:r>
            <a:r>
              <a:rPr lang="cs-CZ" dirty="0"/>
              <a:t> University). [Software]. In: </a:t>
            </a:r>
            <a:r>
              <a:rPr lang="cs-CZ" dirty="0" err="1"/>
              <a:t>OpenAI</a:t>
            </a:r>
            <a:r>
              <a:rPr lang="cs-CZ" dirty="0"/>
              <a:t>. (2023). </a:t>
            </a:r>
            <a:r>
              <a:rPr lang="cs-CZ" dirty="0" err="1"/>
              <a:t>Generative</a:t>
            </a:r>
            <a:r>
              <a:rPr lang="cs-CZ" dirty="0"/>
              <a:t> </a:t>
            </a:r>
            <a:r>
              <a:rPr lang="cs-CZ" dirty="0" err="1"/>
              <a:t>Pretrained</a:t>
            </a:r>
            <a:r>
              <a:rPr lang="cs-CZ" dirty="0"/>
              <a:t> </a:t>
            </a:r>
            <a:r>
              <a:rPr lang="cs-CZ" dirty="0" err="1"/>
              <a:t>Transformer</a:t>
            </a:r>
            <a:r>
              <a:rPr lang="cs-CZ" dirty="0"/>
              <a:t> 4 (GPT-4). [Software]. Dostupné z https://chat.openai.com/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229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171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Hádáme film/filmové písničky (podklad pro aktivitu z odborné praxe)</vt:lpstr>
      <vt:lpstr> </vt:lpstr>
      <vt:lpstr> </vt:lpstr>
      <vt:lpstr> </vt:lpstr>
      <vt:lpstr> </vt:lpstr>
      <vt:lpstr> </vt:lpstr>
      <vt:lpstr>Úkol:</vt:lpstr>
      <vt:lpstr>Poznámka na závěr: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Hádáme film/filmové písničky (podklad pro aktivitu z odborné praxe)</dc:title>
  <dc:creator>Lucia Drotárová</dc:creator>
  <cp:lastModifiedBy>Lucia Drotárová</cp:lastModifiedBy>
  <cp:revision>2</cp:revision>
  <dcterms:created xsi:type="dcterms:W3CDTF">2024-02-11T14:30:29Z</dcterms:created>
  <dcterms:modified xsi:type="dcterms:W3CDTF">2024-02-11T15:33:47Z</dcterms:modified>
</cp:coreProperties>
</file>