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73" r:id="rId14"/>
    <p:sldId id="274" r:id="rId15"/>
    <p:sldId id="275" r:id="rId16"/>
    <p:sldId id="268" r:id="rId17"/>
    <p:sldId id="266" r:id="rId18"/>
    <p:sldId id="271" r:id="rId19"/>
    <p:sldId id="269" r:id="rId20"/>
    <p:sldId id="276" r:id="rId21"/>
    <p:sldId id="279" r:id="rId22"/>
    <p:sldId id="278" r:id="rId23"/>
    <p:sldId id="280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5B4B-502D-B237-6777-7F2C66FDE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087AB-2030-062E-EC56-F2C6B2A5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B7D3-B392-C9B7-09BB-52B570A4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E4053-6C0C-1BC4-C08D-092F2FFA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DC1D9-3EA5-8035-257D-867B4918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3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41F71-8D2A-10DD-16CC-056CBF54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DC5D2-BADA-DC02-8E45-DC61E032A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49F37-DFDF-964B-FF9E-837CC8C1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A55B7-2D52-4195-9ABC-53D7605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7C68-5317-7424-F0C4-5E48A7A5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026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77216-9146-E060-E3DB-81A455CD4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73D84-9A97-BB04-957F-EBBD37EA1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14D96-F7EE-8F97-B3E1-8D99F8CB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60F45-8E7E-3DAC-EBE0-67879DFE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5138C-C79C-44F5-BCAA-A789D255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88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F84-C83A-8C48-8586-30174D00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18ED-D82D-D8B9-BDA2-3932334C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986DF-4E9F-DCB2-70D2-0E9ECF15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9DBA-AD98-D074-EA09-398E7F2D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6B60A-A8AB-9C7C-1914-5A3E4027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0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266F-1B06-328C-C157-F39BCB39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87B0D-E9AF-EAFF-5077-53AA69253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EE22-5BE0-0D5C-D0CF-83CE2688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78CF-593A-EABF-768D-A59009F0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BFB20-CCB1-B4FC-D6E7-A473E4AD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79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A935-447A-2463-D762-7133B596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94F2-91F9-4C7A-912A-F884541D3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D5138-DCDD-07B2-3678-92A31534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82918-FCE7-C37E-4E26-CE5CCD2B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D13BC-4BCE-48E0-5446-7FF8992D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9415A-A3CC-47CB-4B61-3D8D06BB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3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B725-8510-CC68-D556-28B00B4F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2C6F1-F3AE-4BAA-D319-E04A702C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48B54-50C4-8449-C3BB-86AFEA9F9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F5F51-33CD-A52B-D174-7091AFF7A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D785C7-EC8E-4444-4128-323F24B1E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E258C-3F29-951F-BB72-30536208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2AE25-28D3-3EC0-756E-D24E8452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24D5C-0112-4CDD-76B1-4CDD2CE7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39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CACA-6EE1-74C7-5C90-30C6ADB6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70D14-6575-5EFD-D596-68ACE0EB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44DFE-6B84-4F1A-8AE8-150C3B2C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39E65-B32B-3314-0C07-79B53F29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7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93255-7438-87E3-875A-38E712E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79DF9-91B8-45CE-956D-660810BF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855CB-8084-5AC7-DB48-6DF70553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52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8A44-AB31-F904-B736-2463E804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AC4F-1FE3-97ED-06FB-851006E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C5FEC-94E9-D964-41A6-D6DD6034C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C8066-C9C3-0979-FBA4-39BCAE24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BE56D-E20B-FE5C-F411-975D491A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21EC4-B24E-6D79-CBE4-5B9BE56C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61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C6CA-97AA-31CA-4BDE-CA3AD9DA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1045-968C-9226-9E57-9F0E4B964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BE77D-5ACE-A785-0B2A-49AEFE46A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2230C-95B4-97FC-4BC7-8A4FA235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EBB15-DF2B-CEE4-8800-F6513A0A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B1C28-C48F-E6DA-8F5F-0DB8C732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34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78C42-1640-7878-0B2A-E751EAF1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53834-9835-2C03-4FB0-5E5A6FEE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66AA-3E4D-0821-14F4-20779B567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D96D-06D4-4588-9967-96887CF9F0C3}" type="datetimeFigureOut">
              <a:rPr lang="sk-SK" smtClean="0"/>
              <a:t>12. 2. 2024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4BBC-0F0F-BC9B-8CB3-1BCCE67FB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559F-B8BF-9BD6-92B9-CDF015B6B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7F5E-C040-4B9A-8EC5-F27DE2659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1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CEF8-B113-6F8A-EC05-92D7A92F2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Hádejte</a:t>
            </a:r>
            <a:r>
              <a:rPr lang="sk-SK" dirty="0"/>
              <a:t> </a:t>
            </a:r>
            <a:r>
              <a:rPr lang="sk-SK" dirty="0" err="1"/>
              <a:t>písničku</a:t>
            </a:r>
            <a:br>
              <a:rPr lang="sk-SK" dirty="0"/>
            </a:br>
            <a:r>
              <a:rPr lang="sk-SK" sz="2000" dirty="0"/>
              <a:t>(podklad pro aktivitu)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DB26C-A187-9A38-FCA4-8E0DC694F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Mgr. Lucia Drotárová, PhD.</a:t>
            </a:r>
          </a:p>
        </p:txBody>
      </p:sp>
    </p:spTree>
    <p:extLst>
      <p:ext uri="{BB962C8B-B14F-4D97-AF65-F5344CB8AC3E}">
        <p14:creationId xmlns:p14="http://schemas.microsoft.com/office/powerpoint/2010/main" val="169033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9916-3F0A-B169-507B-F07BEEA3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Obrázek">
            <a:extLst>
              <a:ext uri="{FF2B5EF4-FFF2-40B4-BE49-F238E27FC236}">
                <a16:creationId xmlns:a16="http://schemas.microsoft.com/office/drawing/2014/main" id="{79BDE6B2-9ACC-1C4F-D120-77C8432BC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86" y="550623"/>
            <a:ext cx="6070957" cy="60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4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48D6-DFE3-AAB8-82B2-8F8C94EC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F1CC-CA9D-0798-1101-5069E47C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Obrázek">
            <a:extLst>
              <a:ext uri="{FF2B5EF4-FFF2-40B4-BE49-F238E27FC236}">
                <a16:creationId xmlns:a16="http://schemas.microsoft.com/office/drawing/2014/main" id="{CE73AEC8-3D7B-3534-C5A0-E4AC670A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01" y="545285"/>
            <a:ext cx="5551764" cy="555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4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BC14-2716-F9BF-511F-A8B36C6F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ED52-0851-5B3A-8B23-63B1686D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Obrázek">
            <a:extLst>
              <a:ext uri="{FF2B5EF4-FFF2-40B4-BE49-F238E27FC236}">
                <a16:creationId xmlns:a16="http://schemas.microsoft.com/office/drawing/2014/main" id="{8DECC872-BB53-25FF-F708-DD650524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50" y="467598"/>
            <a:ext cx="6477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1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D85C-0D45-132A-32A0-FC5AB00F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6C99-04A8-A072-0C76-0071B0A60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 descr="Obrázek">
            <a:extLst>
              <a:ext uri="{FF2B5EF4-FFF2-40B4-BE49-F238E27FC236}">
                <a16:creationId xmlns:a16="http://schemas.microsoft.com/office/drawing/2014/main" id="{7DD6E4B7-46C4-4C2A-CDDC-93561E79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04" y="418969"/>
            <a:ext cx="5757994" cy="57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2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AC24-4840-5E3A-5401-0044F766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C0DFCF-C6C5-A86E-DC49-6A2E876D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30" y="1922404"/>
            <a:ext cx="4351338" cy="4351338"/>
          </a:xfrm>
          <a:prstGeom prst="rect">
            <a:avLst/>
          </a:prstGeom>
        </p:spPr>
      </p:pic>
      <p:pic>
        <p:nvPicPr>
          <p:cNvPr id="17410" name="Picture 2" descr="A traveller's bare feet on a morning dew covered tracks with the whole picture of the traveller">
            <a:extLst>
              <a:ext uri="{FF2B5EF4-FFF2-40B4-BE49-F238E27FC236}">
                <a16:creationId xmlns:a16="http://schemas.microsoft.com/office/drawing/2014/main" id="{87AE6A8F-4A6E-0CA0-CEC3-7D839398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44" y="506412"/>
            <a:ext cx="5986463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27CB-CE1C-A8AA-3F58-9F2C214A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6A249-007C-D22D-2E20-C1104FB66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 descr="Obrázek">
            <a:extLst>
              <a:ext uri="{FF2B5EF4-FFF2-40B4-BE49-F238E27FC236}">
                <a16:creationId xmlns:a16="http://schemas.microsoft.com/office/drawing/2014/main" id="{EF3D82D1-8E4D-5BA1-AA7D-152F458A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45" y="1905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5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B52A9-0399-5B29-9F99-7CC46075D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 </a:t>
            </a:r>
            <a:r>
              <a:rPr lang="sk-SK" dirty="0" err="1"/>
              <a:t>několik</a:t>
            </a:r>
            <a:r>
              <a:rPr lang="sk-SK" dirty="0"/>
              <a:t> </a:t>
            </a:r>
            <a:r>
              <a:rPr lang="sk-SK" dirty="0" err="1"/>
              <a:t>zahraničních</a:t>
            </a:r>
            <a:r>
              <a:rPr lang="sk-SK" dirty="0"/>
              <a:t>...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D29446-0470-6BB9-FC1D-37119A3D6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1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175D-4786-7740-69FF-0AE68191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Obrázek">
            <a:extLst>
              <a:ext uri="{FF2B5EF4-FFF2-40B4-BE49-F238E27FC236}">
                <a16:creationId xmlns:a16="http://schemas.microsoft.com/office/drawing/2014/main" id="{2B61FDB0-3E70-E139-FAB1-2724D66F1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76" y="723922"/>
            <a:ext cx="5768953" cy="57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1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D6D1-3D82-F6D4-D5E0-6F05C8C2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Obrázek">
            <a:extLst>
              <a:ext uri="{FF2B5EF4-FFF2-40B4-BE49-F238E27FC236}">
                <a16:creationId xmlns:a16="http://schemas.microsoft.com/office/drawing/2014/main" id="{90A935F0-7852-6E4A-4E06-90E1602E7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09" y="430307"/>
            <a:ext cx="6062568" cy="60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8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F620-0AAF-9E8B-C2AA-38EFA9C3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Obrázek">
            <a:extLst>
              <a:ext uri="{FF2B5EF4-FFF2-40B4-BE49-F238E27FC236}">
                <a16:creationId xmlns:a16="http://schemas.microsoft.com/office/drawing/2014/main" id="{0D2A9F1C-EDD1-0DDB-1209-24123D19D5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146241"/>
            <a:ext cx="5030722" cy="50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39F5-8EE5-5F82-98D2-1101E9DB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A dog jumping across a green meadow with a hunter with a feather on his hat behind him, morning light and fog, a forest in the background, a dark environment reminiscent of a horror movie, motion shot, realistic photo, cinematic lighting, --ar 16:9 --s 200 --style raw --v 6.0">
            <a:extLst>
              <a:ext uri="{FF2B5EF4-FFF2-40B4-BE49-F238E27FC236}">
                <a16:creationId xmlns:a16="http://schemas.microsoft.com/office/drawing/2014/main" id="{AFCC5B5E-F2D6-375D-290C-47DD99AEF7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897622"/>
            <a:ext cx="8748935" cy="49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83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C6FF-68B2-7B4C-CE86-3E42CA85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889E-D1B0-0F5C-4589-E8BCAE8D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 descr="Obrázek">
            <a:extLst>
              <a:ext uri="{FF2B5EF4-FFF2-40B4-BE49-F238E27FC236}">
                <a16:creationId xmlns:a16="http://schemas.microsoft.com/office/drawing/2014/main" id="{2E7E3AE6-5E6C-00FB-7617-DF150B72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10" y="365125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6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93C43-AB40-870A-8E5A-90487698D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Poznámka na závěr:</a:t>
            </a:r>
            <a:endParaRPr lang="sk-S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0DE195-FB9A-8AB6-8E66-3CA507882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79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A60F-3ECC-76E6-1F28-5033415CF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8BAB-DC06-7A10-3A51-873BF799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324"/>
            <a:ext cx="5369653" cy="4826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Vždy zvažujte kdo je publikum.</a:t>
            </a:r>
          </a:p>
          <a:p>
            <a:pPr marL="0" indent="0">
              <a:buNone/>
            </a:pPr>
            <a:r>
              <a:rPr lang="cs-CZ" dirty="0"/>
              <a:t>Pokud jsou například fanoušky jednoho stylu, nebo jednoho interpreta, tedy „znalci“, klidně udělejte specializovanou aktivitu. </a:t>
            </a:r>
          </a:p>
          <a:p>
            <a:pPr marL="0" indent="0">
              <a:buNone/>
            </a:pPr>
            <a:r>
              <a:rPr lang="cs-CZ" dirty="0"/>
              <a:t>Například hádání písniček od Karla Gotta (viz obrázek).</a:t>
            </a:r>
          </a:p>
          <a:p>
            <a:pPr marL="0" indent="0">
              <a:buNone/>
            </a:pPr>
            <a:r>
              <a:rPr lang="cs-CZ" dirty="0"/>
              <a:t>Nebo si připravte nápovědy (interpret, skupina, film kde píseň zazněla).</a:t>
            </a:r>
          </a:p>
          <a:p>
            <a:pPr marL="0" indent="0">
              <a:buNone/>
            </a:pPr>
            <a:r>
              <a:rPr lang="cs-CZ" dirty="0"/>
              <a:t>Pamatujte: Na závěr aktivity se klienti mají cítit dobře!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r>
              <a:rPr lang="sk-SK"/>
              <a:t>IT </a:t>
            </a:r>
            <a:r>
              <a:rPr lang="sk-SK" dirty="0" err="1"/>
              <a:t>jako</a:t>
            </a:r>
            <a:r>
              <a:rPr lang="sk-SK" dirty="0"/>
              <a:t> </a:t>
            </a:r>
            <a:r>
              <a:rPr lang="sk-SK" dirty="0" err="1"/>
              <a:t>běžná</a:t>
            </a:r>
            <a:r>
              <a:rPr lang="sk-SK" dirty="0"/>
              <a:t> </a:t>
            </a:r>
            <a:r>
              <a:rPr lang="sk-SK" dirty="0" err="1"/>
              <a:t>součást</a:t>
            </a:r>
            <a:r>
              <a:rPr lang="sk-SK" dirty="0"/>
              <a:t> </a:t>
            </a:r>
            <a:r>
              <a:rPr lang="sk-SK" dirty="0" err="1"/>
              <a:t>nabídky</a:t>
            </a:r>
            <a:r>
              <a:rPr lang="sk-SK" dirty="0"/>
              <a:t> </a:t>
            </a:r>
            <a:r>
              <a:rPr lang="sk-SK" dirty="0" err="1"/>
              <a:t>seniorcare</a:t>
            </a:r>
            <a:r>
              <a:rPr lang="sk-SK" dirty="0"/>
              <a:t>: https://agapeseniorpark.sk/blog/smartfon-notebook-ci-tablet-moderne-technologie-pre-seniorov-ako-prirodzena-sucast-dna/</a:t>
            </a:r>
          </a:p>
        </p:txBody>
      </p:sp>
      <p:pic>
        <p:nvPicPr>
          <p:cNvPr id="20484" name="Picture 4" descr="Obrázek">
            <a:extLst>
              <a:ext uri="{FF2B5EF4-FFF2-40B4-BE49-F238E27FC236}">
                <a16:creationId xmlns:a16="http://schemas.microsoft.com/office/drawing/2014/main" id="{331EFEF7-7990-BF29-2240-C854DDBB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12" y="681037"/>
            <a:ext cx="3772249" cy="56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6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8667-FE4D-7D39-3752-65F947A9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 na závěr: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22E4-5941-A325-1695-553ECFD68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Cvičení bylo inspirováno edukativní aktivitou AI aktivistu Lukáše </a:t>
            </a:r>
            <a:r>
              <a:rPr lang="cs-CZ" dirty="0" err="1"/>
              <a:t>Eršila</a:t>
            </a:r>
            <a:r>
              <a:rPr lang="cs-CZ" dirty="0"/>
              <a:t> na Twitteru, kde zájemce obeznamuje s možnostmi AI tvorby v různých AI prostředích a zadává jako cvičení příklady zajímavých promptů.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použité obrázky byly zkopírovány od přispěvatelů na jeho „AI </a:t>
            </a:r>
            <a:r>
              <a:rPr lang="cs-CZ" dirty="0" err="1"/>
              <a:t>challenge</a:t>
            </a:r>
            <a:r>
              <a:rPr lang="cs-CZ" dirty="0"/>
              <a:t>“.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Citovaný twitterový účet najdete na https://twitter.com/lukasersil</a:t>
            </a:r>
          </a:p>
        </p:txBody>
      </p:sp>
    </p:spTree>
    <p:extLst>
      <p:ext uri="{BB962C8B-B14F-4D97-AF65-F5344CB8AC3E}">
        <p14:creationId xmlns:p14="http://schemas.microsoft.com/office/powerpoint/2010/main" val="208780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1001-5B22-FA9D-27C0-B296C5F8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AC4A-21D7-0D34-F5E9-3BED0C12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Obrázek">
            <a:extLst>
              <a:ext uri="{FF2B5EF4-FFF2-40B4-BE49-F238E27FC236}">
                <a16:creationId xmlns:a16="http://schemas.microsoft.com/office/drawing/2014/main" id="{12731A7E-47FE-4FB9-A833-83ECB7E4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01" y="681037"/>
            <a:ext cx="9901806" cy="55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94CE-B95C-AD22-E846-CAA2EEF9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Obrázek">
            <a:extLst>
              <a:ext uri="{FF2B5EF4-FFF2-40B4-BE49-F238E27FC236}">
                <a16:creationId xmlns:a16="http://schemas.microsoft.com/office/drawing/2014/main" id="{F77F7C66-E060-0C4D-CBA3-844F77736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19" y="556142"/>
            <a:ext cx="5936733" cy="59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8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8BE4-D91B-23D9-251E-0BA8CC8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Obrázek">
            <a:extLst>
              <a:ext uri="{FF2B5EF4-FFF2-40B4-BE49-F238E27FC236}">
                <a16:creationId xmlns:a16="http://schemas.microsoft.com/office/drawing/2014/main" id="{F94CAE68-A046-DD3D-79C3-C1AD54D54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93" y="661969"/>
            <a:ext cx="5534062" cy="55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6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A65A-2219-026E-96AE-44442082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Obrázek">
            <a:extLst>
              <a:ext uri="{FF2B5EF4-FFF2-40B4-BE49-F238E27FC236}">
                <a16:creationId xmlns:a16="http://schemas.microsoft.com/office/drawing/2014/main" id="{6ACD3DF3-7052-2527-2216-9CB73347D3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79" y="763398"/>
            <a:ext cx="9473738" cy="54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360B-738A-4A83-AD25-1AAE445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Obrázek">
            <a:extLst>
              <a:ext uri="{FF2B5EF4-FFF2-40B4-BE49-F238E27FC236}">
                <a16:creationId xmlns:a16="http://schemas.microsoft.com/office/drawing/2014/main" id="{6CEDC376-38A5-D665-9C9E-CDB45CEBD3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52" y="645439"/>
            <a:ext cx="5856047" cy="58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brázek">
            <a:extLst>
              <a:ext uri="{FF2B5EF4-FFF2-40B4-BE49-F238E27FC236}">
                <a16:creationId xmlns:a16="http://schemas.microsoft.com/office/drawing/2014/main" id="{C698330F-B4F8-4759-9628-4EB1B0C4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7" y="1855511"/>
            <a:ext cx="4637364" cy="46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3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CDA4-9109-1A98-86BB-8B8B2485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Obrázek">
            <a:extLst>
              <a:ext uri="{FF2B5EF4-FFF2-40B4-BE49-F238E27FC236}">
                <a16:creationId xmlns:a16="http://schemas.microsoft.com/office/drawing/2014/main" id="{A58FC4C0-06DB-9657-563A-3E3CAAF011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620" y="365125"/>
            <a:ext cx="6104513" cy="610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5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02F81-C5E3-70CD-8608-5E050056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Obrázek">
            <a:extLst>
              <a:ext uri="{FF2B5EF4-FFF2-40B4-BE49-F238E27FC236}">
                <a16:creationId xmlns:a16="http://schemas.microsoft.com/office/drawing/2014/main" id="{0C33F7E6-BB55-8953-2E71-ACCE8BBAB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22" y="608406"/>
            <a:ext cx="581183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4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162</Words>
  <Application>Microsoft Office PowerPoint</Application>
  <PresentationFormat>Widescreen</PresentationFormat>
  <Paragraphs>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Hádejte písničku (podklad pro aktivitu)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několik zahraničních...</vt:lpstr>
      <vt:lpstr>PowerPoint Presentation</vt:lpstr>
      <vt:lpstr>PowerPoint Presentation</vt:lpstr>
      <vt:lpstr>PowerPoint Presentation</vt:lpstr>
      <vt:lpstr>PowerPoint Presentation</vt:lpstr>
      <vt:lpstr>Poznámka na závěr:</vt:lpstr>
      <vt:lpstr> </vt:lpstr>
      <vt:lpstr>Poznámka na závěr: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Hádejte písničku (podklad pro aktivitu)</dc:title>
  <dc:creator>Lucia Drotárová</dc:creator>
  <cp:lastModifiedBy>Lucia Drotárová</cp:lastModifiedBy>
  <cp:revision>4</cp:revision>
  <dcterms:created xsi:type="dcterms:W3CDTF">2024-02-11T13:32:16Z</dcterms:created>
  <dcterms:modified xsi:type="dcterms:W3CDTF">2024-02-12T14:53:07Z</dcterms:modified>
</cp:coreProperties>
</file>