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69" r:id="rId4"/>
    <p:sldId id="274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E1496-F301-4080-BC38-9E3A9BAAD6F1}" type="datetimeFigureOut">
              <a:rPr lang="cs-CZ" smtClean="0"/>
              <a:t>15. 10. 2024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FEF78-5A11-410F-AE42-C3F4D30B6E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96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BB63-B7DB-4AD8-B3EB-7C65991613B0}" type="datetime1">
              <a:rPr lang="cs-CZ" smtClean="0"/>
              <a:t>15. 10. 2024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21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0772-D7EB-4295-BA9C-4BD02C2413BE}" type="datetime1">
              <a:rPr lang="cs-CZ" smtClean="0"/>
              <a:t>15. 10. 2024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5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E1BB-001D-4FE2-90FD-C2BF1EEB6233}" type="datetime1">
              <a:rPr lang="cs-CZ" smtClean="0"/>
              <a:t>15. 10. 2024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7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4B60-E828-44C9-AF5C-133627A7D1E7}" type="datetime1">
              <a:rPr lang="cs-CZ" smtClean="0"/>
              <a:t>15. 10. 2024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9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0771-B32B-4649-87EC-0D6B0BC30700}" type="datetime1">
              <a:rPr lang="cs-CZ" smtClean="0"/>
              <a:t>15. 10. 2024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3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E6CA-2F1E-4E6F-838E-9C41C96F91C6}" type="datetime1">
              <a:rPr lang="cs-CZ" smtClean="0"/>
              <a:t>15. 10. 2024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42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85B4-D210-4E50-AF0A-C4DFD7188614}" type="datetime1">
              <a:rPr lang="cs-CZ" smtClean="0"/>
              <a:t>15. 10. 2024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5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7D4A-6F74-4699-9230-83F7604BFA89}" type="datetime1">
              <a:rPr lang="cs-CZ" smtClean="0"/>
              <a:t>15. 10. 2024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11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5027-225F-406E-87ED-9D6DFF92A09C}" type="datetime1">
              <a:rPr lang="cs-CZ" smtClean="0"/>
              <a:t>15. 10. 2024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39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44B7-A7B3-44E3-8B2D-CB9EFB979171}" type="datetime1">
              <a:rPr lang="cs-CZ" smtClean="0"/>
              <a:t>15. 10. 2024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5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ED75-F76D-4784-8DB4-BD22266B4D09}" type="datetime1">
              <a:rPr lang="cs-CZ" smtClean="0"/>
              <a:t>15. 10. 2024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13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F6ACF-9D51-4655-8A75-7283B3B706CA}" type="datetime1">
              <a:rPr lang="cs-CZ" smtClean="0"/>
              <a:t>15. 10. 2024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932F-7BDD-47CC-BAF5-C5AF1651D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0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B4FFDC-34CE-4EED-8E7B-A6C0A4438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Seminární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AFBE6B4-FFD6-48E7-AAD1-E25195E84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Jméno a skupina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51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D1E4775-7F69-4FB6-ADF4-3CE6049F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408B5A39-1CC0-4C64-8341-1F660FDFA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Fotka </a:t>
            </a:r>
            <a:r>
              <a:rPr lang="cs-CZ" b="1" dirty="0" smtClean="0"/>
              <a:t>úchopu        </a:t>
            </a:r>
            <a:r>
              <a:rPr lang="cs-CZ" dirty="0" smtClean="0"/>
              <a:t>– </a:t>
            </a:r>
            <a:r>
              <a:rPr lang="cs-CZ" dirty="0"/>
              <a:t>zde vložit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8701834-72FE-4364-BBD0-E6C9A40716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Kresba domečku </a:t>
            </a:r>
            <a:r>
              <a:rPr lang="cs-CZ" b="1" dirty="0" smtClean="0"/>
              <a:t>       </a:t>
            </a:r>
            <a:r>
              <a:rPr lang="cs-CZ" dirty="0" smtClean="0"/>
              <a:t>– </a:t>
            </a:r>
            <a:r>
              <a:rPr lang="cs-CZ" dirty="0"/>
              <a:t>zde vložit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75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Diagnostika</a:t>
            </a:r>
            <a:br>
              <a:rPr lang="cs-CZ" b="1" dirty="0" smtClean="0"/>
            </a:br>
            <a:r>
              <a:rPr lang="cs-CZ" b="1" dirty="0" smtClean="0"/>
              <a:t>   laterality</a:t>
            </a:r>
            <a:r>
              <a:rPr lang="cs-CZ" dirty="0" smtClean="0"/>
              <a:t>				</a:t>
            </a:r>
            <a:r>
              <a:rPr lang="cs-CZ" b="1" dirty="0" smtClean="0"/>
              <a:t>Reflexy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3873137" cy="397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>
                  <a:extLst>
                    <a:ext uri="{9D8B030D-6E8A-4147-A177-3AD203B41FA5}">
                      <a16:colId xmlns:a16="http://schemas.microsoft.com/office/drawing/2014/main" xmlns="" val="3148969347"/>
                    </a:ext>
                  </a:extLst>
                </a:gridCol>
                <a:gridCol w="2229394">
                  <a:extLst>
                    <a:ext uri="{9D8B030D-6E8A-4147-A177-3AD203B41FA5}">
                      <a16:colId xmlns:a16="http://schemas.microsoft.com/office/drawing/2014/main" xmlns="" val="363678324"/>
                    </a:ext>
                  </a:extLst>
                </a:gridCol>
              </a:tblGrid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ruka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430534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oko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6647833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ucho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0270698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noha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7116111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paže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753401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palec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161387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5282119"/>
              </p:ext>
            </p:extLst>
          </p:nvPr>
        </p:nvGraphicFramePr>
        <p:xfrm>
          <a:off x="6172200" y="1825625"/>
          <a:ext cx="3172097" cy="2497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0265">
                  <a:extLst>
                    <a:ext uri="{9D8B030D-6E8A-4147-A177-3AD203B41FA5}">
                      <a16:colId xmlns:a16="http://schemas.microsoft.com/office/drawing/2014/main" xmlns="" val="760425859"/>
                    </a:ext>
                  </a:extLst>
                </a:gridCol>
                <a:gridCol w="2141832">
                  <a:extLst>
                    <a:ext uri="{9D8B030D-6E8A-4147-A177-3AD203B41FA5}">
                      <a16:colId xmlns:a16="http://schemas.microsoft.com/office/drawing/2014/main" xmlns="" val="3106350975"/>
                    </a:ext>
                  </a:extLst>
                </a:gridCol>
              </a:tblGrid>
              <a:tr h="33616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TLR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9334285"/>
                  </a:ext>
                </a:extLst>
              </a:tr>
              <a:tr h="33616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ATŠR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6557625"/>
                  </a:ext>
                </a:extLst>
              </a:tr>
              <a:tr h="33616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STŠR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213265"/>
                  </a:ext>
                </a:extLst>
              </a:tr>
              <a:tr h="48549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427221"/>
                  </a:ext>
                </a:extLst>
              </a:tr>
              <a:tr h="824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ležatá osmička</a:t>
                      </a:r>
                    </a:p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49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6039" t="4596" r="3856" b="10202"/>
          <a:stretch/>
        </p:blipFill>
        <p:spPr>
          <a:xfrm rot="10800000">
            <a:off x="685800" y="253750"/>
            <a:ext cx="1408672" cy="57417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64044" t="5147" r="7743" b="13415"/>
          <a:stretch/>
        </p:blipFill>
        <p:spPr>
          <a:xfrm rot="10800000">
            <a:off x="2246873" y="304798"/>
            <a:ext cx="1647252" cy="56907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65014" t="3722" r="5834" b="11638"/>
          <a:stretch/>
        </p:blipFill>
        <p:spPr>
          <a:xfrm rot="10800000">
            <a:off x="4201140" y="304797"/>
            <a:ext cx="1606535" cy="57500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58718" r="5631" b="21026"/>
          <a:stretch/>
        </p:blipFill>
        <p:spPr>
          <a:xfrm>
            <a:off x="6359769" y="4548554"/>
            <a:ext cx="3587262" cy="13891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50385" r="553" b="28333"/>
          <a:stretch/>
        </p:blipFill>
        <p:spPr>
          <a:xfrm>
            <a:off x="6394938" y="2798820"/>
            <a:ext cx="3516923" cy="14595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t="71026" r="9438" b="15000"/>
          <a:stretch/>
        </p:blipFill>
        <p:spPr>
          <a:xfrm>
            <a:off x="6359769" y="1326292"/>
            <a:ext cx="3552092" cy="10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D1E4775-7F69-4FB6-ADF4-3CE6049F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MŠ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8701834-72FE-4364-BBD0-E6C9A4071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Kresba </a:t>
            </a:r>
            <a:r>
              <a:rPr lang="cs-CZ" b="1" dirty="0" smtClean="0"/>
              <a:t>domečku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732108" y="1518772"/>
            <a:ext cx="271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Křížení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9085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D1E4775-7F69-4FB6-ADF4-3CE6049F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ZŠ opis, přepis, diktát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408B5A39-1CC0-4C64-8341-1F660FDFA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Fotka </a:t>
            </a:r>
            <a:r>
              <a:rPr lang="cs-CZ" b="1" dirty="0" smtClean="0"/>
              <a:t>úchopu        </a:t>
            </a:r>
            <a:r>
              <a:rPr lang="cs-CZ" dirty="0" smtClean="0"/>
              <a:t>– </a:t>
            </a:r>
            <a:r>
              <a:rPr lang="cs-CZ" dirty="0"/>
              <a:t>zde vložit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8701834-72FE-4364-BBD0-E6C9A40716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Písemný text        </a:t>
            </a:r>
            <a:r>
              <a:rPr lang="cs-CZ" dirty="0" smtClean="0"/>
              <a:t>– </a:t>
            </a:r>
            <a:r>
              <a:rPr lang="cs-CZ" dirty="0"/>
              <a:t>zde vložit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10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Diagnostika</a:t>
            </a:r>
            <a:br>
              <a:rPr lang="cs-CZ" b="1" dirty="0" smtClean="0"/>
            </a:br>
            <a:r>
              <a:rPr lang="cs-CZ" b="1" dirty="0" smtClean="0"/>
              <a:t>   laterality</a:t>
            </a:r>
            <a:r>
              <a:rPr lang="cs-CZ" dirty="0" smtClean="0"/>
              <a:t>				</a:t>
            </a:r>
            <a:r>
              <a:rPr lang="cs-CZ" b="1" dirty="0" smtClean="0"/>
              <a:t>Reflexy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3873137" cy="397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>
                  <a:extLst>
                    <a:ext uri="{9D8B030D-6E8A-4147-A177-3AD203B41FA5}">
                      <a16:colId xmlns:a16="http://schemas.microsoft.com/office/drawing/2014/main" xmlns="" val="3148969347"/>
                    </a:ext>
                  </a:extLst>
                </a:gridCol>
                <a:gridCol w="2229394">
                  <a:extLst>
                    <a:ext uri="{9D8B030D-6E8A-4147-A177-3AD203B41FA5}">
                      <a16:colId xmlns:a16="http://schemas.microsoft.com/office/drawing/2014/main" xmlns="" val="363678324"/>
                    </a:ext>
                  </a:extLst>
                </a:gridCol>
              </a:tblGrid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ruka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430534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oko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6647833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ucho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0270698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noha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7116111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paže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753401"/>
                  </a:ext>
                </a:extLst>
              </a:tr>
              <a:tr h="662381">
                <a:tc>
                  <a:txBody>
                    <a:bodyPr/>
                    <a:lstStyle/>
                    <a:p>
                      <a:r>
                        <a:rPr lang="cs-CZ" dirty="0" smtClean="0"/>
                        <a:t>palec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161387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3172097" cy="16578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0265">
                  <a:extLst>
                    <a:ext uri="{9D8B030D-6E8A-4147-A177-3AD203B41FA5}">
                      <a16:colId xmlns:a16="http://schemas.microsoft.com/office/drawing/2014/main" xmlns="" val="760425859"/>
                    </a:ext>
                  </a:extLst>
                </a:gridCol>
                <a:gridCol w="2141832">
                  <a:extLst>
                    <a:ext uri="{9D8B030D-6E8A-4147-A177-3AD203B41FA5}">
                      <a16:colId xmlns:a16="http://schemas.microsoft.com/office/drawing/2014/main" xmlns="" val="3106350975"/>
                    </a:ext>
                  </a:extLst>
                </a:gridCol>
              </a:tblGrid>
              <a:tr h="3730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TLR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9334285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ATŠR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6557625"/>
                  </a:ext>
                </a:extLst>
              </a:tr>
              <a:tr h="3730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STŠR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213265"/>
                  </a:ext>
                </a:extLst>
              </a:tr>
              <a:tr h="53873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HRR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427221"/>
                  </a:ext>
                </a:extLst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4D1E4775-7F69-4FB6-ADF4-3CE6049F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ZŠ</a:t>
            </a:r>
            <a:endParaRPr lang="cs-CZ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8701834-72FE-4364-BBD0-E6C9A4071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Písemný text    </a:t>
            </a:r>
            <a:r>
              <a:rPr lang="cs-CZ" dirty="0" smtClean="0"/>
              <a:t>– zde vložit kontrolní písemný text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Zuzana Pavelová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0435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87</Words>
  <Application>Microsoft Office PowerPoint</Application>
  <PresentationFormat>Širokoúhlá obrazovka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Seminární práce</vt:lpstr>
      <vt:lpstr>MŠ</vt:lpstr>
      <vt:lpstr> Diagnostika    laterality    Reflexy</vt:lpstr>
      <vt:lpstr>Prezentace aplikace PowerPoint</vt:lpstr>
      <vt:lpstr>MŠ</vt:lpstr>
      <vt:lpstr>ZŠ opis, přepis, diktát</vt:lpstr>
      <vt:lpstr> Diagnostika    laterality    Reflexy</vt:lpstr>
      <vt:lpstr>ZŠ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spcsrdce</dc:creator>
  <cp:lastModifiedBy>Zuzana Pavelova</cp:lastModifiedBy>
  <cp:revision>14</cp:revision>
  <dcterms:created xsi:type="dcterms:W3CDTF">2021-11-24T20:08:11Z</dcterms:created>
  <dcterms:modified xsi:type="dcterms:W3CDTF">2024-10-15T09:15:12Z</dcterms:modified>
</cp:coreProperties>
</file>