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842A-095E-4987-88DC-E59198EE148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31CA-CDDD-4BCD-B8E9-D370DC19300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Speciální psychiatrie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Jana </a:t>
            </a:r>
            <a:r>
              <a:rPr lang="cs-CZ" dirty="0" err="1" smtClean="0"/>
              <a:t>Blagová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Klasifikační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MKN – 10 (MKN – 11)</a:t>
            </a:r>
          </a:p>
          <a:p>
            <a:r>
              <a:rPr lang="cs-CZ" dirty="0" smtClean="0"/>
              <a:t>- mezinárodní klasifikace nemocí (pro Evropu vč. ČR)</a:t>
            </a:r>
          </a:p>
          <a:p>
            <a:r>
              <a:rPr lang="cs-CZ" dirty="0" smtClean="0"/>
              <a:t>F00-F99</a:t>
            </a:r>
          </a:p>
          <a:p>
            <a:r>
              <a:rPr lang="cs-CZ" b="1" dirty="0" smtClean="0"/>
              <a:t>DSM – 5</a:t>
            </a:r>
          </a:p>
          <a:p>
            <a:r>
              <a:rPr lang="cs-CZ" dirty="0" smtClean="0"/>
              <a:t>- Diagnostický a statistický manuál (pro USA)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Diagnostická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pro zařazení sdružených klinických symptomů do konkrétního diagnostického spektra poruchy </a:t>
            </a:r>
          </a:p>
          <a:p>
            <a:endParaRPr lang="cs-CZ" dirty="0"/>
          </a:p>
          <a:p>
            <a:r>
              <a:rPr lang="cs-CZ" dirty="0" smtClean="0"/>
              <a:t>Příklad níže..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Diagnostická kritéria pro závislost na alkoholu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Syndrom závislosti:</a:t>
            </a:r>
          </a:p>
          <a:p>
            <a:r>
              <a:rPr lang="cs-CZ" dirty="0" smtClean="0"/>
              <a:t>Silná touha = </a:t>
            </a:r>
            <a:r>
              <a:rPr lang="cs-CZ" dirty="0" err="1" smtClean="0"/>
              <a:t>craving</a:t>
            </a:r>
            <a:endParaRPr lang="cs-CZ" dirty="0" smtClean="0"/>
          </a:p>
          <a:p>
            <a:r>
              <a:rPr lang="cs-CZ" dirty="0" smtClean="0"/>
              <a:t>Potíže při kontrole užívání</a:t>
            </a:r>
          </a:p>
          <a:p>
            <a:r>
              <a:rPr lang="cs-CZ" dirty="0" smtClean="0"/>
              <a:t>Odvykací projevy, fyzická závislost – při přerušení abusu</a:t>
            </a:r>
          </a:p>
          <a:p>
            <a:r>
              <a:rPr lang="cs-CZ" dirty="0" smtClean="0"/>
              <a:t>Zvyšující se tolerance v úvodu, následně již snížená tolerance</a:t>
            </a:r>
          </a:p>
          <a:p>
            <a:r>
              <a:rPr lang="cs-CZ" dirty="0" smtClean="0"/>
              <a:t>Změna hierarchie hodnot – zdravotní, sociální a ekonomické dopady</a:t>
            </a:r>
          </a:p>
          <a:p>
            <a:r>
              <a:rPr lang="cs-CZ" dirty="0" smtClean="0"/>
              <a:t>Pokračování v abusu i přes zjevné poškození zdraví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Rozhovor s pacientem</a:t>
            </a:r>
          </a:p>
          <a:p>
            <a:r>
              <a:rPr lang="cs-CZ" dirty="0" smtClean="0"/>
              <a:t>Odběr anamnézy (od pac. i objektivně z okolí)</a:t>
            </a:r>
          </a:p>
          <a:p>
            <a:r>
              <a:rPr lang="cs-CZ" dirty="0" smtClean="0"/>
              <a:t>Nynější onemocnění</a:t>
            </a:r>
          </a:p>
          <a:p>
            <a:r>
              <a:rPr lang="cs-CZ" dirty="0" smtClean="0"/>
              <a:t>Zaměřené vyšetření – např. řeči, paměti, intelektu</a:t>
            </a:r>
          </a:p>
          <a:p>
            <a:r>
              <a:rPr lang="cs-CZ" dirty="0" smtClean="0"/>
              <a:t>Tělesné vyšetření, psychologické vyšetření</a:t>
            </a:r>
          </a:p>
          <a:p>
            <a:r>
              <a:rPr lang="cs-CZ" dirty="0" smtClean="0"/>
              <a:t>Celkový projev pac. – zjev, chování</a:t>
            </a:r>
          </a:p>
          <a:p>
            <a:r>
              <a:rPr lang="cs-CZ" dirty="0" smtClean="0"/>
              <a:t>Psychopatologický rozbor – popis klinických příznaků, jejich vývoj, souvislosti</a:t>
            </a:r>
          </a:p>
          <a:p>
            <a:r>
              <a:rPr lang="cs-CZ" dirty="0" smtClean="0"/>
              <a:t>Diagnostický závěr + </a:t>
            </a:r>
            <a:r>
              <a:rPr lang="cs-CZ" dirty="0" err="1" smtClean="0"/>
              <a:t>diff</a:t>
            </a:r>
            <a:r>
              <a:rPr lang="cs-CZ" dirty="0" smtClean="0"/>
              <a:t>. dg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základních dg. okruhů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Organické duševní poruchy - demence</a:t>
            </a:r>
          </a:p>
          <a:p>
            <a:r>
              <a:rPr lang="cs-CZ" dirty="0" smtClean="0"/>
              <a:t>Duševní poruchy vyvolané užíváním psychoaktivních látek – alkohol, </a:t>
            </a:r>
            <a:r>
              <a:rPr lang="cs-CZ" dirty="0" err="1" smtClean="0"/>
              <a:t>stimulancia</a:t>
            </a:r>
            <a:r>
              <a:rPr lang="cs-CZ" dirty="0" smtClean="0"/>
              <a:t> </a:t>
            </a:r>
            <a:r>
              <a:rPr lang="cs-CZ" dirty="0" err="1" smtClean="0"/>
              <a:t>atd</a:t>
            </a:r>
            <a:endParaRPr lang="cs-CZ" dirty="0" smtClean="0"/>
          </a:p>
          <a:p>
            <a:r>
              <a:rPr lang="cs-CZ" dirty="0" smtClean="0"/>
              <a:t>Schizofrenie a jiné psychotické poruchy</a:t>
            </a:r>
          </a:p>
          <a:p>
            <a:r>
              <a:rPr lang="cs-CZ" dirty="0" smtClean="0"/>
              <a:t>Afektivní poruchy (poruchy nálady)</a:t>
            </a:r>
          </a:p>
          <a:p>
            <a:r>
              <a:rPr lang="cs-CZ" dirty="0" smtClean="0"/>
              <a:t>Neurotické poruchy</a:t>
            </a:r>
          </a:p>
          <a:p>
            <a:r>
              <a:rPr lang="cs-CZ" dirty="0" smtClean="0"/>
              <a:t>Poruchy spojené s fyziologickými a somatickými faktory – PPP, nespavost, sex. dysfunkce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osobnosti a chování u dospělých</a:t>
            </a:r>
          </a:p>
          <a:p>
            <a:r>
              <a:rPr lang="cs-CZ" dirty="0" smtClean="0"/>
              <a:t>Mentální retardace</a:t>
            </a:r>
          </a:p>
          <a:p>
            <a:r>
              <a:rPr lang="cs-CZ" dirty="0" smtClean="0"/>
              <a:t>Poruchy psychického vývoje </a:t>
            </a:r>
          </a:p>
          <a:p>
            <a:r>
              <a:rPr lang="cs-CZ" dirty="0" smtClean="0"/>
              <a:t>Poruchy chování a emocí v dětství a adolescenci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235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Speciální psychiatrie</vt:lpstr>
      <vt:lpstr>Klasifikační systémy</vt:lpstr>
      <vt:lpstr>Diagnostická kritéria</vt:lpstr>
      <vt:lpstr>Diagnostická kritéria pro závislost na alkoholu</vt:lpstr>
      <vt:lpstr>Diagnostika</vt:lpstr>
      <vt:lpstr>Rozdělení základních dg. okruhů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psychiatrie</dc:title>
  <dc:creator>nb_ped_psychl</dc:creator>
  <cp:lastModifiedBy>nb_ped_psychl</cp:lastModifiedBy>
  <cp:revision>7</cp:revision>
  <dcterms:created xsi:type="dcterms:W3CDTF">2023-09-24T19:20:19Z</dcterms:created>
  <dcterms:modified xsi:type="dcterms:W3CDTF">2023-09-24T20:28:22Z</dcterms:modified>
</cp:coreProperties>
</file>