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02A7-BEA4-4E17-880B-DE96D991A2B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1A3-5A2F-4BE5-8BF0-9F7A02204C3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Transkulturální</a:t>
            </a:r>
            <a:r>
              <a:rPr lang="cs-CZ" b="1" dirty="0" smtClean="0"/>
              <a:t> psychiatrie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obor zabývající se kulturním pozadím duševních poruch, zohledňující rozmanitost lidské společnosti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Srovnávací epidemiologické studie</a:t>
            </a:r>
          </a:p>
          <a:p>
            <a:r>
              <a:rPr lang="cs-CZ" dirty="0" smtClean="0"/>
              <a:t>Prevalence duševních poruch v různých částech světa</a:t>
            </a:r>
          </a:p>
          <a:p>
            <a:r>
              <a:rPr lang="cs-CZ" dirty="0" smtClean="0"/>
              <a:t>Použití klasifikačních systémů v celém světě?</a:t>
            </a:r>
          </a:p>
          <a:p>
            <a:r>
              <a:rPr lang="cs-CZ" dirty="0" smtClean="0"/>
              <a:t>Formování oboru od r. 1955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Kulturně vázané syndromy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kombinace psychických a somatických příznaků, vyskytujících se v návaznosti na specifické kulturní pozadí</a:t>
            </a:r>
          </a:p>
          <a:p>
            <a:r>
              <a:rPr lang="cs-CZ" dirty="0" smtClean="0"/>
              <a:t>není u nich prokázána biochemická či orgánová patologie</a:t>
            </a:r>
          </a:p>
          <a:p>
            <a:r>
              <a:rPr lang="cs-CZ" dirty="0" smtClean="0"/>
              <a:t>V rámci dané kultury je tato porucha uznávána jako nemoc a léčena dle místních uznávaných zdrojů, přírodními způsoby, léčiteli či šamany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DSM-IV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Smrt vlivem elektrického ventilátoru </a:t>
            </a:r>
            <a:r>
              <a:rPr lang="cs-CZ" dirty="0" smtClean="0"/>
              <a:t>(</a:t>
            </a:r>
            <a:r>
              <a:rPr lang="cs-CZ" dirty="0" err="1" smtClean="0"/>
              <a:t>fan</a:t>
            </a:r>
            <a:r>
              <a:rPr lang="cs-CZ" dirty="0" smtClean="0"/>
              <a:t> </a:t>
            </a:r>
            <a:r>
              <a:rPr lang="cs-CZ" dirty="0" err="1" smtClean="0"/>
              <a:t>shock</a:t>
            </a:r>
            <a:r>
              <a:rPr lang="cs-CZ" dirty="0" smtClean="0"/>
              <a:t>) – Korea</a:t>
            </a:r>
          </a:p>
          <a:p>
            <a:r>
              <a:rPr lang="cs-CZ" u="sng" dirty="0" smtClean="0"/>
              <a:t>Amok</a:t>
            </a:r>
            <a:r>
              <a:rPr lang="cs-CZ" dirty="0" smtClean="0"/>
              <a:t> – posedlost zlým duchem, náhlá </a:t>
            </a:r>
            <a:r>
              <a:rPr lang="cs-CZ" dirty="0" err="1" smtClean="0"/>
              <a:t>agreese</a:t>
            </a:r>
            <a:r>
              <a:rPr lang="cs-CZ" dirty="0" smtClean="0"/>
              <a:t> a zběsilost se zabíjením ostatních i sebe – Malajsie</a:t>
            </a:r>
          </a:p>
          <a:p>
            <a:r>
              <a:rPr lang="cs-CZ" u="sng" dirty="0" smtClean="0"/>
              <a:t>Syndrom nervového vypětí </a:t>
            </a:r>
            <a:r>
              <a:rPr lang="cs-CZ" dirty="0" smtClean="0"/>
              <a:t>(</a:t>
            </a:r>
            <a:r>
              <a:rPr lang="cs-CZ" dirty="0" err="1" smtClean="0"/>
              <a:t>brain</a:t>
            </a:r>
            <a:r>
              <a:rPr lang="cs-CZ" dirty="0" smtClean="0"/>
              <a:t>-</a:t>
            </a:r>
            <a:r>
              <a:rPr lang="cs-CZ" dirty="0" err="1" smtClean="0"/>
              <a:t>fag</a:t>
            </a:r>
            <a:r>
              <a:rPr lang="cs-CZ" dirty="0" smtClean="0"/>
              <a:t> syndrom) – bolesti hlavy, očí, dekoncentrace jako následek „vyčerpanosti mozku“ - Nigérie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err="1" smtClean="0"/>
              <a:t>Koro</a:t>
            </a:r>
            <a:r>
              <a:rPr lang="cs-CZ" u="sng" dirty="0" smtClean="0"/>
              <a:t> </a:t>
            </a:r>
            <a:r>
              <a:rPr lang="cs-CZ" dirty="0" smtClean="0"/>
              <a:t>– trvalý strach ze zmenšení a ztráty penisu – Malajsie</a:t>
            </a:r>
          </a:p>
          <a:p>
            <a:r>
              <a:rPr lang="cs-CZ" u="sng" dirty="0" err="1" smtClean="0"/>
              <a:t>Latah</a:t>
            </a:r>
            <a:r>
              <a:rPr lang="cs-CZ" dirty="0" smtClean="0"/>
              <a:t> – reakce na náhlé leknutí (křik, smích, pláč, nekontrolovatelné pohyby celého těla) – Malajsie</a:t>
            </a:r>
          </a:p>
          <a:p>
            <a:r>
              <a:rPr lang="cs-CZ" u="sng" dirty="0" smtClean="0"/>
              <a:t>Nemoc duchů </a:t>
            </a:r>
            <a:r>
              <a:rPr lang="cs-CZ" dirty="0" smtClean="0"/>
              <a:t>– únava, nespavost, úzkost, nevolnost, děsivé sny – způsobeny duchy zemřelých, kteří se snaží unést danou osobu s sebou – indiáni kmene </a:t>
            </a:r>
            <a:r>
              <a:rPr lang="cs-CZ" dirty="0" err="1" smtClean="0"/>
              <a:t>Navahů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Uhranutí (</a:t>
            </a:r>
            <a:r>
              <a:rPr lang="cs-CZ" u="sng" dirty="0" err="1" smtClean="0"/>
              <a:t>evil</a:t>
            </a:r>
            <a:r>
              <a:rPr lang="cs-CZ" u="sng" dirty="0" smtClean="0"/>
              <a:t> </a:t>
            </a:r>
            <a:r>
              <a:rPr lang="cs-CZ" u="sng" dirty="0" err="1" smtClean="0"/>
              <a:t>eye</a:t>
            </a:r>
            <a:r>
              <a:rPr lang="cs-CZ" u="sng" dirty="0" smtClean="0"/>
              <a:t>) </a:t>
            </a:r>
            <a:r>
              <a:rPr lang="cs-CZ" dirty="0" smtClean="0"/>
              <a:t>– přesvědčení o možnosti způsobit potíže druhému zlým pohledem </a:t>
            </a:r>
          </a:p>
          <a:p>
            <a:r>
              <a:rPr lang="cs-CZ" u="sng" dirty="0" err="1" smtClean="0"/>
              <a:t>Piblokto</a:t>
            </a:r>
            <a:r>
              <a:rPr lang="cs-CZ" dirty="0" smtClean="0"/>
              <a:t> – náhlá </a:t>
            </a:r>
            <a:r>
              <a:rPr lang="cs-CZ" dirty="0" err="1" smtClean="0"/>
              <a:t>hysteriformní</a:t>
            </a:r>
            <a:r>
              <a:rPr lang="cs-CZ" dirty="0" smtClean="0"/>
              <a:t> reakce žen </a:t>
            </a:r>
            <a:r>
              <a:rPr lang="cs-CZ" dirty="0" err="1" smtClean="0"/>
              <a:t>Inuitů</a:t>
            </a:r>
            <a:r>
              <a:rPr lang="cs-CZ" dirty="0" smtClean="0"/>
              <a:t> (arktická hysterie) – nepřiměřené až nebezpečné chování žen, s následnou amnézií</a:t>
            </a:r>
          </a:p>
          <a:p>
            <a:r>
              <a:rPr lang="cs-CZ" u="sng" dirty="0" err="1" smtClean="0"/>
              <a:t>Hoodoo</a:t>
            </a:r>
            <a:r>
              <a:rPr lang="cs-CZ" u="sng" dirty="0" smtClean="0"/>
              <a:t>, </a:t>
            </a:r>
            <a:r>
              <a:rPr lang="cs-CZ" u="sng" dirty="0" err="1" smtClean="0"/>
              <a:t>voodoo</a:t>
            </a:r>
            <a:r>
              <a:rPr lang="cs-CZ" u="sng" dirty="0" smtClean="0"/>
              <a:t> </a:t>
            </a:r>
            <a:r>
              <a:rPr lang="cs-CZ" dirty="0" smtClean="0"/>
              <a:t>– víra v magické možnosti působit druhému potíže – západní Afrika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247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Transkulturální psychiatrie</vt:lpstr>
      <vt:lpstr>Snímek 2</vt:lpstr>
      <vt:lpstr>Kulturně vázané syndromy</vt:lpstr>
      <vt:lpstr>Dle DSM-IV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Transkulturální psychiatrie</dc:title>
  <dc:creator>nb_ped_psychl</dc:creator>
  <cp:lastModifiedBy>nb_ped_psychl</cp:lastModifiedBy>
  <cp:revision>3</cp:revision>
  <dcterms:created xsi:type="dcterms:W3CDTF">2024-10-31T22:39:30Z</dcterms:created>
  <dcterms:modified xsi:type="dcterms:W3CDTF">2024-10-31T23:04:06Z</dcterms:modified>
</cp:coreProperties>
</file>