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2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 veřejné správy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6428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</a:t>
            </a:r>
          </a:p>
          <a:p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8DA25-37EC-463D-9336-5C3E5D281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4325"/>
            <a:ext cx="10024004" cy="6439941"/>
          </a:xfrm>
        </p:spPr>
        <p:txBody>
          <a:bodyPr>
            <a:normAutofit/>
          </a:bodyPr>
          <a:lstStyle/>
          <a:p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 (ZS) s rozhodnutím děkana  FVP č. 2/2023 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zahájen 1.10. a končí </a:t>
            </a:r>
            <a:r>
              <a:rPr lang="cs-CZ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22.12.2024.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zkušební období: 2.1.2025 – 16.2.2025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(termín zkoušek vypíši v IS SU)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výuka probíhá 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</a:t>
            </a: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 studia  vždy středy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kombinovanou</a:t>
            </a: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formu studia </a:t>
            </a:r>
            <a:b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 rozvrhové akce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17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28613"/>
            <a:ext cx="8596668" cy="72866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057276"/>
            <a:ext cx="8596668" cy="5122862"/>
          </a:xfrm>
        </p:spPr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obsah ve studijní opoře „Veřejná správa a veřejná služba“ 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 studiu: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 opora 2021, 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Vám k dispozici v IS SU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0931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1330037"/>
            <a:ext cx="9358190" cy="4943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 zkoušce je potřeba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Vyhotovit text  seminární práce, odevzdat do „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do 9.12.24 </a:t>
            </a:r>
          </a:p>
          <a:p>
            <a:pPr marL="0" indent="0">
              <a:buNone/>
            </a:pP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Zkouška - Otázky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3 okruhy studijní opory: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- ústní, písemná příp. kombinace obou forem</a:t>
            </a: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 Vyrostko, M. Veřejná správa a veřejná služba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Vám k dispozici v  IS SU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Dotčené právní předpisy  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(internet- zákony pro lidi)</a:t>
            </a: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134</TotalTime>
  <Words>168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Wingdings 3</vt:lpstr>
      <vt:lpstr>HDOfficeLightV0</vt:lpstr>
      <vt:lpstr>Faseta</vt:lpstr>
      <vt:lpstr>Teorie  veřejné správy </vt:lpstr>
      <vt:lpstr>Zimní semestr (ZS) s rozhodnutím děkana  FVP č. 2/2023   je zahájen 1.10. a končí 22.12.2024.  zkušební období: 2.1.2025 – 16.2.2025       (termín zkoušek vypíši v IS SU)  Naše výuka probíhá  pro prezenční formu studia  vždy středy  pro kombinovanou formu studia  viz rozvrhové akce  </vt:lpstr>
      <vt:lpstr>Témata přednášek</vt:lpstr>
      <vt:lpstr>Absolvování zkoušky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zabezpečení KSVP/SZ</dc:title>
  <dc:creator>Windows User</dc:creator>
  <cp:lastModifiedBy>Marie Sciskalová</cp:lastModifiedBy>
  <cp:revision>30</cp:revision>
  <dcterms:created xsi:type="dcterms:W3CDTF">2017-02-19T15:00:22Z</dcterms:created>
  <dcterms:modified xsi:type="dcterms:W3CDTF">2024-10-04T09:11:33Z</dcterms:modified>
</cp:coreProperties>
</file>