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351" r:id="rId3"/>
    <p:sldId id="352" r:id="rId4"/>
    <p:sldId id="406" r:id="rId5"/>
    <p:sldId id="343" r:id="rId6"/>
    <p:sldId id="344" r:id="rId7"/>
    <p:sldId id="424" r:id="rId8"/>
    <p:sldId id="412" r:id="rId9"/>
    <p:sldId id="301" r:id="rId10"/>
    <p:sldId id="426" r:id="rId11"/>
    <p:sldId id="334" r:id="rId12"/>
    <p:sldId id="347" r:id="rId13"/>
    <p:sldId id="327" r:id="rId14"/>
    <p:sldId id="329" r:id="rId15"/>
    <p:sldId id="320" r:id="rId16"/>
    <p:sldId id="330" r:id="rId17"/>
    <p:sldId id="328" r:id="rId18"/>
    <p:sldId id="346" r:id="rId19"/>
    <p:sldId id="271" r:id="rId20"/>
    <p:sldId id="280" r:id="rId21"/>
    <p:sldId id="273" r:id="rId22"/>
    <p:sldId id="259" r:id="rId23"/>
    <p:sldId id="260" r:id="rId24"/>
    <p:sldId id="261" r:id="rId25"/>
    <p:sldId id="257" r:id="rId26"/>
    <p:sldId id="258" r:id="rId27"/>
    <p:sldId id="262" r:id="rId28"/>
    <p:sldId id="263" r:id="rId29"/>
    <p:sldId id="264" r:id="rId30"/>
    <p:sldId id="266" r:id="rId31"/>
    <p:sldId id="265" r:id="rId32"/>
    <p:sldId id="294" r:id="rId33"/>
    <p:sldId id="281" r:id="rId34"/>
    <p:sldId id="276" r:id="rId35"/>
    <p:sldId id="277" r:id="rId36"/>
    <p:sldId id="278" r:id="rId37"/>
    <p:sldId id="274" r:id="rId38"/>
    <p:sldId id="283" r:id="rId39"/>
    <p:sldId id="284" r:id="rId40"/>
    <p:sldId id="285" r:id="rId41"/>
    <p:sldId id="308" r:id="rId42"/>
    <p:sldId id="270" r:id="rId43"/>
    <p:sldId id="272" r:id="rId44"/>
    <p:sldId id="300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>
      <p:cViewPr varScale="1">
        <p:scale>
          <a:sx n="152" d="100"/>
          <a:sy n="152" d="100"/>
        </p:scale>
        <p:origin x="60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7C3E6-B8A4-4692-ACB3-730548433B8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FA91549-C159-401E-9256-8998890B947E}">
      <dgm:prSet/>
      <dgm:spPr/>
      <dgm:t>
        <a:bodyPr/>
        <a:lstStyle/>
        <a:p>
          <a:r>
            <a:rPr lang="cs-CZ"/>
            <a:t>Domácnost</a:t>
          </a:r>
          <a:endParaRPr lang="en-US"/>
        </a:p>
      </dgm:t>
    </dgm:pt>
    <dgm:pt modelId="{04E60B17-2B70-4EC0-9846-93961E24EF71}" type="parTrans" cxnId="{D60EC15F-F794-4133-9C28-790EE623BA28}">
      <dgm:prSet/>
      <dgm:spPr/>
      <dgm:t>
        <a:bodyPr/>
        <a:lstStyle/>
        <a:p>
          <a:endParaRPr lang="en-US"/>
        </a:p>
      </dgm:t>
    </dgm:pt>
    <dgm:pt modelId="{C5B6436F-0797-4C15-94CF-C57A91D94C31}" type="sibTrans" cxnId="{D60EC15F-F794-4133-9C28-790EE623BA28}">
      <dgm:prSet/>
      <dgm:spPr/>
      <dgm:t>
        <a:bodyPr/>
        <a:lstStyle/>
        <a:p>
          <a:endParaRPr lang="en-US"/>
        </a:p>
      </dgm:t>
    </dgm:pt>
    <dgm:pt modelId="{D085D92E-0E8C-45FB-B235-4893917520B0}">
      <dgm:prSet/>
      <dgm:spPr/>
      <dgm:t>
        <a:bodyPr/>
        <a:lstStyle/>
        <a:p>
          <a:r>
            <a:rPr lang="cs-CZ"/>
            <a:t>Rodina</a:t>
          </a:r>
          <a:endParaRPr lang="en-US"/>
        </a:p>
      </dgm:t>
    </dgm:pt>
    <dgm:pt modelId="{D3654508-2D63-4674-B210-F37B329FAFDB}" type="parTrans" cxnId="{00A013AD-B9FF-47DD-B1C1-AE9D71967A77}">
      <dgm:prSet/>
      <dgm:spPr/>
      <dgm:t>
        <a:bodyPr/>
        <a:lstStyle/>
        <a:p>
          <a:endParaRPr lang="en-US"/>
        </a:p>
      </dgm:t>
    </dgm:pt>
    <dgm:pt modelId="{FED56620-4FF8-451E-A704-DAA20BD17D41}" type="sibTrans" cxnId="{00A013AD-B9FF-47DD-B1C1-AE9D71967A77}">
      <dgm:prSet/>
      <dgm:spPr/>
      <dgm:t>
        <a:bodyPr/>
        <a:lstStyle/>
        <a:p>
          <a:endParaRPr lang="en-US"/>
        </a:p>
      </dgm:t>
    </dgm:pt>
    <dgm:pt modelId="{6862C67F-A5B2-43A2-92BA-0AE3DFC41FFE}">
      <dgm:prSet/>
      <dgm:spPr/>
      <dgm:t>
        <a:bodyPr/>
        <a:lstStyle/>
        <a:p>
          <a:r>
            <a:rPr lang="cs-CZ"/>
            <a:t>Domov</a:t>
          </a:r>
          <a:endParaRPr lang="en-US"/>
        </a:p>
      </dgm:t>
    </dgm:pt>
    <dgm:pt modelId="{417C5F0C-CD70-4E93-AEC4-169D8F071BB8}" type="parTrans" cxnId="{4613EC21-316E-4E74-8F5E-20E6D61E29E1}">
      <dgm:prSet/>
      <dgm:spPr/>
      <dgm:t>
        <a:bodyPr/>
        <a:lstStyle/>
        <a:p>
          <a:endParaRPr lang="en-US"/>
        </a:p>
      </dgm:t>
    </dgm:pt>
    <dgm:pt modelId="{1B3C5066-3E6A-475D-9CB4-9BA2F030D103}" type="sibTrans" cxnId="{4613EC21-316E-4E74-8F5E-20E6D61E29E1}">
      <dgm:prSet/>
      <dgm:spPr/>
      <dgm:t>
        <a:bodyPr/>
        <a:lstStyle/>
        <a:p>
          <a:endParaRPr lang="en-US"/>
        </a:p>
      </dgm:t>
    </dgm:pt>
    <dgm:pt modelId="{E4BE5790-4EBB-AC46-98E5-2FD1F5473712}" type="pres">
      <dgm:prSet presAssocID="{98D7C3E6-B8A4-4692-ACB3-730548433B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10306B-599C-4048-928F-DD2718C30FB9}" type="pres">
      <dgm:prSet presAssocID="{FFA91549-C159-401E-9256-8998890B947E}" presName="hierRoot1" presStyleCnt="0"/>
      <dgm:spPr/>
    </dgm:pt>
    <dgm:pt modelId="{68BD3DC1-2747-5642-823A-5454C33B482D}" type="pres">
      <dgm:prSet presAssocID="{FFA91549-C159-401E-9256-8998890B947E}" presName="composite" presStyleCnt="0"/>
      <dgm:spPr/>
    </dgm:pt>
    <dgm:pt modelId="{BB0C3D87-60D9-CE46-8885-F8A20D0EC516}" type="pres">
      <dgm:prSet presAssocID="{FFA91549-C159-401E-9256-8998890B947E}" presName="background" presStyleLbl="node0" presStyleIdx="0" presStyleCnt="3"/>
      <dgm:spPr/>
    </dgm:pt>
    <dgm:pt modelId="{361C6D68-217E-4B41-887E-B5A1C74C1C61}" type="pres">
      <dgm:prSet presAssocID="{FFA91549-C159-401E-9256-8998890B947E}" presName="text" presStyleLbl="fgAcc0" presStyleIdx="0" presStyleCnt="3">
        <dgm:presLayoutVars>
          <dgm:chPref val="3"/>
        </dgm:presLayoutVars>
      </dgm:prSet>
      <dgm:spPr/>
    </dgm:pt>
    <dgm:pt modelId="{4F8FEB4C-47DA-D04B-A30A-8282B935AE23}" type="pres">
      <dgm:prSet presAssocID="{FFA91549-C159-401E-9256-8998890B947E}" presName="hierChild2" presStyleCnt="0"/>
      <dgm:spPr/>
    </dgm:pt>
    <dgm:pt modelId="{732D7B6A-EC2A-D44B-A736-D147F72B682B}" type="pres">
      <dgm:prSet presAssocID="{D085D92E-0E8C-45FB-B235-4893917520B0}" presName="hierRoot1" presStyleCnt="0"/>
      <dgm:spPr/>
    </dgm:pt>
    <dgm:pt modelId="{11E8B3C0-31C5-8145-9FFA-7BF467051BAC}" type="pres">
      <dgm:prSet presAssocID="{D085D92E-0E8C-45FB-B235-4893917520B0}" presName="composite" presStyleCnt="0"/>
      <dgm:spPr/>
    </dgm:pt>
    <dgm:pt modelId="{F49B03F4-9FA5-5E40-BC2A-CBB09FDCFEA0}" type="pres">
      <dgm:prSet presAssocID="{D085D92E-0E8C-45FB-B235-4893917520B0}" presName="background" presStyleLbl="node0" presStyleIdx="1" presStyleCnt="3"/>
      <dgm:spPr/>
    </dgm:pt>
    <dgm:pt modelId="{1CCB0001-7F63-C242-B60F-EEC3D9B67E80}" type="pres">
      <dgm:prSet presAssocID="{D085D92E-0E8C-45FB-B235-4893917520B0}" presName="text" presStyleLbl="fgAcc0" presStyleIdx="1" presStyleCnt="3">
        <dgm:presLayoutVars>
          <dgm:chPref val="3"/>
        </dgm:presLayoutVars>
      </dgm:prSet>
      <dgm:spPr/>
    </dgm:pt>
    <dgm:pt modelId="{7ED49BD1-495E-E74A-AAA7-F1B639F23964}" type="pres">
      <dgm:prSet presAssocID="{D085D92E-0E8C-45FB-B235-4893917520B0}" presName="hierChild2" presStyleCnt="0"/>
      <dgm:spPr/>
    </dgm:pt>
    <dgm:pt modelId="{8A01977D-5F31-174F-B2AA-289EC994BE1A}" type="pres">
      <dgm:prSet presAssocID="{6862C67F-A5B2-43A2-92BA-0AE3DFC41FFE}" presName="hierRoot1" presStyleCnt="0"/>
      <dgm:spPr/>
    </dgm:pt>
    <dgm:pt modelId="{A2CB8530-24EA-BE4C-B199-C1ACDC8943C6}" type="pres">
      <dgm:prSet presAssocID="{6862C67F-A5B2-43A2-92BA-0AE3DFC41FFE}" presName="composite" presStyleCnt="0"/>
      <dgm:spPr/>
    </dgm:pt>
    <dgm:pt modelId="{3C847F7A-302B-924D-A5A5-515F6A581A99}" type="pres">
      <dgm:prSet presAssocID="{6862C67F-A5B2-43A2-92BA-0AE3DFC41FFE}" presName="background" presStyleLbl="node0" presStyleIdx="2" presStyleCnt="3"/>
      <dgm:spPr/>
    </dgm:pt>
    <dgm:pt modelId="{804893B8-6E0E-1A4B-A1AD-4118CCDE7A46}" type="pres">
      <dgm:prSet presAssocID="{6862C67F-A5B2-43A2-92BA-0AE3DFC41FFE}" presName="text" presStyleLbl="fgAcc0" presStyleIdx="2" presStyleCnt="3">
        <dgm:presLayoutVars>
          <dgm:chPref val="3"/>
        </dgm:presLayoutVars>
      </dgm:prSet>
      <dgm:spPr/>
    </dgm:pt>
    <dgm:pt modelId="{1E4203FD-215F-514F-8190-0AF1B5D2B818}" type="pres">
      <dgm:prSet presAssocID="{6862C67F-A5B2-43A2-92BA-0AE3DFC41FFE}" presName="hierChild2" presStyleCnt="0"/>
      <dgm:spPr/>
    </dgm:pt>
  </dgm:ptLst>
  <dgm:cxnLst>
    <dgm:cxn modelId="{4613EC21-316E-4E74-8F5E-20E6D61E29E1}" srcId="{98D7C3E6-B8A4-4692-ACB3-730548433B81}" destId="{6862C67F-A5B2-43A2-92BA-0AE3DFC41FFE}" srcOrd="2" destOrd="0" parTransId="{417C5F0C-CD70-4E93-AEC4-169D8F071BB8}" sibTransId="{1B3C5066-3E6A-475D-9CB4-9BA2F030D103}"/>
    <dgm:cxn modelId="{D60EC15F-F794-4133-9C28-790EE623BA28}" srcId="{98D7C3E6-B8A4-4692-ACB3-730548433B81}" destId="{FFA91549-C159-401E-9256-8998890B947E}" srcOrd="0" destOrd="0" parTransId="{04E60B17-2B70-4EC0-9846-93961E24EF71}" sibTransId="{C5B6436F-0797-4C15-94CF-C57A91D94C31}"/>
    <dgm:cxn modelId="{748CFA71-62E7-014F-8FC5-8E7F008CA6CB}" type="presOf" srcId="{FFA91549-C159-401E-9256-8998890B947E}" destId="{361C6D68-217E-4B41-887E-B5A1C74C1C61}" srcOrd="0" destOrd="0" presId="urn:microsoft.com/office/officeart/2005/8/layout/hierarchy1"/>
    <dgm:cxn modelId="{3E48E185-A4AE-3D4B-8944-18CF297E3814}" type="presOf" srcId="{6862C67F-A5B2-43A2-92BA-0AE3DFC41FFE}" destId="{804893B8-6E0E-1A4B-A1AD-4118CCDE7A46}" srcOrd="0" destOrd="0" presId="urn:microsoft.com/office/officeart/2005/8/layout/hierarchy1"/>
    <dgm:cxn modelId="{00A013AD-B9FF-47DD-B1C1-AE9D71967A77}" srcId="{98D7C3E6-B8A4-4692-ACB3-730548433B81}" destId="{D085D92E-0E8C-45FB-B235-4893917520B0}" srcOrd="1" destOrd="0" parTransId="{D3654508-2D63-4674-B210-F37B329FAFDB}" sibTransId="{FED56620-4FF8-451E-A704-DAA20BD17D41}"/>
    <dgm:cxn modelId="{D7B7A6B5-5F16-544F-B9B7-248C064333BA}" type="presOf" srcId="{D085D92E-0E8C-45FB-B235-4893917520B0}" destId="{1CCB0001-7F63-C242-B60F-EEC3D9B67E80}" srcOrd="0" destOrd="0" presId="urn:microsoft.com/office/officeart/2005/8/layout/hierarchy1"/>
    <dgm:cxn modelId="{64DBE9F7-02CD-D641-BDE0-AAD4525BDBF5}" type="presOf" srcId="{98D7C3E6-B8A4-4692-ACB3-730548433B81}" destId="{E4BE5790-4EBB-AC46-98E5-2FD1F5473712}" srcOrd="0" destOrd="0" presId="urn:microsoft.com/office/officeart/2005/8/layout/hierarchy1"/>
    <dgm:cxn modelId="{2AD9E5D9-6A38-1140-ADC4-D277D42B53AF}" type="presParOf" srcId="{E4BE5790-4EBB-AC46-98E5-2FD1F5473712}" destId="{7810306B-599C-4048-928F-DD2718C30FB9}" srcOrd="0" destOrd="0" presId="urn:microsoft.com/office/officeart/2005/8/layout/hierarchy1"/>
    <dgm:cxn modelId="{DECD2B2F-1C90-BF46-B4B4-D1D35EF046AE}" type="presParOf" srcId="{7810306B-599C-4048-928F-DD2718C30FB9}" destId="{68BD3DC1-2747-5642-823A-5454C33B482D}" srcOrd="0" destOrd="0" presId="urn:microsoft.com/office/officeart/2005/8/layout/hierarchy1"/>
    <dgm:cxn modelId="{7EF89F4E-702B-EB47-9160-A0FC65C386FC}" type="presParOf" srcId="{68BD3DC1-2747-5642-823A-5454C33B482D}" destId="{BB0C3D87-60D9-CE46-8885-F8A20D0EC516}" srcOrd="0" destOrd="0" presId="urn:microsoft.com/office/officeart/2005/8/layout/hierarchy1"/>
    <dgm:cxn modelId="{5D7E14EC-2BCA-8E4C-96D2-CFB29EF977A4}" type="presParOf" srcId="{68BD3DC1-2747-5642-823A-5454C33B482D}" destId="{361C6D68-217E-4B41-887E-B5A1C74C1C61}" srcOrd="1" destOrd="0" presId="urn:microsoft.com/office/officeart/2005/8/layout/hierarchy1"/>
    <dgm:cxn modelId="{2302104E-CAA8-6E47-A051-F52317799589}" type="presParOf" srcId="{7810306B-599C-4048-928F-DD2718C30FB9}" destId="{4F8FEB4C-47DA-D04B-A30A-8282B935AE23}" srcOrd="1" destOrd="0" presId="urn:microsoft.com/office/officeart/2005/8/layout/hierarchy1"/>
    <dgm:cxn modelId="{43BA593D-6FFC-7642-B2CB-3A41B651E3F3}" type="presParOf" srcId="{E4BE5790-4EBB-AC46-98E5-2FD1F5473712}" destId="{732D7B6A-EC2A-D44B-A736-D147F72B682B}" srcOrd="1" destOrd="0" presId="urn:microsoft.com/office/officeart/2005/8/layout/hierarchy1"/>
    <dgm:cxn modelId="{61D2033C-0988-BB48-8C25-C485A209C489}" type="presParOf" srcId="{732D7B6A-EC2A-D44B-A736-D147F72B682B}" destId="{11E8B3C0-31C5-8145-9FFA-7BF467051BAC}" srcOrd="0" destOrd="0" presId="urn:microsoft.com/office/officeart/2005/8/layout/hierarchy1"/>
    <dgm:cxn modelId="{D8553F66-52D8-554C-A7D7-5A931F8D7144}" type="presParOf" srcId="{11E8B3C0-31C5-8145-9FFA-7BF467051BAC}" destId="{F49B03F4-9FA5-5E40-BC2A-CBB09FDCFEA0}" srcOrd="0" destOrd="0" presId="urn:microsoft.com/office/officeart/2005/8/layout/hierarchy1"/>
    <dgm:cxn modelId="{3A817ECE-B4F5-A840-8479-26612DADBC5F}" type="presParOf" srcId="{11E8B3C0-31C5-8145-9FFA-7BF467051BAC}" destId="{1CCB0001-7F63-C242-B60F-EEC3D9B67E80}" srcOrd="1" destOrd="0" presId="urn:microsoft.com/office/officeart/2005/8/layout/hierarchy1"/>
    <dgm:cxn modelId="{15999F35-048A-0E40-A149-74CC643AEB13}" type="presParOf" srcId="{732D7B6A-EC2A-D44B-A736-D147F72B682B}" destId="{7ED49BD1-495E-E74A-AAA7-F1B639F23964}" srcOrd="1" destOrd="0" presId="urn:microsoft.com/office/officeart/2005/8/layout/hierarchy1"/>
    <dgm:cxn modelId="{5CB203E9-347F-E24C-9732-1D73940A42B7}" type="presParOf" srcId="{E4BE5790-4EBB-AC46-98E5-2FD1F5473712}" destId="{8A01977D-5F31-174F-B2AA-289EC994BE1A}" srcOrd="2" destOrd="0" presId="urn:microsoft.com/office/officeart/2005/8/layout/hierarchy1"/>
    <dgm:cxn modelId="{C95306A6-3BC9-D146-93C3-994DFAB755C4}" type="presParOf" srcId="{8A01977D-5F31-174F-B2AA-289EC994BE1A}" destId="{A2CB8530-24EA-BE4C-B199-C1ACDC8943C6}" srcOrd="0" destOrd="0" presId="urn:microsoft.com/office/officeart/2005/8/layout/hierarchy1"/>
    <dgm:cxn modelId="{196917DA-A725-BD43-B42D-22E8A0C77302}" type="presParOf" srcId="{A2CB8530-24EA-BE4C-B199-C1ACDC8943C6}" destId="{3C847F7A-302B-924D-A5A5-515F6A581A99}" srcOrd="0" destOrd="0" presId="urn:microsoft.com/office/officeart/2005/8/layout/hierarchy1"/>
    <dgm:cxn modelId="{F979C087-8BFD-2141-AAE9-D047D3D4C93C}" type="presParOf" srcId="{A2CB8530-24EA-BE4C-B199-C1ACDC8943C6}" destId="{804893B8-6E0E-1A4B-A1AD-4118CCDE7A46}" srcOrd="1" destOrd="0" presId="urn:microsoft.com/office/officeart/2005/8/layout/hierarchy1"/>
    <dgm:cxn modelId="{9881FD60-A535-4A45-A36A-7B0424094515}" type="presParOf" srcId="{8A01977D-5F31-174F-B2AA-289EC994BE1A}" destId="{1E4203FD-215F-514F-8190-0AF1B5D2B8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01FABF-3FBB-4F54-BDB4-77581E67F37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AE5B0D-8442-4467-9220-DCC329B5D397}">
      <dgm:prSet/>
      <dgm:spPr/>
      <dgm:t>
        <a:bodyPr/>
        <a:lstStyle/>
        <a:p>
          <a:r>
            <a:rPr lang="cs-CZ"/>
            <a:t>Jaké jsou cíle sociální práce s rodinou</a:t>
          </a:r>
          <a:endParaRPr lang="en-US"/>
        </a:p>
      </dgm:t>
    </dgm:pt>
    <dgm:pt modelId="{D18B0C6D-9FD4-4052-A7D7-D2680DAE1F1E}" type="parTrans" cxnId="{61FA13D2-6A0F-4069-B65B-FC01FC771996}">
      <dgm:prSet/>
      <dgm:spPr/>
      <dgm:t>
        <a:bodyPr/>
        <a:lstStyle/>
        <a:p>
          <a:endParaRPr lang="en-US"/>
        </a:p>
      </dgm:t>
    </dgm:pt>
    <dgm:pt modelId="{AA170E6D-E76B-4792-8394-A5B0AEF24E3B}" type="sibTrans" cxnId="{61FA13D2-6A0F-4069-B65B-FC01FC771996}">
      <dgm:prSet/>
      <dgm:spPr/>
      <dgm:t>
        <a:bodyPr/>
        <a:lstStyle/>
        <a:p>
          <a:endParaRPr lang="en-US"/>
        </a:p>
      </dgm:t>
    </dgm:pt>
    <dgm:pt modelId="{530BE864-C76D-480F-89D9-11726FC79DC4}">
      <dgm:prSet/>
      <dgm:spPr/>
      <dgm:t>
        <a:bodyPr/>
        <a:lstStyle/>
        <a:p>
          <a:r>
            <a:rPr lang="cs-CZ"/>
            <a:t>Informace a jejich sběr</a:t>
          </a:r>
          <a:endParaRPr lang="en-US"/>
        </a:p>
      </dgm:t>
    </dgm:pt>
    <dgm:pt modelId="{E2336D8E-EE82-4D52-A4F3-1E401462D418}" type="parTrans" cxnId="{1E0FECB3-9423-43A1-AFF1-B8A468372038}">
      <dgm:prSet/>
      <dgm:spPr/>
      <dgm:t>
        <a:bodyPr/>
        <a:lstStyle/>
        <a:p>
          <a:endParaRPr lang="en-US"/>
        </a:p>
      </dgm:t>
    </dgm:pt>
    <dgm:pt modelId="{3F55153C-2E7C-44C9-886E-63F47B5DDC1D}" type="sibTrans" cxnId="{1E0FECB3-9423-43A1-AFF1-B8A468372038}">
      <dgm:prSet/>
      <dgm:spPr/>
      <dgm:t>
        <a:bodyPr/>
        <a:lstStyle/>
        <a:p>
          <a:endParaRPr lang="en-US"/>
        </a:p>
      </dgm:t>
    </dgm:pt>
    <dgm:pt modelId="{774EC0DA-819D-4742-A332-3200F98507B3}" type="pres">
      <dgm:prSet presAssocID="{7301FABF-3FBB-4F54-BDB4-77581E67F37E}" presName="Name0" presStyleCnt="0">
        <dgm:presLayoutVars>
          <dgm:dir/>
          <dgm:resizeHandles val="exact"/>
        </dgm:presLayoutVars>
      </dgm:prSet>
      <dgm:spPr/>
    </dgm:pt>
    <dgm:pt modelId="{9C1E8F81-CA83-564F-9532-900B91F271A2}" type="pres">
      <dgm:prSet presAssocID="{6AAE5B0D-8442-4467-9220-DCC329B5D397}" presName="node" presStyleLbl="node1" presStyleIdx="0" presStyleCnt="2">
        <dgm:presLayoutVars>
          <dgm:bulletEnabled val="1"/>
        </dgm:presLayoutVars>
      </dgm:prSet>
      <dgm:spPr/>
    </dgm:pt>
    <dgm:pt modelId="{E345F48F-441C-B14C-8326-5BE65B5C8F70}" type="pres">
      <dgm:prSet presAssocID="{AA170E6D-E76B-4792-8394-A5B0AEF24E3B}" presName="sibTrans" presStyleLbl="sibTrans1D1" presStyleIdx="0" presStyleCnt="1"/>
      <dgm:spPr/>
    </dgm:pt>
    <dgm:pt modelId="{FAF66764-3318-654F-AF76-12E61F518FB6}" type="pres">
      <dgm:prSet presAssocID="{AA170E6D-E76B-4792-8394-A5B0AEF24E3B}" presName="connectorText" presStyleLbl="sibTrans1D1" presStyleIdx="0" presStyleCnt="1"/>
      <dgm:spPr/>
    </dgm:pt>
    <dgm:pt modelId="{3881EB05-F227-C04C-A2F8-7C23D5539C1D}" type="pres">
      <dgm:prSet presAssocID="{530BE864-C76D-480F-89D9-11726FC79DC4}" presName="node" presStyleLbl="node1" presStyleIdx="1" presStyleCnt="2">
        <dgm:presLayoutVars>
          <dgm:bulletEnabled val="1"/>
        </dgm:presLayoutVars>
      </dgm:prSet>
      <dgm:spPr/>
    </dgm:pt>
  </dgm:ptLst>
  <dgm:cxnLst>
    <dgm:cxn modelId="{9CE30339-BA1B-A243-9206-A87A1711216A}" type="presOf" srcId="{7301FABF-3FBB-4F54-BDB4-77581E67F37E}" destId="{774EC0DA-819D-4742-A332-3200F98507B3}" srcOrd="0" destOrd="0" presId="urn:microsoft.com/office/officeart/2016/7/layout/RepeatingBendingProcessNew"/>
    <dgm:cxn modelId="{F4102A6C-7A61-B441-8B71-FCD3B17DA4DB}" type="presOf" srcId="{AA170E6D-E76B-4792-8394-A5B0AEF24E3B}" destId="{E345F48F-441C-B14C-8326-5BE65B5C8F70}" srcOrd="0" destOrd="0" presId="urn:microsoft.com/office/officeart/2016/7/layout/RepeatingBendingProcessNew"/>
    <dgm:cxn modelId="{523A4D5A-93C7-1B44-B29A-D1CE2130A586}" type="presOf" srcId="{530BE864-C76D-480F-89D9-11726FC79DC4}" destId="{3881EB05-F227-C04C-A2F8-7C23D5539C1D}" srcOrd="0" destOrd="0" presId="urn:microsoft.com/office/officeart/2016/7/layout/RepeatingBendingProcessNew"/>
    <dgm:cxn modelId="{1E0FECB3-9423-43A1-AFF1-B8A468372038}" srcId="{7301FABF-3FBB-4F54-BDB4-77581E67F37E}" destId="{530BE864-C76D-480F-89D9-11726FC79DC4}" srcOrd="1" destOrd="0" parTransId="{E2336D8E-EE82-4D52-A4F3-1E401462D418}" sibTransId="{3F55153C-2E7C-44C9-886E-63F47B5DDC1D}"/>
    <dgm:cxn modelId="{61FA13D2-6A0F-4069-B65B-FC01FC771996}" srcId="{7301FABF-3FBB-4F54-BDB4-77581E67F37E}" destId="{6AAE5B0D-8442-4467-9220-DCC329B5D397}" srcOrd="0" destOrd="0" parTransId="{D18B0C6D-9FD4-4052-A7D7-D2680DAE1F1E}" sibTransId="{AA170E6D-E76B-4792-8394-A5B0AEF24E3B}"/>
    <dgm:cxn modelId="{B14985E0-F474-EA43-8B0A-2A71BC260E85}" type="presOf" srcId="{6AAE5B0D-8442-4467-9220-DCC329B5D397}" destId="{9C1E8F81-CA83-564F-9532-900B91F271A2}" srcOrd="0" destOrd="0" presId="urn:microsoft.com/office/officeart/2016/7/layout/RepeatingBendingProcessNew"/>
    <dgm:cxn modelId="{D8AD20E1-6ECB-8340-829C-E18D7CDEA818}" type="presOf" srcId="{AA170E6D-E76B-4792-8394-A5B0AEF24E3B}" destId="{FAF66764-3318-654F-AF76-12E61F518FB6}" srcOrd="1" destOrd="0" presId="urn:microsoft.com/office/officeart/2016/7/layout/RepeatingBendingProcessNew"/>
    <dgm:cxn modelId="{8C78F199-53F7-C647-B7B8-9CEF3490A01A}" type="presParOf" srcId="{774EC0DA-819D-4742-A332-3200F98507B3}" destId="{9C1E8F81-CA83-564F-9532-900B91F271A2}" srcOrd="0" destOrd="0" presId="urn:microsoft.com/office/officeart/2016/7/layout/RepeatingBendingProcessNew"/>
    <dgm:cxn modelId="{E7DBA737-C6D1-1849-8981-17E226E429F1}" type="presParOf" srcId="{774EC0DA-819D-4742-A332-3200F98507B3}" destId="{E345F48F-441C-B14C-8326-5BE65B5C8F70}" srcOrd="1" destOrd="0" presId="urn:microsoft.com/office/officeart/2016/7/layout/RepeatingBendingProcessNew"/>
    <dgm:cxn modelId="{9D60F54B-A4C1-9F41-99F4-608E329E19B4}" type="presParOf" srcId="{E345F48F-441C-B14C-8326-5BE65B5C8F70}" destId="{FAF66764-3318-654F-AF76-12E61F518FB6}" srcOrd="0" destOrd="0" presId="urn:microsoft.com/office/officeart/2016/7/layout/RepeatingBendingProcessNew"/>
    <dgm:cxn modelId="{50DB7589-CF63-8B4B-8B79-311DE1CD61B1}" type="presParOf" srcId="{774EC0DA-819D-4742-A332-3200F98507B3}" destId="{3881EB05-F227-C04C-A2F8-7C23D5539C1D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91C3FA-757D-4B33-9EF6-3CA9A7BE5D3D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E9C1E2B-0E4A-464F-B6E6-C5B3302C1C76}">
      <dgm:prSet/>
      <dgm:spPr/>
      <dgm:t>
        <a:bodyPr/>
        <a:lstStyle/>
        <a:p>
          <a:r>
            <a:rPr lang="cs-CZ"/>
            <a:t>Několik generací společně žijících</a:t>
          </a:r>
          <a:endParaRPr lang="en-US"/>
        </a:p>
      </dgm:t>
    </dgm:pt>
    <dgm:pt modelId="{4509BA2C-16D5-44D6-8A79-35566F618EF3}" type="parTrans" cxnId="{AEE28A89-00C6-4F2F-A813-A26FC60DE812}">
      <dgm:prSet/>
      <dgm:spPr/>
      <dgm:t>
        <a:bodyPr/>
        <a:lstStyle/>
        <a:p>
          <a:endParaRPr lang="en-US"/>
        </a:p>
      </dgm:t>
    </dgm:pt>
    <dgm:pt modelId="{09DB0054-F724-437C-8B4C-9E57E3AC3C37}" type="sibTrans" cxnId="{AEE28A89-00C6-4F2F-A813-A26FC60DE812}">
      <dgm:prSet/>
      <dgm:spPr/>
      <dgm:t>
        <a:bodyPr/>
        <a:lstStyle/>
        <a:p>
          <a:endParaRPr lang="en-US"/>
        </a:p>
      </dgm:t>
    </dgm:pt>
    <dgm:pt modelId="{19D961CC-6655-4F12-A2CD-28B01BCA391F}">
      <dgm:prSet/>
      <dgm:spPr/>
      <dgm:t>
        <a:bodyPr/>
        <a:lstStyle/>
        <a:p>
          <a:r>
            <a:rPr lang="cs-CZ"/>
            <a:t>Historicky:</a:t>
          </a:r>
          <a:endParaRPr lang="en-US"/>
        </a:p>
      </dgm:t>
    </dgm:pt>
    <dgm:pt modelId="{09A99031-A0D0-490A-8305-7FD22A5D928F}" type="parTrans" cxnId="{7E72F5EB-597F-4D6E-A618-0C27DE34097D}">
      <dgm:prSet/>
      <dgm:spPr/>
      <dgm:t>
        <a:bodyPr/>
        <a:lstStyle/>
        <a:p>
          <a:endParaRPr lang="en-US"/>
        </a:p>
      </dgm:t>
    </dgm:pt>
    <dgm:pt modelId="{2BBFED13-D8DC-47D7-A8F5-EB2BB06D4C12}" type="sibTrans" cxnId="{7E72F5EB-597F-4D6E-A618-0C27DE34097D}">
      <dgm:prSet/>
      <dgm:spPr/>
      <dgm:t>
        <a:bodyPr/>
        <a:lstStyle/>
        <a:p>
          <a:endParaRPr lang="en-US"/>
        </a:p>
      </dgm:t>
    </dgm:pt>
    <dgm:pt modelId="{9F31A240-B1CF-48CE-A8A7-0CA9473AC879}">
      <dgm:prSet/>
      <dgm:spPr/>
      <dgm:t>
        <a:bodyPr/>
        <a:lstStyle/>
        <a:p>
          <a:r>
            <a:rPr lang="cs-CZ"/>
            <a:t>Výměnek</a:t>
          </a:r>
          <a:endParaRPr lang="en-US"/>
        </a:p>
      </dgm:t>
    </dgm:pt>
    <dgm:pt modelId="{118907E8-4DE3-4441-A2DF-1B272E32E977}" type="parTrans" cxnId="{CCE8AE92-B411-4B7B-B985-A22612EAF3A6}">
      <dgm:prSet/>
      <dgm:spPr/>
      <dgm:t>
        <a:bodyPr/>
        <a:lstStyle/>
        <a:p>
          <a:endParaRPr lang="en-US"/>
        </a:p>
      </dgm:t>
    </dgm:pt>
    <dgm:pt modelId="{556D7064-39C5-4B8F-A7AF-EBDD6DFD9577}" type="sibTrans" cxnId="{CCE8AE92-B411-4B7B-B985-A22612EAF3A6}">
      <dgm:prSet/>
      <dgm:spPr/>
      <dgm:t>
        <a:bodyPr/>
        <a:lstStyle/>
        <a:p>
          <a:endParaRPr lang="en-US"/>
        </a:p>
      </dgm:t>
    </dgm:pt>
    <dgm:pt modelId="{107CAEB3-F559-4E3E-98A5-6E12B25E81EE}">
      <dgm:prSet/>
      <dgm:spPr/>
      <dgm:t>
        <a:bodyPr/>
        <a:lstStyle/>
        <a:p>
          <a:r>
            <a:rPr lang="cs-CZ"/>
            <a:t>Délka dožití cca. 65 let</a:t>
          </a:r>
          <a:endParaRPr lang="en-US"/>
        </a:p>
      </dgm:t>
    </dgm:pt>
    <dgm:pt modelId="{3952498D-3EFB-4F6B-BC83-C5B2A3A3E094}" type="parTrans" cxnId="{0F2D8345-5631-4ECF-BB64-D7601DC1DFCB}">
      <dgm:prSet/>
      <dgm:spPr/>
      <dgm:t>
        <a:bodyPr/>
        <a:lstStyle/>
        <a:p>
          <a:endParaRPr lang="en-US"/>
        </a:p>
      </dgm:t>
    </dgm:pt>
    <dgm:pt modelId="{B027406B-788B-450E-9B3D-B06E8C40D76C}" type="sibTrans" cxnId="{0F2D8345-5631-4ECF-BB64-D7601DC1DFCB}">
      <dgm:prSet/>
      <dgm:spPr/>
      <dgm:t>
        <a:bodyPr/>
        <a:lstStyle/>
        <a:p>
          <a:endParaRPr lang="en-US"/>
        </a:p>
      </dgm:t>
    </dgm:pt>
    <dgm:pt modelId="{5D191018-276E-4B74-BB73-3224D14A978D}">
      <dgm:prSet/>
      <dgm:spPr/>
      <dgm:t>
        <a:bodyPr/>
        <a:lstStyle/>
        <a:p>
          <a:r>
            <a:rPr lang="cs-CZ"/>
            <a:t>Současnost:</a:t>
          </a:r>
          <a:endParaRPr lang="en-US"/>
        </a:p>
      </dgm:t>
    </dgm:pt>
    <dgm:pt modelId="{0E62F31B-2479-4B5F-BB8D-8679F82B21A8}" type="parTrans" cxnId="{8C601027-1DE2-4FDC-AD63-4B07F7DD1113}">
      <dgm:prSet/>
      <dgm:spPr/>
      <dgm:t>
        <a:bodyPr/>
        <a:lstStyle/>
        <a:p>
          <a:endParaRPr lang="en-US"/>
        </a:p>
      </dgm:t>
    </dgm:pt>
    <dgm:pt modelId="{CE15F07C-22C5-4CB8-9C10-FD3EE708B942}" type="sibTrans" cxnId="{8C601027-1DE2-4FDC-AD63-4B07F7DD1113}">
      <dgm:prSet/>
      <dgm:spPr/>
      <dgm:t>
        <a:bodyPr/>
        <a:lstStyle/>
        <a:p>
          <a:endParaRPr lang="en-US"/>
        </a:p>
      </dgm:t>
    </dgm:pt>
    <dgm:pt modelId="{E950A5F0-0FEC-440C-9D2B-57D423BDFEC5}">
      <dgm:prSet/>
      <dgm:spPr/>
      <dgm:t>
        <a:bodyPr/>
        <a:lstStyle/>
        <a:p>
          <a:r>
            <a:rPr lang="cs-CZ"/>
            <a:t>Výměnky nejsou</a:t>
          </a:r>
          <a:endParaRPr lang="en-US"/>
        </a:p>
      </dgm:t>
    </dgm:pt>
    <dgm:pt modelId="{B035E40E-8C4B-40EF-882E-B935FDA84328}" type="parTrans" cxnId="{6BD38914-608D-4B9D-90F7-19D741D9F750}">
      <dgm:prSet/>
      <dgm:spPr/>
      <dgm:t>
        <a:bodyPr/>
        <a:lstStyle/>
        <a:p>
          <a:endParaRPr lang="en-US"/>
        </a:p>
      </dgm:t>
    </dgm:pt>
    <dgm:pt modelId="{C7D5B66D-106D-47EE-A19A-5C58A632E123}" type="sibTrans" cxnId="{6BD38914-608D-4B9D-90F7-19D741D9F750}">
      <dgm:prSet/>
      <dgm:spPr/>
      <dgm:t>
        <a:bodyPr/>
        <a:lstStyle/>
        <a:p>
          <a:endParaRPr lang="en-US"/>
        </a:p>
      </dgm:t>
    </dgm:pt>
    <dgm:pt modelId="{055B1C23-3413-4A43-AB56-5DD516E2DDD0}">
      <dgm:prSet/>
      <dgm:spPr/>
      <dgm:t>
        <a:bodyPr/>
        <a:lstStyle/>
        <a:p>
          <a:r>
            <a:rPr lang="cs-CZ"/>
            <a:t>Bytová krize</a:t>
          </a:r>
          <a:endParaRPr lang="en-US"/>
        </a:p>
      </dgm:t>
    </dgm:pt>
    <dgm:pt modelId="{152E01AA-68E6-43CA-A3A1-EF7F4804F062}" type="parTrans" cxnId="{00F17E91-4F49-448B-8E37-02D0D9BAFE5E}">
      <dgm:prSet/>
      <dgm:spPr/>
      <dgm:t>
        <a:bodyPr/>
        <a:lstStyle/>
        <a:p>
          <a:endParaRPr lang="en-US"/>
        </a:p>
      </dgm:t>
    </dgm:pt>
    <dgm:pt modelId="{FE4ED8F9-82DC-4567-ACB3-B5142E685392}" type="sibTrans" cxnId="{00F17E91-4F49-448B-8E37-02D0D9BAFE5E}">
      <dgm:prSet/>
      <dgm:spPr/>
      <dgm:t>
        <a:bodyPr/>
        <a:lstStyle/>
        <a:p>
          <a:endParaRPr lang="en-US"/>
        </a:p>
      </dgm:t>
    </dgm:pt>
    <dgm:pt modelId="{062AD527-2937-441C-BA6C-6BBBB0D72068}">
      <dgm:prSet/>
      <dgm:spPr/>
      <dgm:t>
        <a:bodyPr/>
        <a:lstStyle/>
        <a:p>
          <a:r>
            <a:rPr lang="cs-CZ"/>
            <a:t>Délka dožití cca 80 let</a:t>
          </a:r>
          <a:endParaRPr lang="en-US"/>
        </a:p>
      </dgm:t>
    </dgm:pt>
    <dgm:pt modelId="{123A29D8-1602-4BB1-BA53-99DF97B2FC7A}" type="parTrans" cxnId="{C99D75E1-DA64-4DF5-9D55-3C9DF2C3E39A}">
      <dgm:prSet/>
      <dgm:spPr/>
      <dgm:t>
        <a:bodyPr/>
        <a:lstStyle/>
        <a:p>
          <a:endParaRPr lang="en-US"/>
        </a:p>
      </dgm:t>
    </dgm:pt>
    <dgm:pt modelId="{D97A380D-CA26-4FEC-AFF8-3827C4A9A20E}" type="sibTrans" cxnId="{C99D75E1-DA64-4DF5-9D55-3C9DF2C3E39A}">
      <dgm:prSet/>
      <dgm:spPr/>
      <dgm:t>
        <a:bodyPr/>
        <a:lstStyle/>
        <a:p>
          <a:endParaRPr lang="en-US"/>
        </a:p>
      </dgm:t>
    </dgm:pt>
    <dgm:pt modelId="{55645BB8-C8D4-6F43-BE62-3A4422E95B0F}" type="pres">
      <dgm:prSet presAssocID="{C891C3FA-757D-4B33-9EF6-3CA9A7BE5D3D}" presName="vert0" presStyleCnt="0">
        <dgm:presLayoutVars>
          <dgm:dir/>
          <dgm:animOne val="branch"/>
          <dgm:animLvl val="lvl"/>
        </dgm:presLayoutVars>
      </dgm:prSet>
      <dgm:spPr/>
    </dgm:pt>
    <dgm:pt modelId="{FC550827-7B8E-4644-AF87-060684672767}" type="pres">
      <dgm:prSet presAssocID="{4E9C1E2B-0E4A-464F-B6E6-C5B3302C1C76}" presName="thickLine" presStyleLbl="alignNode1" presStyleIdx="0" presStyleCnt="8"/>
      <dgm:spPr/>
    </dgm:pt>
    <dgm:pt modelId="{F36CFD32-0249-5E49-A13C-36E4BCEDF1D7}" type="pres">
      <dgm:prSet presAssocID="{4E9C1E2B-0E4A-464F-B6E6-C5B3302C1C76}" presName="horz1" presStyleCnt="0"/>
      <dgm:spPr/>
    </dgm:pt>
    <dgm:pt modelId="{05F2428A-A6DE-DA48-87DC-1AE894590398}" type="pres">
      <dgm:prSet presAssocID="{4E9C1E2B-0E4A-464F-B6E6-C5B3302C1C76}" presName="tx1" presStyleLbl="revTx" presStyleIdx="0" presStyleCnt="8"/>
      <dgm:spPr/>
    </dgm:pt>
    <dgm:pt modelId="{3A08C4AD-528C-2341-A230-78708FFF5C74}" type="pres">
      <dgm:prSet presAssocID="{4E9C1E2B-0E4A-464F-B6E6-C5B3302C1C76}" presName="vert1" presStyleCnt="0"/>
      <dgm:spPr/>
    </dgm:pt>
    <dgm:pt modelId="{1A7516B9-E85D-4C4E-8236-A14C612B046A}" type="pres">
      <dgm:prSet presAssocID="{19D961CC-6655-4F12-A2CD-28B01BCA391F}" presName="thickLine" presStyleLbl="alignNode1" presStyleIdx="1" presStyleCnt="8"/>
      <dgm:spPr/>
    </dgm:pt>
    <dgm:pt modelId="{1FC87FF2-62C1-E64A-854E-7137872148EF}" type="pres">
      <dgm:prSet presAssocID="{19D961CC-6655-4F12-A2CD-28B01BCA391F}" presName="horz1" presStyleCnt="0"/>
      <dgm:spPr/>
    </dgm:pt>
    <dgm:pt modelId="{D8FB7EF1-0E3E-A647-BBF6-C9E7A31BEE9A}" type="pres">
      <dgm:prSet presAssocID="{19D961CC-6655-4F12-A2CD-28B01BCA391F}" presName="tx1" presStyleLbl="revTx" presStyleIdx="1" presStyleCnt="8"/>
      <dgm:spPr/>
    </dgm:pt>
    <dgm:pt modelId="{A84E7DED-5F47-7D4A-9442-1ABE9E014BD4}" type="pres">
      <dgm:prSet presAssocID="{19D961CC-6655-4F12-A2CD-28B01BCA391F}" presName="vert1" presStyleCnt="0"/>
      <dgm:spPr/>
    </dgm:pt>
    <dgm:pt modelId="{0FADAA69-18B6-524C-8903-A9D2E2BF4C10}" type="pres">
      <dgm:prSet presAssocID="{9F31A240-B1CF-48CE-A8A7-0CA9473AC879}" presName="thickLine" presStyleLbl="alignNode1" presStyleIdx="2" presStyleCnt="8"/>
      <dgm:spPr/>
    </dgm:pt>
    <dgm:pt modelId="{EAFB56ED-62DE-C644-94EF-BF8B8B575F70}" type="pres">
      <dgm:prSet presAssocID="{9F31A240-B1CF-48CE-A8A7-0CA9473AC879}" presName="horz1" presStyleCnt="0"/>
      <dgm:spPr/>
    </dgm:pt>
    <dgm:pt modelId="{37D7EDC6-D5F5-7B4C-BEFE-3E501E2BC437}" type="pres">
      <dgm:prSet presAssocID="{9F31A240-B1CF-48CE-A8A7-0CA9473AC879}" presName="tx1" presStyleLbl="revTx" presStyleIdx="2" presStyleCnt="8"/>
      <dgm:spPr/>
    </dgm:pt>
    <dgm:pt modelId="{6C4731F8-D476-2644-8AE2-86C85FEC363E}" type="pres">
      <dgm:prSet presAssocID="{9F31A240-B1CF-48CE-A8A7-0CA9473AC879}" presName="vert1" presStyleCnt="0"/>
      <dgm:spPr/>
    </dgm:pt>
    <dgm:pt modelId="{29FB9100-B6F9-9248-984B-6D31BAD6FF6B}" type="pres">
      <dgm:prSet presAssocID="{107CAEB3-F559-4E3E-98A5-6E12B25E81EE}" presName="thickLine" presStyleLbl="alignNode1" presStyleIdx="3" presStyleCnt="8"/>
      <dgm:spPr/>
    </dgm:pt>
    <dgm:pt modelId="{F14D2322-B933-2646-A6AE-04F35CA0DE7D}" type="pres">
      <dgm:prSet presAssocID="{107CAEB3-F559-4E3E-98A5-6E12B25E81EE}" presName="horz1" presStyleCnt="0"/>
      <dgm:spPr/>
    </dgm:pt>
    <dgm:pt modelId="{B1FB59CF-57E2-5246-AE46-F99A077D81C8}" type="pres">
      <dgm:prSet presAssocID="{107CAEB3-F559-4E3E-98A5-6E12B25E81EE}" presName="tx1" presStyleLbl="revTx" presStyleIdx="3" presStyleCnt="8"/>
      <dgm:spPr/>
    </dgm:pt>
    <dgm:pt modelId="{1CFF83A7-05B9-6248-8F9D-31EB387BA821}" type="pres">
      <dgm:prSet presAssocID="{107CAEB3-F559-4E3E-98A5-6E12B25E81EE}" presName="vert1" presStyleCnt="0"/>
      <dgm:spPr/>
    </dgm:pt>
    <dgm:pt modelId="{59A15449-AF76-4844-AC59-527EB9AC57C0}" type="pres">
      <dgm:prSet presAssocID="{5D191018-276E-4B74-BB73-3224D14A978D}" presName="thickLine" presStyleLbl="alignNode1" presStyleIdx="4" presStyleCnt="8"/>
      <dgm:spPr/>
    </dgm:pt>
    <dgm:pt modelId="{C396903A-9364-2F41-AF44-F07E6D56C41B}" type="pres">
      <dgm:prSet presAssocID="{5D191018-276E-4B74-BB73-3224D14A978D}" presName="horz1" presStyleCnt="0"/>
      <dgm:spPr/>
    </dgm:pt>
    <dgm:pt modelId="{A3519B3D-BF70-D442-A5C8-5E247D8B68BF}" type="pres">
      <dgm:prSet presAssocID="{5D191018-276E-4B74-BB73-3224D14A978D}" presName="tx1" presStyleLbl="revTx" presStyleIdx="4" presStyleCnt="8"/>
      <dgm:spPr/>
    </dgm:pt>
    <dgm:pt modelId="{FF405DC6-C4B1-3B42-B406-8CCEF11F21BC}" type="pres">
      <dgm:prSet presAssocID="{5D191018-276E-4B74-BB73-3224D14A978D}" presName="vert1" presStyleCnt="0"/>
      <dgm:spPr/>
    </dgm:pt>
    <dgm:pt modelId="{EEEEBE72-078C-6746-B80F-DB52F17F416B}" type="pres">
      <dgm:prSet presAssocID="{E950A5F0-0FEC-440C-9D2B-57D423BDFEC5}" presName="thickLine" presStyleLbl="alignNode1" presStyleIdx="5" presStyleCnt="8"/>
      <dgm:spPr/>
    </dgm:pt>
    <dgm:pt modelId="{45FC3430-760B-6843-817F-3398E6B8F80F}" type="pres">
      <dgm:prSet presAssocID="{E950A5F0-0FEC-440C-9D2B-57D423BDFEC5}" presName="horz1" presStyleCnt="0"/>
      <dgm:spPr/>
    </dgm:pt>
    <dgm:pt modelId="{AB448511-CE31-584C-B310-E2DAC14E1095}" type="pres">
      <dgm:prSet presAssocID="{E950A5F0-0FEC-440C-9D2B-57D423BDFEC5}" presName="tx1" presStyleLbl="revTx" presStyleIdx="5" presStyleCnt="8"/>
      <dgm:spPr/>
    </dgm:pt>
    <dgm:pt modelId="{B94D446D-EB2D-D94D-845D-8C2C6E08450F}" type="pres">
      <dgm:prSet presAssocID="{E950A5F0-0FEC-440C-9D2B-57D423BDFEC5}" presName="vert1" presStyleCnt="0"/>
      <dgm:spPr/>
    </dgm:pt>
    <dgm:pt modelId="{1F277C97-8B96-7E4D-92AE-26D5DA455240}" type="pres">
      <dgm:prSet presAssocID="{055B1C23-3413-4A43-AB56-5DD516E2DDD0}" presName="thickLine" presStyleLbl="alignNode1" presStyleIdx="6" presStyleCnt="8"/>
      <dgm:spPr/>
    </dgm:pt>
    <dgm:pt modelId="{C979DC59-479B-A144-B51E-756F384C90F2}" type="pres">
      <dgm:prSet presAssocID="{055B1C23-3413-4A43-AB56-5DD516E2DDD0}" presName="horz1" presStyleCnt="0"/>
      <dgm:spPr/>
    </dgm:pt>
    <dgm:pt modelId="{D5BE4753-0CA2-3A48-A211-A3FA61301077}" type="pres">
      <dgm:prSet presAssocID="{055B1C23-3413-4A43-AB56-5DD516E2DDD0}" presName="tx1" presStyleLbl="revTx" presStyleIdx="6" presStyleCnt="8"/>
      <dgm:spPr/>
    </dgm:pt>
    <dgm:pt modelId="{A57BBAE3-36DF-BB44-B8D3-AFA2995CABBC}" type="pres">
      <dgm:prSet presAssocID="{055B1C23-3413-4A43-AB56-5DD516E2DDD0}" presName="vert1" presStyleCnt="0"/>
      <dgm:spPr/>
    </dgm:pt>
    <dgm:pt modelId="{E8855ADE-E76E-484E-BAEE-67913BB58541}" type="pres">
      <dgm:prSet presAssocID="{062AD527-2937-441C-BA6C-6BBBB0D72068}" presName="thickLine" presStyleLbl="alignNode1" presStyleIdx="7" presStyleCnt="8"/>
      <dgm:spPr/>
    </dgm:pt>
    <dgm:pt modelId="{A6FB14C9-429E-D342-958A-E4A89EE279E5}" type="pres">
      <dgm:prSet presAssocID="{062AD527-2937-441C-BA6C-6BBBB0D72068}" presName="horz1" presStyleCnt="0"/>
      <dgm:spPr/>
    </dgm:pt>
    <dgm:pt modelId="{786DC92E-B2A0-E24E-B166-8DBD449E3BF5}" type="pres">
      <dgm:prSet presAssocID="{062AD527-2937-441C-BA6C-6BBBB0D72068}" presName="tx1" presStyleLbl="revTx" presStyleIdx="7" presStyleCnt="8"/>
      <dgm:spPr/>
    </dgm:pt>
    <dgm:pt modelId="{06D9B305-1B1B-3A43-9FBE-1AD1ACFFB53F}" type="pres">
      <dgm:prSet presAssocID="{062AD527-2937-441C-BA6C-6BBBB0D72068}" presName="vert1" presStyleCnt="0"/>
      <dgm:spPr/>
    </dgm:pt>
  </dgm:ptLst>
  <dgm:cxnLst>
    <dgm:cxn modelId="{6BD38914-608D-4B9D-90F7-19D741D9F750}" srcId="{C891C3FA-757D-4B33-9EF6-3CA9A7BE5D3D}" destId="{E950A5F0-0FEC-440C-9D2B-57D423BDFEC5}" srcOrd="5" destOrd="0" parTransId="{B035E40E-8C4B-40EF-882E-B935FDA84328}" sibTransId="{C7D5B66D-106D-47EE-A19A-5C58A632E123}"/>
    <dgm:cxn modelId="{46B0BE1D-3BBA-E94C-8959-8BADF146294D}" type="presOf" srcId="{5D191018-276E-4B74-BB73-3224D14A978D}" destId="{A3519B3D-BF70-D442-A5C8-5E247D8B68BF}" srcOrd="0" destOrd="0" presId="urn:microsoft.com/office/officeart/2008/layout/LinedList"/>
    <dgm:cxn modelId="{8C601027-1DE2-4FDC-AD63-4B07F7DD1113}" srcId="{C891C3FA-757D-4B33-9EF6-3CA9A7BE5D3D}" destId="{5D191018-276E-4B74-BB73-3224D14A978D}" srcOrd="4" destOrd="0" parTransId="{0E62F31B-2479-4B5F-BB8D-8679F82B21A8}" sibTransId="{CE15F07C-22C5-4CB8-9C10-FD3EE708B942}"/>
    <dgm:cxn modelId="{5F69322F-780A-D441-A896-488CF0FE220B}" type="presOf" srcId="{062AD527-2937-441C-BA6C-6BBBB0D72068}" destId="{786DC92E-B2A0-E24E-B166-8DBD449E3BF5}" srcOrd="0" destOrd="0" presId="urn:microsoft.com/office/officeart/2008/layout/LinedList"/>
    <dgm:cxn modelId="{0F2D8345-5631-4ECF-BB64-D7601DC1DFCB}" srcId="{C891C3FA-757D-4B33-9EF6-3CA9A7BE5D3D}" destId="{107CAEB3-F559-4E3E-98A5-6E12B25E81EE}" srcOrd="3" destOrd="0" parTransId="{3952498D-3EFB-4F6B-BC83-C5B2A3A3E094}" sibTransId="{B027406B-788B-450E-9B3D-B06E8C40D76C}"/>
    <dgm:cxn modelId="{AF843A67-3356-374B-87ED-8EDF8921C8D5}" type="presOf" srcId="{9F31A240-B1CF-48CE-A8A7-0CA9473AC879}" destId="{37D7EDC6-D5F5-7B4C-BEFE-3E501E2BC437}" srcOrd="0" destOrd="0" presId="urn:microsoft.com/office/officeart/2008/layout/LinedList"/>
    <dgm:cxn modelId="{E981464F-1BBC-074E-A5F4-0E6BC6F82E47}" type="presOf" srcId="{C891C3FA-757D-4B33-9EF6-3CA9A7BE5D3D}" destId="{55645BB8-C8D4-6F43-BE62-3A4422E95B0F}" srcOrd="0" destOrd="0" presId="urn:microsoft.com/office/officeart/2008/layout/LinedList"/>
    <dgm:cxn modelId="{AEE28A89-00C6-4F2F-A813-A26FC60DE812}" srcId="{C891C3FA-757D-4B33-9EF6-3CA9A7BE5D3D}" destId="{4E9C1E2B-0E4A-464F-B6E6-C5B3302C1C76}" srcOrd="0" destOrd="0" parTransId="{4509BA2C-16D5-44D6-8A79-35566F618EF3}" sibTransId="{09DB0054-F724-437C-8B4C-9E57E3AC3C37}"/>
    <dgm:cxn modelId="{00F17E91-4F49-448B-8E37-02D0D9BAFE5E}" srcId="{C891C3FA-757D-4B33-9EF6-3CA9A7BE5D3D}" destId="{055B1C23-3413-4A43-AB56-5DD516E2DDD0}" srcOrd="6" destOrd="0" parTransId="{152E01AA-68E6-43CA-A3A1-EF7F4804F062}" sibTransId="{FE4ED8F9-82DC-4567-ACB3-B5142E685392}"/>
    <dgm:cxn modelId="{CCE8AE92-B411-4B7B-B985-A22612EAF3A6}" srcId="{C891C3FA-757D-4B33-9EF6-3CA9A7BE5D3D}" destId="{9F31A240-B1CF-48CE-A8A7-0CA9473AC879}" srcOrd="2" destOrd="0" parTransId="{118907E8-4DE3-4441-A2DF-1B272E32E977}" sibTransId="{556D7064-39C5-4B8F-A7AF-EBDD6DFD9577}"/>
    <dgm:cxn modelId="{F08399AD-3A2B-1849-B77A-588D689A1CE0}" type="presOf" srcId="{19D961CC-6655-4F12-A2CD-28B01BCA391F}" destId="{D8FB7EF1-0E3E-A647-BBF6-C9E7A31BEE9A}" srcOrd="0" destOrd="0" presId="urn:microsoft.com/office/officeart/2008/layout/LinedList"/>
    <dgm:cxn modelId="{E0532DBC-7241-3046-B93B-0BCAB85A1412}" type="presOf" srcId="{4E9C1E2B-0E4A-464F-B6E6-C5B3302C1C76}" destId="{05F2428A-A6DE-DA48-87DC-1AE894590398}" srcOrd="0" destOrd="0" presId="urn:microsoft.com/office/officeart/2008/layout/LinedList"/>
    <dgm:cxn modelId="{024B47C7-B3EE-2145-81B9-249FD03DE724}" type="presOf" srcId="{E950A5F0-0FEC-440C-9D2B-57D423BDFEC5}" destId="{AB448511-CE31-584C-B310-E2DAC14E1095}" srcOrd="0" destOrd="0" presId="urn:microsoft.com/office/officeart/2008/layout/LinedList"/>
    <dgm:cxn modelId="{C99D75E1-DA64-4DF5-9D55-3C9DF2C3E39A}" srcId="{C891C3FA-757D-4B33-9EF6-3CA9A7BE5D3D}" destId="{062AD527-2937-441C-BA6C-6BBBB0D72068}" srcOrd="7" destOrd="0" parTransId="{123A29D8-1602-4BB1-BA53-99DF97B2FC7A}" sibTransId="{D97A380D-CA26-4FEC-AFF8-3827C4A9A20E}"/>
    <dgm:cxn modelId="{7E72F5EB-597F-4D6E-A618-0C27DE34097D}" srcId="{C891C3FA-757D-4B33-9EF6-3CA9A7BE5D3D}" destId="{19D961CC-6655-4F12-A2CD-28B01BCA391F}" srcOrd="1" destOrd="0" parTransId="{09A99031-A0D0-490A-8305-7FD22A5D928F}" sibTransId="{2BBFED13-D8DC-47D7-A8F5-EB2BB06D4C12}"/>
    <dgm:cxn modelId="{E104C5EF-7222-DE4D-8433-9F8D95C985A9}" type="presOf" srcId="{107CAEB3-F559-4E3E-98A5-6E12B25E81EE}" destId="{B1FB59CF-57E2-5246-AE46-F99A077D81C8}" srcOrd="0" destOrd="0" presId="urn:microsoft.com/office/officeart/2008/layout/LinedList"/>
    <dgm:cxn modelId="{D709C1FB-AADF-5246-8B92-4EF43883CF8F}" type="presOf" srcId="{055B1C23-3413-4A43-AB56-5DD516E2DDD0}" destId="{D5BE4753-0CA2-3A48-A211-A3FA61301077}" srcOrd="0" destOrd="0" presId="urn:microsoft.com/office/officeart/2008/layout/LinedList"/>
    <dgm:cxn modelId="{0156F78C-7379-0442-8215-B61EB99F03DC}" type="presParOf" srcId="{55645BB8-C8D4-6F43-BE62-3A4422E95B0F}" destId="{FC550827-7B8E-4644-AF87-060684672767}" srcOrd="0" destOrd="0" presId="urn:microsoft.com/office/officeart/2008/layout/LinedList"/>
    <dgm:cxn modelId="{51FE04EC-B0D9-3D4D-B2CB-05B152838630}" type="presParOf" srcId="{55645BB8-C8D4-6F43-BE62-3A4422E95B0F}" destId="{F36CFD32-0249-5E49-A13C-36E4BCEDF1D7}" srcOrd="1" destOrd="0" presId="urn:microsoft.com/office/officeart/2008/layout/LinedList"/>
    <dgm:cxn modelId="{AD5B7FFB-77B4-504A-ABCB-47058299C483}" type="presParOf" srcId="{F36CFD32-0249-5E49-A13C-36E4BCEDF1D7}" destId="{05F2428A-A6DE-DA48-87DC-1AE894590398}" srcOrd="0" destOrd="0" presId="urn:microsoft.com/office/officeart/2008/layout/LinedList"/>
    <dgm:cxn modelId="{372BB4E1-8DE5-D447-897C-06309F71ADD1}" type="presParOf" srcId="{F36CFD32-0249-5E49-A13C-36E4BCEDF1D7}" destId="{3A08C4AD-528C-2341-A230-78708FFF5C74}" srcOrd="1" destOrd="0" presId="urn:microsoft.com/office/officeart/2008/layout/LinedList"/>
    <dgm:cxn modelId="{D3488867-50FA-1544-82B1-6C4D614FFF23}" type="presParOf" srcId="{55645BB8-C8D4-6F43-BE62-3A4422E95B0F}" destId="{1A7516B9-E85D-4C4E-8236-A14C612B046A}" srcOrd="2" destOrd="0" presId="urn:microsoft.com/office/officeart/2008/layout/LinedList"/>
    <dgm:cxn modelId="{6710DBD5-60BE-6744-9512-976DE9D6D9D4}" type="presParOf" srcId="{55645BB8-C8D4-6F43-BE62-3A4422E95B0F}" destId="{1FC87FF2-62C1-E64A-854E-7137872148EF}" srcOrd="3" destOrd="0" presId="urn:microsoft.com/office/officeart/2008/layout/LinedList"/>
    <dgm:cxn modelId="{061B613D-B351-6C40-B5B9-2618C07DFF5D}" type="presParOf" srcId="{1FC87FF2-62C1-E64A-854E-7137872148EF}" destId="{D8FB7EF1-0E3E-A647-BBF6-C9E7A31BEE9A}" srcOrd="0" destOrd="0" presId="urn:microsoft.com/office/officeart/2008/layout/LinedList"/>
    <dgm:cxn modelId="{9C27C60D-F8FF-9946-B661-BFFFD2D9652B}" type="presParOf" srcId="{1FC87FF2-62C1-E64A-854E-7137872148EF}" destId="{A84E7DED-5F47-7D4A-9442-1ABE9E014BD4}" srcOrd="1" destOrd="0" presId="urn:microsoft.com/office/officeart/2008/layout/LinedList"/>
    <dgm:cxn modelId="{8C35EA67-3B87-C144-BAFF-21F12A8EB25E}" type="presParOf" srcId="{55645BB8-C8D4-6F43-BE62-3A4422E95B0F}" destId="{0FADAA69-18B6-524C-8903-A9D2E2BF4C10}" srcOrd="4" destOrd="0" presId="urn:microsoft.com/office/officeart/2008/layout/LinedList"/>
    <dgm:cxn modelId="{8B274809-C68E-0448-90C7-69789AD39AB3}" type="presParOf" srcId="{55645BB8-C8D4-6F43-BE62-3A4422E95B0F}" destId="{EAFB56ED-62DE-C644-94EF-BF8B8B575F70}" srcOrd="5" destOrd="0" presId="urn:microsoft.com/office/officeart/2008/layout/LinedList"/>
    <dgm:cxn modelId="{50844D55-9824-6345-B575-10598A2B38CB}" type="presParOf" srcId="{EAFB56ED-62DE-C644-94EF-BF8B8B575F70}" destId="{37D7EDC6-D5F5-7B4C-BEFE-3E501E2BC437}" srcOrd="0" destOrd="0" presId="urn:microsoft.com/office/officeart/2008/layout/LinedList"/>
    <dgm:cxn modelId="{9CE6587B-EA3E-3D47-AA97-1D484CB380CB}" type="presParOf" srcId="{EAFB56ED-62DE-C644-94EF-BF8B8B575F70}" destId="{6C4731F8-D476-2644-8AE2-86C85FEC363E}" srcOrd="1" destOrd="0" presId="urn:microsoft.com/office/officeart/2008/layout/LinedList"/>
    <dgm:cxn modelId="{020851DB-2A0B-7849-8C5C-9FFABDD13F17}" type="presParOf" srcId="{55645BB8-C8D4-6F43-BE62-3A4422E95B0F}" destId="{29FB9100-B6F9-9248-984B-6D31BAD6FF6B}" srcOrd="6" destOrd="0" presId="urn:microsoft.com/office/officeart/2008/layout/LinedList"/>
    <dgm:cxn modelId="{F43934DA-29C8-A54E-A9C9-6B00366F64D8}" type="presParOf" srcId="{55645BB8-C8D4-6F43-BE62-3A4422E95B0F}" destId="{F14D2322-B933-2646-A6AE-04F35CA0DE7D}" srcOrd="7" destOrd="0" presId="urn:microsoft.com/office/officeart/2008/layout/LinedList"/>
    <dgm:cxn modelId="{56F588E4-BBDE-3D4E-91A2-77380783FDED}" type="presParOf" srcId="{F14D2322-B933-2646-A6AE-04F35CA0DE7D}" destId="{B1FB59CF-57E2-5246-AE46-F99A077D81C8}" srcOrd="0" destOrd="0" presId="urn:microsoft.com/office/officeart/2008/layout/LinedList"/>
    <dgm:cxn modelId="{3B2377E4-F96E-CB4E-8E1D-6DCC42A92F73}" type="presParOf" srcId="{F14D2322-B933-2646-A6AE-04F35CA0DE7D}" destId="{1CFF83A7-05B9-6248-8F9D-31EB387BA821}" srcOrd="1" destOrd="0" presId="urn:microsoft.com/office/officeart/2008/layout/LinedList"/>
    <dgm:cxn modelId="{6365A89A-F554-AC46-9A4A-654C8DA3FDA4}" type="presParOf" srcId="{55645BB8-C8D4-6F43-BE62-3A4422E95B0F}" destId="{59A15449-AF76-4844-AC59-527EB9AC57C0}" srcOrd="8" destOrd="0" presId="urn:microsoft.com/office/officeart/2008/layout/LinedList"/>
    <dgm:cxn modelId="{CEE3ACD1-846C-7B4B-9434-45C5C54ABDBC}" type="presParOf" srcId="{55645BB8-C8D4-6F43-BE62-3A4422E95B0F}" destId="{C396903A-9364-2F41-AF44-F07E6D56C41B}" srcOrd="9" destOrd="0" presId="urn:microsoft.com/office/officeart/2008/layout/LinedList"/>
    <dgm:cxn modelId="{7BFBB366-B47B-294A-A525-CF8FA43714B1}" type="presParOf" srcId="{C396903A-9364-2F41-AF44-F07E6D56C41B}" destId="{A3519B3D-BF70-D442-A5C8-5E247D8B68BF}" srcOrd="0" destOrd="0" presId="urn:microsoft.com/office/officeart/2008/layout/LinedList"/>
    <dgm:cxn modelId="{BF69334B-4790-1A4A-BFEF-9CE9CC8B3761}" type="presParOf" srcId="{C396903A-9364-2F41-AF44-F07E6D56C41B}" destId="{FF405DC6-C4B1-3B42-B406-8CCEF11F21BC}" srcOrd="1" destOrd="0" presId="urn:microsoft.com/office/officeart/2008/layout/LinedList"/>
    <dgm:cxn modelId="{C359893A-E553-4A46-A6BC-6905BA642F87}" type="presParOf" srcId="{55645BB8-C8D4-6F43-BE62-3A4422E95B0F}" destId="{EEEEBE72-078C-6746-B80F-DB52F17F416B}" srcOrd="10" destOrd="0" presId="urn:microsoft.com/office/officeart/2008/layout/LinedList"/>
    <dgm:cxn modelId="{17E73C3C-C79A-6349-9EE6-D3F593D166D7}" type="presParOf" srcId="{55645BB8-C8D4-6F43-BE62-3A4422E95B0F}" destId="{45FC3430-760B-6843-817F-3398E6B8F80F}" srcOrd="11" destOrd="0" presId="urn:microsoft.com/office/officeart/2008/layout/LinedList"/>
    <dgm:cxn modelId="{39F4D000-7C8D-B44E-909B-01ED1FD3225E}" type="presParOf" srcId="{45FC3430-760B-6843-817F-3398E6B8F80F}" destId="{AB448511-CE31-584C-B310-E2DAC14E1095}" srcOrd="0" destOrd="0" presId="urn:microsoft.com/office/officeart/2008/layout/LinedList"/>
    <dgm:cxn modelId="{5A8FC2EE-0248-C648-9926-35097C1833ED}" type="presParOf" srcId="{45FC3430-760B-6843-817F-3398E6B8F80F}" destId="{B94D446D-EB2D-D94D-845D-8C2C6E08450F}" srcOrd="1" destOrd="0" presId="urn:microsoft.com/office/officeart/2008/layout/LinedList"/>
    <dgm:cxn modelId="{100DE4F9-9626-9844-8384-90382480196F}" type="presParOf" srcId="{55645BB8-C8D4-6F43-BE62-3A4422E95B0F}" destId="{1F277C97-8B96-7E4D-92AE-26D5DA455240}" srcOrd="12" destOrd="0" presId="urn:microsoft.com/office/officeart/2008/layout/LinedList"/>
    <dgm:cxn modelId="{BEA8E6F6-D182-1143-8BA8-7DC3796B1BEC}" type="presParOf" srcId="{55645BB8-C8D4-6F43-BE62-3A4422E95B0F}" destId="{C979DC59-479B-A144-B51E-756F384C90F2}" srcOrd="13" destOrd="0" presId="urn:microsoft.com/office/officeart/2008/layout/LinedList"/>
    <dgm:cxn modelId="{54F53474-1C63-FF44-BFCC-2D4120DB0F7B}" type="presParOf" srcId="{C979DC59-479B-A144-B51E-756F384C90F2}" destId="{D5BE4753-0CA2-3A48-A211-A3FA61301077}" srcOrd="0" destOrd="0" presId="urn:microsoft.com/office/officeart/2008/layout/LinedList"/>
    <dgm:cxn modelId="{D4472F0C-3FAA-D540-8C16-7849A62BD671}" type="presParOf" srcId="{C979DC59-479B-A144-B51E-756F384C90F2}" destId="{A57BBAE3-36DF-BB44-B8D3-AFA2995CABBC}" srcOrd="1" destOrd="0" presId="urn:microsoft.com/office/officeart/2008/layout/LinedList"/>
    <dgm:cxn modelId="{6D2F71B1-D0DE-6348-999B-BF2D195656AE}" type="presParOf" srcId="{55645BB8-C8D4-6F43-BE62-3A4422E95B0F}" destId="{E8855ADE-E76E-484E-BAEE-67913BB58541}" srcOrd="14" destOrd="0" presId="urn:microsoft.com/office/officeart/2008/layout/LinedList"/>
    <dgm:cxn modelId="{1E6F0ED6-5030-0B45-9F61-238188FCCDA2}" type="presParOf" srcId="{55645BB8-C8D4-6F43-BE62-3A4422E95B0F}" destId="{A6FB14C9-429E-D342-958A-E4A89EE279E5}" srcOrd="15" destOrd="0" presId="urn:microsoft.com/office/officeart/2008/layout/LinedList"/>
    <dgm:cxn modelId="{08CF8524-6BBD-4948-9CE6-1C6D07997342}" type="presParOf" srcId="{A6FB14C9-429E-D342-958A-E4A89EE279E5}" destId="{786DC92E-B2A0-E24E-B166-8DBD449E3BF5}" srcOrd="0" destOrd="0" presId="urn:microsoft.com/office/officeart/2008/layout/LinedList"/>
    <dgm:cxn modelId="{F5F6EF0A-5283-8349-9637-CCF9CE0F757E}" type="presParOf" srcId="{A6FB14C9-429E-D342-958A-E4A89EE279E5}" destId="{06D9B305-1B1B-3A43-9FBE-1AD1ACFFB5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EB688F-C06B-4E25-BEAD-AB6C4C6E158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0CEED98-7827-43CB-867C-4C568853AA8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Rozhovory</a:t>
          </a:r>
          <a:endParaRPr lang="en-US"/>
        </a:p>
      </dgm:t>
    </dgm:pt>
    <dgm:pt modelId="{B344B963-57AF-4231-BBC0-42CBEA1F2C15}" type="parTrans" cxnId="{510D0F13-1170-4028-AA19-A175CC3AD070}">
      <dgm:prSet/>
      <dgm:spPr/>
      <dgm:t>
        <a:bodyPr/>
        <a:lstStyle/>
        <a:p>
          <a:endParaRPr lang="en-US"/>
        </a:p>
      </dgm:t>
    </dgm:pt>
    <dgm:pt modelId="{768788F7-6A75-4F68-B702-1E0E4C33D052}" type="sibTrans" cxnId="{510D0F13-1170-4028-AA19-A175CC3AD070}">
      <dgm:prSet/>
      <dgm:spPr/>
      <dgm:t>
        <a:bodyPr/>
        <a:lstStyle/>
        <a:p>
          <a:endParaRPr lang="en-US"/>
        </a:p>
      </dgm:t>
    </dgm:pt>
    <dgm:pt modelId="{1357AABC-02F7-46B0-B030-BFFC2B4B7D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Testovací škály</a:t>
          </a:r>
          <a:endParaRPr lang="en-US"/>
        </a:p>
      </dgm:t>
    </dgm:pt>
    <dgm:pt modelId="{6C7D1C62-337F-4436-8DD3-A8DD3E1F1252}" type="parTrans" cxnId="{4701B57C-883E-40C3-A531-8644737ABF3F}">
      <dgm:prSet/>
      <dgm:spPr/>
      <dgm:t>
        <a:bodyPr/>
        <a:lstStyle/>
        <a:p>
          <a:endParaRPr lang="en-US"/>
        </a:p>
      </dgm:t>
    </dgm:pt>
    <dgm:pt modelId="{3546DF88-D629-448B-8CC7-D8128886F772}" type="sibTrans" cxnId="{4701B57C-883E-40C3-A531-8644737ABF3F}">
      <dgm:prSet/>
      <dgm:spPr/>
      <dgm:t>
        <a:bodyPr/>
        <a:lstStyle/>
        <a:p>
          <a:endParaRPr lang="en-US"/>
        </a:p>
      </dgm:t>
    </dgm:pt>
    <dgm:pt modelId="{1041F65F-15B9-4610-AFC3-3D9384E9A00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Případové konference</a:t>
          </a:r>
          <a:endParaRPr lang="en-US"/>
        </a:p>
      </dgm:t>
    </dgm:pt>
    <dgm:pt modelId="{ABBAA2D2-2FB3-4542-9703-AD22C09B2CBA}" type="parTrans" cxnId="{42EF669E-5933-4B86-A08E-49A7E5B0517F}">
      <dgm:prSet/>
      <dgm:spPr/>
      <dgm:t>
        <a:bodyPr/>
        <a:lstStyle/>
        <a:p>
          <a:endParaRPr lang="en-US"/>
        </a:p>
      </dgm:t>
    </dgm:pt>
    <dgm:pt modelId="{29D0BA92-21EB-42E0-8DA4-75CCFA6F7C82}" type="sibTrans" cxnId="{42EF669E-5933-4B86-A08E-49A7E5B0517F}">
      <dgm:prSet/>
      <dgm:spPr/>
      <dgm:t>
        <a:bodyPr/>
        <a:lstStyle/>
        <a:p>
          <a:endParaRPr lang="en-US"/>
        </a:p>
      </dgm:t>
    </dgm:pt>
    <dgm:pt modelId="{4C955CEE-3634-45A3-A6AF-D52C96575F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Plánování  nastavení cílů</a:t>
          </a:r>
          <a:endParaRPr lang="en-US"/>
        </a:p>
      </dgm:t>
    </dgm:pt>
    <dgm:pt modelId="{A6816835-8A6A-4CC7-96B4-B60D2C33E4D6}" type="parTrans" cxnId="{C0AD9D7C-6F08-4EE9-805F-4E160D34666B}">
      <dgm:prSet/>
      <dgm:spPr/>
      <dgm:t>
        <a:bodyPr/>
        <a:lstStyle/>
        <a:p>
          <a:endParaRPr lang="en-US"/>
        </a:p>
      </dgm:t>
    </dgm:pt>
    <dgm:pt modelId="{1A240623-08D6-4FBF-A416-C96B365B127E}" type="sibTrans" cxnId="{C0AD9D7C-6F08-4EE9-805F-4E160D34666B}">
      <dgm:prSet/>
      <dgm:spPr/>
      <dgm:t>
        <a:bodyPr/>
        <a:lstStyle/>
        <a:p>
          <a:endParaRPr lang="en-US"/>
        </a:p>
      </dgm:t>
    </dgm:pt>
    <dgm:pt modelId="{DB3C7F1E-74B6-4CAE-98FE-8023089B6119}" type="pres">
      <dgm:prSet presAssocID="{56EB688F-C06B-4E25-BEAD-AB6C4C6E158F}" presName="root" presStyleCnt="0">
        <dgm:presLayoutVars>
          <dgm:dir/>
          <dgm:resizeHandles val="exact"/>
        </dgm:presLayoutVars>
      </dgm:prSet>
      <dgm:spPr/>
    </dgm:pt>
    <dgm:pt modelId="{FD269DA9-406A-4FB8-9C3A-B86CA90A4C6B}" type="pres">
      <dgm:prSet presAssocID="{A0CEED98-7827-43CB-867C-4C568853AA8A}" presName="compNode" presStyleCnt="0"/>
      <dgm:spPr/>
    </dgm:pt>
    <dgm:pt modelId="{987A1E42-12AF-49FA-A092-54B3AC6E74E2}" type="pres">
      <dgm:prSet presAssocID="{A0CEED98-7827-43CB-867C-4C568853AA8A}" presName="iconBgRect" presStyleLbl="bgShp" presStyleIdx="0" presStyleCnt="4"/>
      <dgm:spPr/>
    </dgm:pt>
    <dgm:pt modelId="{D0A20CD6-B1E8-4FDC-A7D1-109A0AEC28EA}" type="pres">
      <dgm:prSet presAssocID="{A0CEED98-7827-43CB-867C-4C568853AA8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5413F86-258C-433F-A5FD-AC81E7BAFECD}" type="pres">
      <dgm:prSet presAssocID="{A0CEED98-7827-43CB-867C-4C568853AA8A}" presName="spaceRect" presStyleCnt="0"/>
      <dgm:spPr/>
    </dgm:pt>
    <dgm:pt modelId="{B726F342-6C28-4A7A-BFC6-4DC27D94E77D}" type="pres">
      <dgm:prSet presAssocID="{A0CEED98-7827-43CB-867C-4C568853AA8A}" presName="textRect" presStyleLbl="revTx" presStyleIdx="0" presStyleCnt="4">
        <dgm:presLayoutVars>
          <dgm:chMax val="1"/>
          <dgm:chPref val="1"/>
        </dgm:presLayoutVars>
      </dgm:prSet>
      <dgm:spPr/>
    </dgm:pt>
    <dgm:pt modelId="{D5832361-8AF9-426E-895D-98DC41623105}" type="pres">
      <dgm:prSet presAssocID="{768788F7-6A75-4F68-B702-1E0E4C33D052}" presName="sibTrans" presStyleCnt="0"/>
      <dgm:spPr/>
    </dgm:pt>
    <dgm:pt modelId="{022F33D4-A8E5-453C-A1F0-66644FE90F3F}" type="pres">
      <dgm:prSet presAssocID="{1357AABC-02F7-46B0-B030-BFFC2B4B7DBE}" presName="compNode" presStyleCnt="0"/>
      <dgm:spPr/>
    </dgm:pt>
    <dgm:pt modelId="{9693B156-66C2-42F2-8DDA-98BE621047A8}" type="pres">
      <dgm:prSet presAssocID="{1357AABC-02F7-46B0-B030-BFFC2B4B7DBE}" presName="iconBgRect" presStyleLbl="bgShp" presStyleIdx="1" presStyleCnt="4"/>
      <dgm:spPr/>
    </dgm:pt>
    <dgm:pt modelId="{71F04652-0951-4A9A-9287-782558F692DB}" type="pres">
      <dgm:prSet presAssocID="{1357AABC-02F7-46B0-B030-BFFC2B4B7DB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F4041EE-D317-4EB7-AD93-7AA990774522}" type="pres">
      <dgm:prSet presAssocID="{1357AABC-02F7-46B0-B030-BFFC2B4B7DBE}" presName="spaceRect" presStyleCnt="0"/>
      <dgm:spPr/>
    </dgm:pt>
    <dgm:pt modelId="{6EA87634-636E-4D35-A377-FEC7E7AC357C}" type="pres">
      <dgm:prSet presAssocID="{1357AABC-02F7-46B0-B030-BFFC2B4B7DBE}" presName="textRect" presStyleLbl="revTx" presStyleIdx="1" presStyleCnt="4">
        <dgm:presLayoutVars>
          <dgm:chMax val="1"/>
          <dgm:chPref val="1"/>
        </dgm:presLayoutVars>
      </dgm:prSet>
      <dgm:spPr/>
    </dgm:pt>
    <dgm:pt modelId="{80F88A8E-44F1-4739-B0C9-F3DCFD543CFE}" type="pres">
      <dgm:prSet presAssocID="{3546DF88-D629-448B-8CC7-D8128886F772}" presName="sibTrans" presStyleCnt="0"/>
      <dgm:spPr/>
    </dgm:pt>
    <dgm:pt modelId="{3E334715-1C24-4D41-8B14-D37517FEAE6E}" type="pres">
      <dgm:prSet presAssocID="{1041F65F-15B9-4610-AFC3-3D9384E9A001}" presName="compNode" presStyleCnt="0"/>
      <dgm:spPr/>
    </dgm:pt>
    <dgm:pt modelId="{F2A1B55C-661B-4E39-8D3F-B74B3E405ADA}" type="pres">
      <dgm:prSet presAssocID="{1041F65F-15B9-4610-AFC3-3D9384E9A001}" presName="iconBgRect" presStyleLbl="bgShp" presStyleIdx="2" presStyleCnt="4"/>
      <dgm:spPr/>
    </dgm:pt>
    <dgm:pt modelId="{0880EC4E-D567-4E1B-960C-8C6CF8868255}" type="pres">
      <dgm:prSet presAssocID="{1041F65F-15B9-4610-AFC3-3D9384E9A0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ůzka"/>
        </a:ext>
      </dgm:extLst>
    </dgm:pt>
    <dgm:pt modelId="{F3E0233B-DAB1-48C1-9BF1-511EE55F2E70}" type="pres">
      <dgm:prSet presAssocID="{1041F65F-15B9-4610-AFC3-3D9384E9A001}" presName="spaceRect" presStyleCnt="0"/>
      <dgm:spPr/>
    </dgm:pt>
    <dgm:pt modelId="{85B167E0-8316-478B-8162-0E897F9F0CA3}" type="pres">
      <dgm:prSet presAssocID="{1041F65F-15B9-4610-AFC3-3D9384E9A001}" presName="textRect" presStyleLbl="revTx" presStyleIdx="2" presStyleCnt="4">
        <dgm:presLayoutVars>
          <dgm:chMax val="1"/>
          <dgm:chPref val="1"/>
        </dgm:presLayoutVars>
      </dgm:prSet>
      <dgm:spPr/>
    </dgm:pt>
    <dgm:pt modelId="{31A8CB50-5B42-4612-BB7F-AC2320DC8BC2}" type="pres">
      <dgm:prSet presAssocID="{29D0BA92-21EB-42E0-8DA4-75CCFA6F7C82}" presName="sibTrans" presStyleCnt="0"/>
      <dgm:spPr/>
    </dgm:pt>
    <dgm:pt modelId="{F59397D0-ECDF-4A10-85E8-E3DEBBD90EF1}" type="pres">
      <dgm:prSet presAssocID="{4C955CEE-3634-45A3-A6AF-D52C96575FBE}" presName="compNode" presStyleCnt="0"/>
      <dgm:spPr/>
    </dgm:pt>
    <dgm:pt modelId="{F6B15F36-E9A6-41D2-A863-5DB59F090B94}" type="pres">
      <dgm:prSet presAssocID="{4C955CEE-3634-45A3-A6AF-D52C96575FBE}" presName="iconBgRect" presStyleLbl="bgShp" presStyleIdx="3" presStyleCnt="4"/>
      <dgm:spPr/>
    </dgm:pt>
    <dgm:pt modelId="{4090819F-4637-46AC-A920-02111CED1D20}" type="pres">
      <dgm:prSet presAssocID="{4C955CEE-3634-45A3-A6AF-D52C96575FB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A1B5F787-6DDF-49AB-97E4-BB2E98A40BBA}" type="pres">
      <dgm:prSet presAssocID="{4C955CEE-3634-45A3-A6AF-D52C96575FBE}" presName="spaceRect" presStyleCnt="0"/>
      <dgm:spPr/>
    </dgm:pt>
    <dgm:pt modelId="{1D0C63F8-08D7-42C6-8480-855260E6E05A}" type="pres">
      <dgm:prSet presAssocID="{4C955CEE-3634-45A3-A6AF-D52C96575FB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10D0F13-1170-4028-AA19-A175CC3AD070}" srcId="{56EB688F-C06B-4E25-BEAD-AB6C4C6E158F}" destId="{A0CEED98-7827-43CB-867C-4C568853AA8A}" srcOrd="0" destOrd="0" parTransId="{B344B963-57AF-4231-BBC0-42CBEA1F2C15}" sibTransId="{768788F7-6A75-4F68-B702-1E0E4C33D052}"/>
    <dgm:cxn modelId="{3038D61F-D1BB-074C-9A0F-B20AF4F6E314}" type="presOf" srcId="{56EB688F-C06B-4E25-BEAD-AB6C4C6E158F}" destId="{DB3C7F1E-74B6-4CAE-98FE-8023089B6119}" srcOrd="0" destOrd="0" presId="urn:microsoft.com/office/officeart/2018/5/layout/IconCircleLabelList"/>
    <dgm:cxn modelId="{6A8D5F29-A072-9C43-903B-F931A001FE6D}" type="presOf" srcId="{1041F65F-15B9-4610-AFC3-3D9384E9A001}" destId="{85B167E0-8316-478B-8162-0E897F9F0CA3}" srcOrd="0" destOrd="0" presId="urn:microsoft.com/office/officeart/2018/5/layout/IconCircleLabelList"/>
    <dgm:cxn modelId="{31DE9D45-6662-0F4B-AC17-38F0C3D7E7E8}" type="presOf" srcId="{4C955CEE-3634-45A3-A6AF-D52C96575FBE}" destId="{1D0C63F8-08D7-42C6-8480-855260E6E05A}" srcOrd="0" destOrd="0" presId="urn:microsoft.com/office/officeart/2018/5/layout/IconCircleLabelList"/>
    <dgm:cxn modelId="{C0AD9D7C-6F08-4EE9-805F-4E160D34666B}" srcId="{56EB688F-C06B-4E25-BEAD-AB6C4C6E158F}" destId="{4C955CEE-3634-45A3-A6AF-D52C96575FBE}" srcOrd="3" destOrd="0" parTransId="{A6816835-8A6A-4CC7-96B4-B60D2C33E4D6}" sibTransId="{1A240623-08D6-4FBF-A416-C96B365B127E}"/>
    <dgm:cxn modelId="{4701B57C-883E-40C3-A531-8644737ABF3F}" srcId="{56EB688F-C06B-4E25-BEAD-AB6C4C6E158F}" destId="{1357AABC-02F7-46B0-B030-BFFC2B4B7DBE}" srcOrd="1" destOrd="0" parTransId="{6C7D1C62-337F-4436-8DD3-A8DD3E1F1252}" sibTransId="{3546DF88-D629-448B-8CC7-D8128886F772}"/>
    <dgm:cxn modelId="{923DAE83-35C4-6144-9188-27272B769A63}" type="presOf" srcId="{1357AABC-02F7-46B0-B030-BFFC2B4B7DBE}" destId="{6EA87634-636E-4D35-A377-FEC7E7AC357C}" srcOrd="0" destOrd="0" presId="urn:microsoft.com/office/officeart/2018/5/layout/IconCircleLabelList"/>
    <dgm:cxn modelId="{42EF669E-5933-4B86-A08E-49A7E5B0517F}" srcId="{56EB688F-C06B-4E25-BEAD-AB6C4C6E158F}" destId="{1041F65F-15B9-4610-AFC3-3D9384E9A001}" srcOrd="2" destOrd="0" parTransId="{ABBAA2D2-2FB3-4542-9703-AD22C09B2CBA}" sibTransId="{29D0BA92-21EB-42E0-8DA4-75CCFA6F7C82}"/>
    <dgm:cxn modelId="{503EB7A1-7E6E-594B-A381-474D3C591F69}" type="presOf" srcId="{A0CEED98-7827-43CB-867C-4C568853AA8A}" destId="{B726F342-6C28-4A7A-BFC6-4DC27D94E77D}" srcOrd="0" destOrd="0" presId="urn:microsoft.com/office/officeart/2018/5/layout/IconCircleLabelList"/>
    <dgm:cxn modelId="{DDF96435-3FD8-2943-B20E-E5745523AEB8}" type="presParOf" srcId="{DB3C7F1E-74B6-4CAE-98FE-8023089B6119}" destId="{FD269DA9-406A-4FB8-9C3A-B86CA90A4C6B}" srcOrd="0" destOrd="0" presId="urn:microsoft.com/office/officeart/2018/5/layout/IconCircleLabelList"/>
    <dgm:cxn modelId="{7717C0A9-BB97-3B43-A3F3-5903B1AEDB0A}" type="presParOf" srcId="{FD269DA9-406A-4FB8-9C3A-B86CA90A4C6B}" destId="{987A1E42-12AF-49FA-A092-54B3AC6E74E2}" srcOrd="0" destOrd="0" presId="urn:microsoft.com/office/officeart/2018/5/layout/IconCircleLabelList"/>
    <dgm:cxn modelId="{AEA355DC-48C3-9C4E-94FC-AA7E699E5FD4}" type="presParOf" srcId="{FD269DA9-406A-4FB8-9C3A-B86CA90A4C6B}" destId="{D0A20CD6-B1E8-4FDC-A7D1-109A0AEC28EA}" srcOrd="1" destOrd="0" presId="urn:microsoft.com/office/officeart/2018/5/layout/IconCircleLabelList"/>
    <dgm:cxn modelId="{E54DE4B4-9C2E-774D-8F5E-10265771FD58}" type="presParOf" srcId="{FD269DA9-406A-4FB8-9C3A-B86CA90A4C6B}" destId="{15413F86-258C-433F-A5FD-AC81E7BAFECD}" srcOrd="2" destOrd="0" presId="urn:microsoft.com/office/officeart/2018/5/layout/IconCircleLabelList"/>
    <dgm:cxn modelId="{67576C34-EBC2-E24A-BFDF-67FCB6A4E9A7}" type="presParOf" srcId="{FD269DA9-406A-4FB8-9C3A-B86CA90A4C6B}" destId="{B726F342-6C28-4A7A-BFC6-4DC27D94E77D}" srcOrd="3" destOrd="0" presId="urn:microsoft.com/office/officeart/2018/5/layout/IconCircleLabelList"/>
    <dgm:cxn modelId="{56AEA43B-9BB5-184B-8402-183DA8EFA9AB}" type="presParOf" srcId="{DB3C7F1E-74B6-4CAE-98FE-8023089B6119}" destId="{D5832361-8AF9-426E-895D-98DC41623105}" srcOrd="1" destOrd="0" presId="urn:microsoft.com/office/officeart/2018/5/layout/IconCircleLabelList"/>
    <dgm:cxn modelId="{DED42553-08D8-454A-98AE-95F1F79B74F5}" type="presParOf" srcId="{DB3C7F1E-74B6-4CAE-98FE-8023089B6119}" destId="{022F33D4-A8E5-453C-A1F0-66644FE90F3F}" srcOrd="2" destOrd="0" presId="urn:microsoft.com/office/officeart/2018/5/layout/IconCircleLabelList"/>
    <dgm:cxn modelId="{39005569-11D5-AE41-B28C-319AB9CCC86D}" type="presParOf" srcId="{022F33D4-A8E5-453C-A1F0-66644FE90F3F}" destId="{9693B156-66C2-42F2-8DDA-98BE621047A8}" srcOrd="0" destOrd="0" presId="urn:microsoft.com/office/officeart/2018/5/layout/IconCircleLabelList"/>
    <dgm:cxn modelId="{C87C2F3E-D580-0144-9AF3-7100C6EDF3BF}" type="presParOf" srcId="{022F33D4-A8E5-453C-A1F0-66644FE90F3F}" destId="{71F04652-0951-4A9A-9287-782558F692DB}" srcOrd="1" destOrd="0" presId="urn:microsoft.com/office/officeart/2018/5/layout/IconCircleLabelList"/>
    <dgm:cxn modelId="{E6CA9EA0-B3C6-EA4B-BFAF-9150331699B0}" type="presParOf" srcId="{022F33D4-A8E5-453C-A1F0-66644FE90F3F}" destId="{2F4041EE-D317-4EB7-AD93-7AA990774522}" srcOrd="2" destOrd="0" presId="urn:microsoft.com/office/officeart/2018/5/layout/IconCircleLabelList"/>
    <dgm:cxn modelId="{C6D8FF65-BFB1-2B4B-A2A2-2E94D42770AD}" type="presParOf" srcId="{022F33D4-A8E5-453C-A1F0-66644FE90F3F}" destId="{6EA87634-636E-4D35-A377-FEC7E7AC357C}" srcOrd="3" destOrd="0" presId="urn:microsoft.com/office/officeart/2018/5/layout/IconCircleLabelList"/>
    <dgm:cxn modelId="{B14C6867-EDCC-5B40-B7E1-6B7670091D3D}" type="presParOf" srcId="{DB3C7F1E-74B6-4CAE-98FE-8023089B6119}" destId="{80F88A8E-44F1-4739-B0C9-F3DCFD543CFE}" srcOrd="3" destOrd="0" presId="urn:microsoft.com/office/officeart/2018/5/layout/IconCircleLabelList"/>
    <dgm:cxn modelId="{E04EC4AF-F0C6-BD47-BB04-1104CDE121EC}" type="presParOf" srcId="{DB3C7F1E-74B6-4CAE-98FE-8023089B6119}" destId="{3E334715-1C24-4D41-8B14-D37517FEAE6E}" srcOrd="4" destOrd="0" presId="urn:microsoft.com/office/officeart/2018/5/layout/IconCircleLabelList"/>
    <dgm:cxn modelId="{A1EB1A39-31F9-D441-A040-A020B28803CE}" type="presParOf" srcId="{3E334715-1C24-4D41-8B14-D37517FEAE6E}" destId="{F2A1B55C-661B-4E39-8D3F-B74B3E405ADA}" srcOrd="0" destOrd="0" presId="urn:microsoft.com/office/officeart/2018/5/layout/IconCircleLabelList"/>
    <dgm:cxn modelId="{A1DD61FC-217F-8244-8FAC-856A33A437E5}" type="presParOf" srcId="{3E334715-1C24-4D41-8B14-D37517FEAE6E}" destId="{0880EC4E-D567-4E1B-960C-8C6CF8868255}" srcOrd="1" destOrd="0" presId="urn:microsoft.com/office/officeart/2018/5/layout/IconCircleLabelList"/>
    <dgm:cxn modelId="{39CA5124-4802-B347-BD9D-9E8E4AFE9BE3}" type="presParOf" srcId="{3E334715-1C24-4D41-8B14-D37517FEAE6E}" destId="{F3E0233B-DAB1-48C1-9BF1-511EE55F2E70}" srcOrd="2" destOrd="0" presId="urn:microsoft.com/office/officeart/2018/5/layout/IconCircleLabelList"/>
    <dgm:cxn modelId="{D32DA668-7E46-0C4D-9375-FEE3E9B3339E}" type="presParOf" srcId="{3E334715-1C24-4D41-8B14-D37517FEAE6E}" destId="{85B167E0-8316-478B-8162-0E897F9F0CA3}" srcOrd="3" destOrd="0" presId="urn:microsoft.com/office/officeart/2018/5/layout/IconCircleLabelList"/>
    <dgm:cxn modelId="{2EE12A15-4B60-544C-9331-4A4E9E4276BE}" type="presParOf" srcId="{DB3C7F1E-74B6-4CAE-98FE-8023089B6119}" destId="{31A8CB50-5B42-4612-BB7F-AC2320DC8BC2}" srcOrd="5" destOrd="0" presId="urn:microsoft.com/office/officeart/2018/5/layout/IconCircleLabelList"/>
    <dgm:cxn modelId="{93496ECD-44B6-804B-8543-78048FBB0758}" type="presParOf" srcId="{DB3C7F1E-74B6-4CAE-98FE-8023089B6119}" destId="{F59397D0-ECDF-4A10-85E8-E3DEBBD90EF1}" srcOrd="6" destOrd="0" presId="urn:microsoft.com/office/officeart/2018/5/layout/IconCircleLabelList"/>
    <dgm:cxn modelId="{B3CFB27D-B5DB-C246-B90F-94D7515EA129}" type="presParOf" srcId="{F59397D0-ECDF-4A10-85E8-E3DEBBD90EF1}" destId="{F6B15F36-E9A6-41D2-A863-5DB59F090B94}" srcOrd="0" destOrd="0" presId="urn:microsoft.com/office/officeart/2018/5/layout/IconCircleLabelList"/>
    <dgm:cxn modelId="{6731DF8C-ECAE-BF4A-B89B-98779ABAF254}" type="presParOf" srcId="{F59397D0-ECDF-4A10-85E8-E3DEBBD90EF1}" destId="{4090819F-4637-46AC-A920-02111CED1D20}" srcOrd="1" destOrd="0" presId="urn:microsoft.com/office/officeart/2018/5/layout/IconCircleLabelList"/>
    <dgm:cxn modelId="{490000EA-AD00-BF40-B67D-308ED8734B07}" type="presParOf" srcId="{F59397D0-ECDF-4A10-85E8-E3DEBBD90EF1}" destId="{A1B5F787-6DDF-49AB-97E4-BB2E98A40BBA}" srcOrd="2" destOrd="0" presId="urn:microsoft.com/office/officeart/2018/5/layout/IconCircleLabelList"/>
    <dgm:cxn modelId="{EE4148C4-350D-454C-9FB4-8E9FF0AB5A4D}" type="presParOf" srcId="{F59397D0-ECDF-4A10-85E8-E3DEBBD90EF1}" destId="{1D0C63F8-08D7-42C6-8480-855260E6E0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49C657-FF9D-4F38-8DED-6B37811ED09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7759BA5-B9C6-4C4C-997D-566C5A804A14}">
      <dgm:prSet/>
      <dgm:spPr/>
      <dgm:t>
        <a:bodyPr/>
        <a:lstStyle/>
        <a:p>
          <a:r>
            <a:rPr lang="cs-CZ"/>
            <a:t>Rodiče</a:t>
          </a:r>
          <a:endParaRPr lang="en-US"/>
        </a:p>
      </dgm:t>
    </dgm:pt>
    <dgm:pt modelId="{7A551D42-F0E2-4257-A5E7-F776BE2EF7E8}" type="parTrans" cxnId="{15BC6A64-1531-42F6-B29F-09FB2E2E9650}">
      <dgm:prSet/>
      <dgm:spPr/>
      <dgm:t>
        <a:bodyPr/>
        <a:lstStyle/>
        <a:p>
          <a:endParaRPr lang="en-US"/>
        </a:p>
      </dgm:t>
    </dgm:pt>
    <dgm:pt modelId="{A9D85DE4-73ED-4A5B-9987-396ABBA9EE7A}" type="sibTrans" cxnId="{15BC6A64-1531-42F6-B29F-09FB2E2E9650}">
      <dgm:prSet/>
      <dgm:spPr/>
      <dgm:t>
        <a:bodyPr/>
        <a:lstStyle/>
        <a:p>
          <a:endParaRPr lang="en-US"/>
        </a:p>
      </dgm:t>
    </dgm:pt>
    <dgm:pt modelId="{7445AA0E-DA6E-4222-B7C1-BE15725D0617}">
      <dgm:prSet/>
      <dgm:spPr/>
      <dgm:t>
        <a:bodyPr/>
        <a:lstStyle/>
        <a:p>
          <a:r>
            <a:rPr lang="cs-CZ"/>
            <a:t>Děti</a:t>
          </a:r>
          <a:endParaRPr lang="en-US"/>
        </a:p>
      </dgm:t>
    </dgm:pt>
    <dgm:pt modelId="{5F118494-F600-49C9-9D84-B0FF7E521DE4}" type="parTrans" cxnId="{59A20622-A280-4481-AA30-EB6DF9B057DE}">
      <dgm:prSet/>
      <dgm:spPr/>
      <dgm:t>
        <a:bodyPr/>
        <a:lstStyle/>
        <a:p>
          <a:endParaRPr lang="en-US"/>
        </a:p>
      </dgm:t>
    </dgm:pt>
    <dgm:pt modelId="{512EE790-C3C9-43CB-A48C-5BE482A0AE4E}" type="sibTrans" cxnId="{59A20622-A280-4481-AA30-EB6DF9B057DE}">
      <dgm:prSet/>
      <dgm:spPr/>
      <dgm:t>
        <a:bodyPr/>
        <a:lstStyle/>
        <a:p>
          <a:endParaRPr lang="en-US"/>
        </a:p>
      </dgm:t>
    </dgm:pt>
    <dgm:pt modelId="{1BBF10A9-7702-4C29-BA21-51FC4631233F}">
      <dgm:prSet/>
      <dgm:spPr/>
      <dgm:t>
        <a:bodyPr/>
        <a:lstStyle/>
        <a:p>
          <a:r>
            <a:rPr lang="cs-CZ"/>
            <a:t>Rodiče a děti</a:t>
          </a:r>
          <a:endParaRPr lang="en-US"/>
        </a:p>
      </dgm:t>
    </dgm:pt>
    <dgm:pt modelId="{145BE36E-FA93-4B83-A8B0-380496B200AB}" type="parTrans" cxnId="{D196D6C3-605C-427C-B627-9DBDF38850A5}">
      <dgm:prSet/>
      <dgm:spPr/>
      <dgm:t>
        <a:bodyPr/>
        <a:lstStyle/>
        <a:p>
          <a:endParaRPr lang="en-US"/>
        </a:p>
      </dgm:t>
    </dgm:pt>
    <dgm:pt modelId="{EA2F432F-2458-4E78-ADA3-62DE1D66465D}" type="sibTrans" cxnId="{D196D6C3-605C-427C-B627-9DBDF38850A5}">
      <dgm:prSet/>
      <dgm:spPr/>
      <dgm:t>
        <a:bodyPr/>
        <a:lstStyle/>
        <a:p>
          <a:endParaRPr lang="en-US"/>
        </a:p>
      </dgm:t>
    </dgm:pt>
    <dgm:pt modelId="{5FE91E94-B8A9-4345-8D88-E7627A9C5649}">
      <dgm:prSet/>
      <dgm:spPr/>
      <dgm:t>
        <a:bodyPr/>
        <a:lstStyle/>
        <a:p>
          <a:r>
            <a:rPr lang="cs-CZ"/>
            <a:t>Děti a rodiče</a:t>
          </a:r>
          <a:endParaRPr lang="en-US"/>
        </a:p>
      </dgm:t>
    </dgm:pt>
    <dgm:pt modelId="{72E44040-4188-45A0-AED3-33A782731B69}" type="parTrans" cxnId="{B0B178FA-5F49-4BFF-80D5-FF48AF7AF6A1}">
      <dgm:prSet/>
      <dgm:spPr/>
      <dgm:t>
        <a:bodyPr/>
        <a:lstStyle/>
        <a:p>
          <a:endParaRPr lang="en-US"/>
        </a:p>
      </dgm:t>
    </dgm:pt>
    <dgm:pt modelId="{FCAF2687-5185-49C2-AC4F-87FDEC2EB50D}" type="sibTrans" cxnId="{B0B178FA-5F49-4BFF-80D5-FF48AF7AF6A1}">
      <dgm:prSet/>
      <dgm:spPr/>
      <dgm:t>
        <a:bodyPr/>
        <a:lstStyle/>
        <a:p>
          <a:endParaRPr lang="en-US"/>
        </a:p>
      </dgm:t>
    </dgm:pt>
    <dgm:pt modelId="{91343D27-E89D-448E-AF89-2CC0ADDBDC6C}">
      <dgm:prSet/>
      <dgm:spPr/>
      <dgm:t>
        <a:bodyPr/>
        <a:lstStyle/>
        <a:p>
          <a:r>
            <a:rPr lang="cs-CZ"/>
            <a:t>Plnění zákonných povinností</a:t>
          </a:r>
          <a:endParaRPr lang="en-US"/>
        </a:p>
      </dgm:t>
    </dgm:pt>
    <dgm:pt modelId="{D0BD835D-1233-4F1A-A047-96D6CAFBDEE8}" type="parTrans" cxnId="{5F761ED8-23F1-42FC-BBFA-C45EC100A9B8}">
      <dgm:prSet/>
      <dgm:spPr/>
      <dgm:t>
        <a:bodyPr/>
        <a:lstStyle/>
        <a:p>
          <a:endParaRPr lang="en-US"/>
        </a:p>
      </dgm:t>
    </dgm:pt>
    <dgm:pt modelId="{78044B6F-BF82-4719-8601-9A7879B795D5}" type="sibTrans" cxnId="{5F761ED8-23F1-42FC-BBFA-C45EC100A9B8}">
      <dgm:prSet/>
      <dgm:spPr/>
      <dgm:t>
        <a:bodyPr/>
        <a:lstStyle/>
        <a:p>
          <a:endParaRPr lang="en-US"/>
        </a:p>
      </dgm:t>
    </dgm:pt>
    <dgm:pt modelId="{42621E5D-106E-CA42-BEE1-85419C529B8F}" type="pres">
      <dgm:prSet presAssocID="{1649C657-FF9D-4F38-8DED-6B37811ED096}" presName="vert0" presStyleCnt="0">
        <dgm:presLayoutVars>
          <dgm:dir/>
          <dgm:animOne val="branch"/>
          <dgm:animLvl val="lvl"/>
        </dgm:presLayoutVars>
      </dgm:prSet>
      <dgm:spPr/>
    </dgm:pt>
    <dgm:pt modelId="{12BD8EE0-4F13-3340-9D97-3091EA8984A1}" type="pres">
      <dgm:prSet presAssocID="{67759BA5-B9C6-4C4C-997D-566C5A804A14}" presName="thickLine" presStyleLbl="alignNode1" presStyleIdx="0" presStyleCnt="5"/>
      <dgm:spPr/>
    </dgm:pt>
    <dgm:pt modelId="{42892661-0D38-BA45-9A75-07C954366A86}" type="pres">
      <dgm:prSet presAssocID="{67759BA5-B9C6-4C4C-997D-566C5A804A14}" presName="horz1" presStyleCnt="0"/>
      <dgm:spPr/>
    </dgm:pt>
    <dgm:pt modelId="{1104579A-C406-4D41-A1E0-8BD4C219CE27}" type="pres">
      <dgm:prSet presAssocID="{67759BA5-B9C6-4C4C-997D-566C5A804A14}" presName="tx1" presStyleLbl="revTx" presStyleIdx="0" presStyleCnt="5"/>
      <dgm:spPr/>
    </dgm:pt>
    <dgm:pt modelId="{F7AABDD8-445D-8146-9DF5-0EB6470FC4C7}" type="pres">
      <dgm:prSet presAssocID="{67759BA5-B9C6-4C4C-997D-566C5A804A14}" presName="vert1" presStyleCnt="0"/>
      <dgm:spPr/>
    </dgm:pt>
    <dgm:pt modelId="{9B7B5930-24F0-8B4D-97D1-F4217C75D74A}" type="pres">
      <dgm:prSet presAssocID="{7445AA0E-DA6E-4222-B7C1-BE15725D0617}" presName="thickLine" presStyleLbl="alignNode1" presStyleIdx="1" presStyleCnt="5"/>
      <dgm:spPr/>
    </dgm:pt>
    <dgm:pt modelId="{2D7A8601-14A1-B247-B4E3-B780B556E9BB}" type="pres">
      <dgm:prSet presAssocID="{7445AA0E-DA6E-4222-B7C1-BE15725D0617}" presName="horz1" presStyleCnt="0"/>
      <dgm:spPr/>
    </dgm:pt>
    <dgm:pt modelId="{F69A1069-C0FF-CA4A-8267-56BE46F208EC}" type="pres">
      <dgm:prSet presAssocID="{7445AA0E-DA6E-4222-B7C1-BE15725D0617}" presName="tx1" presStyleLbl="revTx" presStyleIdx="1" presStyleCnt="5"/>
      <dgm:spPr/>
    </dgm:pt>
    <dgm:pt modelId="{7DE173BD-E0CD-F341-9CFA-0782D4627F17}" type="pres">
      <dgm:prSet presAssocID="{7445AA0E-DA6E-4222-B7C1-BE15725D0617}" presName="vert1" presStyleCnt="0"/>
      <dgm:spPr/>
    </dgm:pt>
    <dgm:pt modelId="{C64BC296-557C-E64B-A924-36A660CF9743}" type="pres">
      <dgm:prSet presAssocID="{1BBF10A9-7702-4C29-BA21-51FC4631233F}" presName="thickLine" presStyleLbl="alignNode1" presStyleIdx="2" presStyleCnt="5"/>
      <dgm:spPr/>
    </dgm:pt>
    <dgm:pt modelId="{7520AE1C-E67F-C14A-9059-0DA1B1C3C815}" type="pres">
      <dgm:prSet presAssocID="{1BBF10A9-7702-4C29-BA21-51FC4631233F}" presName="horz1" presStyleCnt="0"/>
      <dgm:spPr/>
    </dgm:pt>
    <dgm:pt modelId="{C856672E-4C3F-2D4C-B6E4-45EC2FF742B4}" type="pres">
      <dgm:prSet presAssocID="{1BBF10A9-7702-4C29-BA21-51FC4631233F}" presName="tx1" presStyleLbl="revTx" presStyleIdx="2" presStyleCnt="5"/>
      <dgm:spPr/>
    </dgm:pt>
    <dgm:pt modelId="{1DD014C4-250E-E147-AC44-3AB8F0513221}" type="pres">
      <dgm:prSet presAssocID="{1BBF10A9-7702-4C29-BA21-51FC4631233F}" presName="vert1" presStyleCnt="0"/>
      <dgm:spPr/>
    </dgm:pt>
    <dgm:pt modelId="{4D5132CB-2213-A740-BE22-FC0D3C80CF27}" type="pres">
      <dgm:prSet presAssocID="{5FE91E94-B8A9-4345-8D88-E7627A9C5649}" presName="thickLine" presStyleLbl="alignNode1" presStyleIdx="3" presStyleCnt="5"/>
      <dgm:spPr/>
    </dgm:pt>
    <dgm:pt modelId="{1AD0D3FC-AA55-B24E-B0C4-B9CE9B008A7C}" type="pres">
      <dgm:prSet presAssocID="{5FE91E94-B8A9-4345-8D88-E7627A9C5649}" presName="horz1" presStyleCnt="0"/>
      <dgm:spPr/>
    </dgm:pt>
    <dgm:pt modelId="{BC20EA79-A30E-424B-8BC4-BD04F92641A4}" type="pres">
      <dgm:prSet presAssocID="{5FE91E94-B8A9-4345-8D88-E7627A9C5649}" presName="tx1" presStyleLbl="revTx" presStyleIdx="3" presStyleCnt="5"/>
      <dgm:spPr/>
    </dgm:pt>
    <dgm:pt modelId="{77743851-0E26-F047-908C-5E94DFDE2FF1}" type="pres">
      <dgm:prSet presAssocID="{5FE91E94-B8A9-4345-8D88-E7627A9C5649}" presName="vert1" presStyleCnt="0"/>
      <dgm:spPr/>
    </dgm:pt>
    <dgm:pt modelId="{B04E7564-C0CC-D44D-B251-FD79C67FD074}" type="pres">
      <dgm:prSet presAssocID="{91343D27-E89D-448E-AF89-2CC0ADDBDC6C}" presName="thickLine" presStyleLbl="alignNode1" presStyleIdx="4" presStyleCnt="5"/>
      <dgm:spPr/>
    </dgm:pt>
    <dgm:pt modelId="{BBDACA01-C0F7-FD4B-87A9-C79104838015}" type="pres">
      <dgm:prSet presAssocID="{91343D27-E89D-448E-AF89-2CC0ADDBDC6C}" presName="horz1" presStyleCnt="0"/>
      <dgm:spPr/>
    </dgm:pt>
    <dgm:pt modelId="{8915E23E-3BAF-2744-B7B9-FCE922424D37}" type="pres">
      <dgm:prSet presAssocID="{91343D27-E89D-448E-AF89-2CC0ADDBDC6C}" presName="tx1" presStyleLbl="revTx" presStyleIdx="4" presStyleCnt="5"/>
      <dgm:spPr/>
    </dgm:pt>
    <dgm:pt modelId="{CA6DE3F6-3DE9-4849-ADA9-5FD9BCAA2890}" type="pres">
      <dgm:prSet presAssocID="{91343D27-E89D-448E-AF89-2CC0ADDBDC6C}" presName="vert1" presStyleCnt="0"/>
      <dgm:spPr/>
    </dgm:pt>
  </dgm:ptLst>
  <dgm:cxnLst>
    <dgm:cxn modelId="{59A20622-A280-4481-AA30-EB6DF9B057DE}" srcId="{1649C657-FF9D-4F38-8DED-6B37811ED096}" destId="{7445AA0E-DA6E-4222-B7C1-BE15725D0617}" srcOrd="1" destOrd="0" parTransId="{5F118494-F600-49C9-9D84-B0FF7E521DE4}" sibTransId="{512EE790-C3C9-43CB-A48C-5BE482A0AE4E}"/>
    <dgm:cxn modelId="{91241123-A884-E444-82E7-5C18B39DC1EB}" type="presOf" srcId="{1649C657-FF9D-4F38-8DED-6B37811ED096}" destId="{42621E5D-106E-CA42-BEE1-85419C529B8F}" srcOrd="0" destOrd="0" presId="urn:microsoft.com/office/officeart/2008/layout/LinedList"/>
    <dgm:cxn modelId="{15BC6A64-1531-42F6-B29F-09FB2E2E9650}" srcId="{1649C657-FF9D-4F38-8DED-6B37811ED096}" destId="{67759BA5-B9C6-4C4C-997D-566C5A804A14}" srcOrd="0" destOrd="0" parTransId="{7A551D42-F0E2-4257-A5E7-F776BE2EF7E8}" sibTransId="{A9D85DE4-73ED-4A5B-9987-396ABBA9EE7A}"/>
    <dgm:cxn modelId="{7C9AD645-5602-AA48-B2A4-2CC6E1BEC1E0}" type="presOf" srcId="{67759BA5-B9C6-4C4C-997D-566C5A804A14}" destId="{1104579A-C406-4D41-A1E0-8BD4C219CE27}" srcOrd="0" destOrd="0" presId="urn:microsoft.com/office/officeart/2008/layout/LinedList"/>
    <dgm:cxn modelId="{7C58AE6F-5E35-AB49-8009-840F8F1195F7}" type="presOf" srcId="{7445AA0E-DA6E-4222-B7C1-BE15725D0617}" destId="{F69A1069-C0FF-CA4A-8267-56BE46F208EC}" srcOrd="0" destOrd="0" presId="urn:microsoft.com/office/officeart/2008/layout/LinedList"/>
    <dgm:cxn modelId="{A9DE439A-821D-CF40-8B4C-56477E8B10DF}" type="presOf" srcId="{91343D27-E89D-448E-AF89-2CC0ADDBDC6C}" destId="{8915E23E-3BAF-2744-B7B9-FCE922424D37}" srcOrd="0" destOrd="0" presId="urn:microsoft.com/office/officeart/2008/layout/LinedList"/>
    <dgm:cxn modelId="{615014AA-51C4-3C48-A7A5-BED7E8B44C96}" type="presOf" srcId="{1BBF10A9-7702-4C29-BA21-51FC4631233F}" destId="{C856672E-4C3F-2D4C-B6E4-45EC2FF742B4}" srcOrd="0" destOrd="0" presId="urn:microsoft.com/office/officeart/2008/layout/LinedList"/>
    <dgm:cxn modelId="{D196D6C3-605C-427C-B627-9DBDF38850A5}" srcId="{1649C657-FF9D-4F38-8DED-6B37811ED096}" destId="{1BBF10A9-7702-4C29-BA21-51FC4631233F}" srcOrd="2" destOrd="0" parTransId="{145BE36E-FA93-4B83-A8B0-380496B200AB}" sibTransId="{EA2F432F-2458-4E78-ADA3-62DE1D66465D}"/>
    <dgm:cxn modelId="{9EB876D3-F37A-8943-8EDA-17169AC6A085}" type="presOf" srcId="{5FE91E94-B8A9-4345-8D88-E7627A9C5649}" destId="{BC20EA79-A30E-424B-8BC4-BD04F92641A4}" srcOrd="0" destOrd="0" presId="urn:microsoft.com/office/officeart/2008/layout/LinedList"/>
    <dgm:cxn modelId="{5F761ED8-23F1-42FC-BBFA-C45EC100A9B8}" srcId="{1649C657-FF9D-4F38-8DED-6B37811ED096}" destId="{91343D27-E89D-448E-AF89-2CC0ADDBDC6C}" srcOrd="4" destOrd="0" parTransId="{D0BD835D-1233-4F1A-A047-96D6CAFBDEE8}" sibTransId="{78044B6F-BF82-4719-8601-9A7879B795D5}"/>
    <dgm:cxn modelId="{B0B178FA-5F49-4BFF-80D5-FF48AF7AF6A1}" srcId="{1649C657-FF9D-4F38-8DED-6B37811ED096}" destId="{5FE91E94-B8A9-4345-8D88-E7627A9C5649}" srcOrd="3" destOrd="0" parTransId="{72E44040-4188-45A0-AED3-33A782731B69}" sibTransId="{FCAF2687-5185-49C2-AC4F-87FDEC2EB50D}"/>
    <dgm:cxn modelId="{F72C3F53-D59F-964D-9DD4-4EE7DC0C9908}" type="presParOf" srcId="{42621E5D-106E-CA42-BEE1-85419C529B8F}" destId="{12BD8EE0-4F13-3340-9D97-3091EA8984A1}" srcOrd="0" destOrd="0" presId="urn:microsoft.com/office/officeart/2008/layout/LinedList"/>
    <dgm:cxn modelId="{43A562D2-5974-874C-AC91-D0BAE0A117C5}" type="presParOf" srcId="{42621E5D-106E-CA42-BEE1-85419C529B8F}" destId="{42892661-0D38-BA45-9A75-07C954366A86}" srcOrd="1" destOrd="0" presId="urn:microsoft.com/office/officeart/2008/layout/LinedList"/>
    <dgm:cxn modelId="{C11D7772-109A-F64C-83E9-75A50EEC0812}" type="presParOf" srcId="{42892661-0D38-BA45-9A75-07C954366A86}" destId="{1104579A-C406-4D41-A1E0-8BD4C219CE27}" srcOrd="0" destOrd="0" presId="urn:microsoft.com/office/officeart/2008/layout/LinedList"/>
    <dgm:cxn modelId="{F209C38F-36C6-5241-8B18-6ACDDD881114}" type="presParOf" srcId="{42892661-0D38-BA45-9A75-07C954366A86}" destId="{F7AABDD8-445D-8146-9DF5-0EB6470FC4C7}" srcOrd="1" destOrd="0" presId="urn:microsoft.com/office/officeart/2008/layout/LinedList"/>
    <dgm:cxn modelId="{92492C3D-F08A-D447-AAD1-C10587496E66}" type="presParOf" srcId="{42621E5D-106E-CA42-BEE1-85419C529B8F}" destId="{9B7B5930-24F0-8B4D-97D1-F4217C75D74A}" srcOrd="2" destOrd="0" presId="urn:microsoft.com/office/officeart/2008/layout/LinedList"/>
    <dgm:cxn modelId="{398D317F-CEE8-694B-A551-EECAB68C70D4}" type="presParOf" srcId="{42621E5D-106E-CA42-BEE1-85419C529B8F}" destId="{2D7A8601-14A1-B247-B4E3-B780B556E9BB}" srcOrd="3" destOrd="0" presId="urn:microsoft.com/office/officeart/2008/layout/LinedList"/>
    <dgm:cxn modelId="{6923FE0A-B05B-214A-A091-B791E732544B}" type="presParOf" srcId="{2D7A8601-14A1-B247-B4E3-B780B556E9BB}" destId="{F69A1069-C0FF-CA4A-8267-56BE46F208EC}" srcOrd="0" destOrd="0" presId="urn:microsoft.com/office/officeart/2008/layout/LinedList"/>
    <dgm:cxn modelId="{B27B6793-795E-6641-BD96-DCB3798F362B}" type="presParOf" srcId="{2D7A8601-14A1-B247-B4E3-B780B556E9BB}" destId="{7DE173BD-E0CD-F341-9CFA-0782D4627F17}" srcOrd="1" destOrd="0" presId="urn:microsoft.com/office/officeart/2008/layout/LinedList"/>
    <dgm:cxn modelId="{FEA3D618-F931-7948-9505-7CF53A16257F}" type="presParOf" srcId="{42621E5D-106E-CA42-BEE1-85419C529B8F}" destId="{C64BC296-557C-E64B-A924-36A660CF9743}" srcOrd="4" destOrd="0" presId="urn:microsoft.com/office/officeart/2008/layout/LinedList"/>
    <dgm:cxn modelId="{2760F7AE-AE24-E040-BAB7-BB3703B22C8B}" type="presParOf" srcId="{42621E5D-106E-CA42-BEE1-85419C529B8F}" destId="{7520AE1C-E67F-C14A-9059-0DA1B1C3C815}" srcOrd="5" destOrd="0" presId="urn:microsoft.com/office/officeart/2008/layout/LinedList"/>
    <dgm:cxn modelId="{5D30BA5B-E4D8-1743-864C-C3C1C6D61D39}" type="presParOf" srcId="{7520AE1C-E67F-C14A-9059-0DA1B1C3C815}" destId="{C856672E-4C3F-2D4C-B6E4-45EC2FF742B4}" srcOrd="0" destOrd="0" presId="urn:microsoft.com/office/officeart/2008/layout/LinedList"/>
    <dgm:cxn modelId="{02F4A2C2-5CE7-DE45-A889-10EDEE547FAE}" type="presParOf" srcId="{7520AE1C-E67F-C14A-9059-0DA1B1C3C815}" destId="{1DD014C4-250E-E147-AC44-3AB8F0513221}" srcOrd="1" destOrd="0" presId="urn:microsoft.com/office/officeart/2008/layout/LinedList"/>
    <dgm:cxn modelId="{ACD2F066-FFC4-CD40-B794-B1FC6E85599E}" type="presParOf" srcId="{42621E5D-106E-CA42-BEE1-85419C529B8F}" destId="{4D5132CB-2213-A740-BE22-FC0D3C80CF27}" srcOrd="6" destOrd="0" presId="urn:microsoft.com/office/officeart/2008/layout/LinedList"/>
    <dgm:cxn modelId="{86CA67BB-DAAD-1F45-B8D9-53278C28EB0F}" type="presParOf" srcId="{42621E5D-106E-CA42-BEE1-85419C529B8F}" destId="{1AD0D3FC-AA55-B24E-B0C4-B9CE9B008A7C}" srcOrd="7" destOrd="0" presId="urn:microsoft.com/office/officeart/2008/layout/LinedList"/>
    <dgm:cxn modelId="{5A26AF7C-7C25-ED45-A25C-19609A394572}" type="presParOf" srcId="{1AD0D3FC-AA55-B24E-B0C4-B9CE9B008A7C}" destId="{BC20EA79-A30E-424B-8BC4-BD04F92641A4}" srcOrd="0" destOrd="0" presId="urn:microsoft.com/office/officeart/2008/layout/LinedList"/>
    <dgm:cxn modelId="{B9EEE7AE-A27F-E242-B4B5-9D0AD27E1932}" type="presParOf" srcId="{1AD0D3FC-AA55-B24E-B0C4-B9CE9B008A7C}" destId="{77743851-0E26-F047-908C-5E94DFDE2FF1}" srcOrd="1" destOrd="0" presId="urn:microsoft.com/office/officeart/2008/layout/LinedList"/>
    <dgm:cxn modelId="{795B90A2-1A71-E441-B1A0-4059BCCFA541}" type="presParOf" srcId="{42621E5D-106E-CA42-BEE1-85419C529B8F}" destId="{B04E7564-C0CC-D44D-B251-FD79C67FD074}" srcOrd="8" destOrd="0" presId="urn:microsoft.com/office/officeart/2008/layout/LinedList"/>
    <dgm:cxn modelId="{83A58140-C069-3849-A4AD-1B9C91EC84F9}" type="presParOf" srcId="{42621E5D-106E-CA42-BEE1-85419C529B8F}" destId="{BBDACA01-C0F7-FD4B-87A9-C79104838015}" srcOrd="9" destOrd="0" presId="urn:microsoft.com/office/officeart/2008/layout/LinedList"/>
    <dgm:cxn modelId="{EB49A999-35DF-124D-8AEC-E8958CA962C3}" type="presParOf" srcId="{BBDACA01-C0F7-FD4B-87A9-C79104838015}" destId="{8915E23E-3BAF-2744-B7B9-FCE922424D37}" srcOrd="0" destOrd="0" presId="urn:microsoft.com/office/officeart/2008/layout/LinedList"/>
    <dgm:cxn modelId="{5FC994C6-B6E5-C548-9E6E-B8859D48ED46}" type="presParOf" srcId="{BBDACA01-C0F7-FD4B-87A9-C79104838015}" destId="{CA6DE3F6-3DE9-4849-ADA9-5FD9BCAA28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31FF81-9BCC-4594-A0C0-4E041EA60005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537AB16-1E98-4BD8-96CB-76836A52A4F7}">
      <dgm:prSet/>
      <dgm:spPr/>
      <dgm:t>
        <a:bodyPr/>
        <a:lstStyle/>
        <a:p>
          <a:r>
            <a:rPr lang="cs-CZ"/>
            <a:t>Krizová intervence</a:t>
          </a:r>
          <a:endParaRPr lang="en-US"/>
        </a:p>
      </dgm:t>
    </dgm:pt>
    <dgm:pt modelId="{9E76B3F5-A865-4B2F-A359-B58433AA04F5}" type="parTrans" cxnId="{344C435B-D6CD-45BE-AD0C-62F4EB866642}">
      <dgm:prSet/>
      <dgm:spPr/>
      <dgm:t>
        <a:bodyPr/>
        <a:lstStyle/>
        <a:p>
          <a:endParaRPr lang="en-US"/>
        </a:p>
      </dgm:t>
    </dgm:pt>
    <dgm:pt modelId="{020016B7-1601-43CD-99E6-DF58BA87669E}" type="sibTrans" cxnId="{344C435B-D6CD-45BE-AD0C-62F4EB866642}">
      <dgm:prSet/>
      <dgm:spPr/>
      <dgm:t>
        <a:bodyPr/>
        <a:lstStyle/>
        <a:p>
          <a:endParaRPr lang="en-US"/>
        </a:p>
      </dgm:t>
    </dgm:pt>
    <dgm:pt modelId="{E47CD2B0-6AAF-4B68-839B-525ACBBABDD2}">
      <dgm:prSet/>
      <dgm:spPr/>
      <dgm:t>
        <a:bodyPr/>
        <a:lstStyle/>
        <a:p>
          <a:r>
            <a:rPr lang="cs-CZ"/>
            <a:t>Sociální poradenství</a:t>
          </a:r>
          <a:endParaRPr lang="en-US"/>
        </a:p>
      </dgm:t>
    </dgm:pt>
    <dgm:pt modelId="{56C96705-499C-44CE-914C-EDE0E5282C06}" type="parTrans" cxnId="{5AE4B5F6-02F0-48A2-94B2-81B4B7D23BFC}">
      <dgm:prSet/>
      <dgm:spPr/>
      <dgm:t>
        <a:bodyPr/>
        <a:lstStyle/>
        <a:p>
          <a:endParaRPr lang="en-US"/>
        </a:p>
      </dgm:t>
    </dgm:pt>
    <dgm:pt modelId="{BE02B9A8-59C8-4D77-8571-F8569A973836}" type="sibTrans" cxnId="{5AE4B5F6-02F0-48A2-94B2-81B4B7D23BFC}">
      <dgm:prSet/>
      <dgm:spPr/>
      <dgm:t>
        <a:bodyPr/>
        <a:lstStyle/>
        <a:p>
          <a:endParaRPr lang="en-US"/>
        </a:p>
      </dgm:t>
    </dgm:pt>
    <dgm:pt modelId="{2D1D1856-34C0-4231-90B4-41328A67E658}">
      <dgm:prSet/>
      <dgm:spPr/>
      <dgm:t>
        <a:bodyPr/>
        <a:lstStyle/>
        <a:p>
          <a:r>
            <a:rPr lang="cs-CZ"/>
            <a:t>Pedagogické a psychologické poradenství</a:t>
          </a:r>
          <a:endParaRPr lang="en-US"/>
        </a:p>
      </dgm:t>
    </dgm:pt>
    <dgm:pt modelId="{DC6760BE-D52F-4938-B50A-783168AD5FAF}" type="parTrans" cxnId="{FE617866-783E-4AF4-A5EE-749DD72531F2}">
      <dgm:prSet/>
      <dgm:spPr/>
      <dgm:t>
        <a:bodyPr/>
        <a:lstStyle/>
        <a:p>
          <a:endParaRPr lang="en-US"/>
        </a:p>
      </dgm:t>
    </dgm:pt>
    <dgm:pt modelId="{1409EF42-8A4E-448F-A82A-466C7CFD9917}" type="sibTrans" cxnId="{FE617866-783E-4AF4-A5EE-749DD72531F2}">
      <dgm:prSet/>
      <dgm:spPr/>
      <dgm:t>
        <a:bodyPr/>
        <a:lstStyle/>
        <a:p>
          <a:endParaRPr lang="en-US"/>
        </a:p>
      </dgm:t>
    </dgm:pt>
    <dgm:pt modelId="{BAD71967-2236-43C1-B8DB-19CC47C216D8}">
      <dgm:prSet/>
      <dgm:spPr/>
      <dgm:t>
        <a:bodyPr/>
        <a:lstStyle/>
        <a:p>
          <a:r>
            <a:rPr lang="cs-CZ"/>
            <a:t>Terapeutické techniky</a:t>
          </a:r>
          <a:endParaRPr lang="en-US"/>
        </a:p>
      </dgm:t>
    </dgm:pt>
    <dgm:pt modelId="{62633213-CAAF-4BCA-A94F-423F0B22C5B8}" type="parTrans" cxnId="{319E4197-F825-4810-800C-4C0D9B6ABD4B}">
      <dgm:prSet/>
      <dgm:spPr/>
      <dgm:t>
        <a:bodyPr/>
        <a:lstStyle/>
        <a:p>
          <a:endParaRPr lang="en-US"/>
        </a:p>
      </dgm:t>
    </dgm:pt>
    <dgm:pt modelId="{D8B2140A-39BF-44FD-B54D-9CA15B78EF1A}" type="sibTrans" cxnId="{319E4197-F825-4810-800C-4C0D9B6ABD4B}">
      <dgm:prSet/>
      <dgm:spPr/>
      <dgm:t>
        <a:bodyPr/>
        <a:lstStyle/>
        <a:p>
          <a:endParaRPr lang="en-US"/>
        </a:p>
      </dgm:t>
    </dgm:pt>
    <dgm:pt modelId="{F1251CB8-1D63-4575-A71F-43E63C1D40B1}">
      <dgm:prSet/>
      <dgm:spPr/>
      <dgm:t>
        <a:bodyPr/>
        <a:lstStyle/>
        <a:p>
          <a:r>
            <a:rPr lang="cs-CZ"/>
            <a:t>Individuální podpora dítěte</a:t>
          </a:r>
          <a:endParaRPr lang="en-US"/>
        </a:p>
      </dgm:t>
    </dgm:pt>
    <dgm:pt modelId="{C8C09BA9-853F-4CDC-AC35-304F33262A2F}" type="parTrans" cxnId="{09BCD8A6-77F4-4832-BCBB-AC9D910EACD6}">
      <dgm:prSet/>
      <dgm:spPr/>
      <dgm:t>
        <a:bodyPr/>
        <a:lstStyle/>
        <a:p>
          <a:endParaRPr lang="en-US"/>
        </a:p>
      </dgm:t>
    </dgm:pt>
    <dgm:pt modelId="{9F390BD8-3CD3-4AFE-A450-B4153FC9AEBE}" type="sibTrans" cxnId="{09BCD8A6-77F4-4832-BCBB-AC9D910EACD6}">
      <dgm:prSet/>
      <dgm:spPr/>
      <dgm:t>
        <a:bodyPr/>
        <a:lstStyle/>
        <a:p>
          <a:endParaRPr lang="en-US"/>
        </a:p>
      </dgm:t>
    </dgm:pt>
    <dgm:pt modelId="{D5BA8004-BFD7-49C2-851D-544E4A5AB321}">
      <dgm:prSet/>
      <dgm:spPr/>
      <dgm:t>
        <a:bodyPr/>
        <a:lstStyle/>
        <a:p>
          <a:r>
            <a:rPr lang="cs-CZ"/>
            <a:t>Tréning komunikačních dovedností v rodině</a:t>
          </a:r>
          <a:endParaRPr lang="en-US"/>
        </a:p>
      </dgm:t>
    </dgm:pt>
    <dgm:pt modelId="{BEA294C5-7124-4FAC-9C84-CAA9AC9EE180}" type="parTrans" cxnId="{4AC39B62-BFE6-4760-B8CC-8550655B2E0C}">
      <dgm:prSet/>
      <dgm:spPr/>
      <dgm:t>
        <a:bodyPr/>
        <a:lstStyle/>
        <a:p>
          <a:endParaRPr lang="en-US"/>
        </a:p>
      </dgm:t>
    </dgm:pt>
    <dgm:pt modelId="{82BD7E72-E8B2-4FD9-ACF1-CC12DB7F7E61}" type="sibTrans" cxnId="{4AC39B62-BFE6-4760-B8CC-8550655B2E0C}">
      <dgm:prSet/>
      <dgm:spPr/>
      <dgm:t>
        <a:bodyPr/>
        <a:lstStyle/>
        <a:p>
          <a:endParaRPr lang="en-US"/>
        </a:p>
      </dgm:t>
    </dgm:pt>
    <dgm:pt modelId="{A1C30BF3-2A6D-4E5B-9B5F-EB00B0201F84}">
      <dgm:prSet/>
      <dgm:spPr/>
      <dgm:t>
        <a:bodyPr/>
        <a:lstStyle/>
        <a:p>
          <a:r>
            <a:rPr lang="cs-CZ"/>
            <a:t>Sociálně edukační vedení</a:t>
          </a:r>
          <a:endParaRPr lang="en-US"/>
        </a:p>
      </dgm:t>
    </dgm:pt>
    <dgm:pt modelId="{BCAAA35F-3241-4FC6-9B72-CAAC838D8DEE}" type="parTrans" cxnId="{3CDE4984-B245-4D8C-9642-10F11B9E7764}">
      <dgm:prSet/>
      <dgm:spPr/>
      <dgm:t>
        <a:bodyPr/>
        <a:lstStyle/>
        <a:p>
          <a:endParaRPr lang="en-US"/>
        </a:p>
      </dgm:t>
    </dgm:pt>
    <dgm:pt modelId="{14BB16DE-F070-46E4-A28B-B8408736DF84}" type="sibTrans" cxnId="{3CDE4984-B245-4D8C-9642-10F11B9E7764}">
      <dgm:prSet/>
      <dgm:spPr/>
      <dgm:t>
        <a:bodyPr/>
        <a:lstStyle/>
        <a:p>
          <a:endParaRPr lang="en-US"/>
        </a:p>
      </dgm:t>
    </dgm:pt>
    <dgm:pt modelId="{FED558C9-6903-6E4E-973A-E3EF1116A0A1}" type="pres">
      <dgm:prSet presAssocID="{7C31FF81-9BCC-4594-A0C0-4E041EA60005}" presName="diagram" presStyleCnt="0">
        <dgm:presLayoutVars>
          <dgm:dir/>
          <dgm:resizeHandles val="exact"/>
        </dgm:presLayoutVars>
      </dgm:prSet>
      <dgm:spPr/>
    </dgm:pt>
    <dgm:pt modelId="{53098409-B38C-D642-9FBB-5A153C49AD02}" type="pres">
      <dgm:prSet presAssocID="{7537AB16-1E98-4BD8-96CB-76836A52A4F7}" presName="node" presStyleLbl="node1" presStyleIdx="0" presStyleCnt="7">
        <dgm:presLayoutVars>
          <dgm:bulletEnabled val="1"/>
        </dgm:presLayoutVars>
      </dgm:prSet>
      <dgm:spPr/>
    </dgm:pt>
    <dgm:pt modelId="{F5562463-64BA-8445-B7D2-1A0542508B31}" type="pres">
      <dgm:prSet presAssocID="{020016B7-1601-43CD-99E6-DF58BA87669E}" presName="sibTrans" presStyleCnt="0"/>
      <dgm:spPr/>
    </dgm:pt>
    <dgm:pt modelId="{570DB127-1E56-4B4B-8E7C-084795C90CF0}" type="pres">
      <dgm:prSet presAssocID="{E47CD2B0-6AAF-4B68-839B-525ACBBABDD2}" presName="node" presStyleLbl="node1" presStyleIdx="1" presStyleCnt="7">
        <dgm:presLayoutVars>
          <dgm:bulletEnabled val="1"/>
        </dgm:presLayoutVars>
      </dgm:prSet>
      <dgm:spPr/>
    </dgm:pt>
    <dgm:pt modelId="{5BD086AE-5363-2045-A408-7B08034A8D9E}" type="pres">
      <dgm:prSet presAssocID="{BE02B9A8-59C8-4D77-8571-F8569A973836}" presName="sibTrans" presStyleCnt="0"/>
      <dgm:spPr/>
    </dgm:pt>
    <dgm:pt modelId="{A8240F93-8B6C-6E41-8C07-3222733269B8}" type="pres">
      <dgm:prSet presAssocID="{2D1D1856-34C0-4231-90B4-41328A67E658}" presName="node" presStyleLbl="node1" presStyleIdx="2" presStyleCnt="7">
        <dgm:presLayoutVars>
          <dgm:bulletEnabled val="1"/>
        </dgm:presLayoutVars>
      </dgm:prSet>
      <dgm:spPr/>
    </dgm:pt>
    <dgm:pt modelId="{D3FAD665-6467-4D42-9A63-857493EB7172}" type="pres">
      <dgm:prSet presAssocID="{1409EF42-8A4E-448F-A82A-466C7CFD9917}" presName="sibTrans" presStyleCnt="0"/>
      <dgm:spPr/>
    </dgm:pt>
    <dgm:pt modelId="{2A07F5DF-A90D-2443-81CB-BFC91E6FBE9A}" type="pres">
      <dgm:prSet presAssocID="{BAD71967-2236-43C1-B8DB-19CC47C216D8}" presName="node" presStyleLbl="node1" presStyleIdx="3" presStyleCnt="7">
        <dgm:presLayoutVars>
          <dgm:bulletEnabled val="1"/>
        </dgm:presLayoutVars>
      </dgm:prSet>
      <dgm:spPr/>
    </dgm:pt>
    <dgm:pt modelId="{652FFE99-E39A-F64C-8C76-EC276CC535BD}" type="pres">
      <dgm:prSet presAssocID="{D8B2140A-39BF-44FD-B54D-9CA15B78EF1A}" presName="sibTrans" presStyleCnt="0"/>
      <dgm:spPr/>
    </dgm:pt>
    <dgm:pt modelId="{212DF260-1665-3942-B123-E68BAE6C4A7E}" type="pres">
      <dgm:prSet presAssocID="{F1251CB8-1D63-4575-A71F-43E63C1D40B1}" presName="node" presStyleLbl="node1" presStyleIdx="4" presStyleCnt="7">
        <dgm:presLayoutVars>
          <dgm:bulletEnabled val="1"/>
        </dgm:presLayoutVars>
      </dgm:prSet>
      <dgm:spPr/>
    </dgm:pt>
    <dgm:pt modelId="{5B0615F5-4450-444A-871B-C4E8BFF50830}" type="pres">
      <dgm:prSet presAssocID="{9F390BD8-3CD3-4AFE-A450-B4153FC9AEBE}" presName="sibTrans" presStyleCnt="0"/>
      <dgm:spPr/>
    </dgm:pt>
    <dgm:pt modelId="{37F040BE-C820-534D-838F-38123B4277EE}" type="pres">
      <dgm:prSet presAssocID="{D5BA8004-BFD7-49C2-851D-544E4A5AB321}" presName="node" presStyleLbl="node1" presStyleIdx="5" presStyleCnt="7">
        <dgm:presLayoutVars>
          <dgm:bulletEnabled val="1"/>
        </dgm:presLayoutVars>
      </dgm:prSet>
      <dgm:spPr/>
    </dgm:pt>
    <dgm:pt modelId="{5650ABA7-C7E9-4A42-B17B-92A4E2C7E477}" type="pres">
      <dgm:prSet presAssocID="{82BD7E72-E8B2-4FD9-ACF1-CC12DB7F7E61}" presName="sibTrans" presStyleCnt="0"/>
      <dgm:spPr/>
    </dgm:pt>
    <dgm:pt modelId="{06BAD36D-9891-5D45-A5AB-BE2EAC96F129}" type="pres">
      <dgm:prSet presAssocID="{A1C30BF3-2A6D-4E5B-9B5F-EB00B0201F84}" presName="node" presStyleLbl="node1" presStyleIdx="6" presStyleCnt="7">
        <dgm:presLayoutVars>
          <dgm:bulletEnabled val="1"/>
        </dgm:presLayoutVars>
      </dgm:prSet>
      <dgm:spPr/>
    </dgm:pt>
  </dgm:ptLst>
  <dgm:cxnLst>
    <dgm:cxn modelId="{2E972C35-E3A1-EB43-98C0-26C1F264772D}" type="presOf" srcId="{E47CD2B0-6AAF-4B68-839B-525ACBBABDD2}" destId="{570DB127-1E56-4B4B-8E7C-084795C90CF0}" srcOrd="0" destOrd="0" presId="urn:microsoft.com/office/officeart/2005/8/layout/default"/>
    <dgm:cxn modelId="{344C435B-D6CD-45BE-AD0C-62F4EB866642}" srcId="{7C31FF81-9BCC-4594-A0C0-4E041EA60005}" destId="{7537AB16-1E98-4BD8-96CB-76836A52A4F7}" srcOrd="0" destOrd="0" parTransId="{9E76B3F5-A865-4B2F-A359-B58433AA04F5}" sibTransId="{020016B7-1601-43CD-99E6-DF58BA87669E}"/>
    <dgm:cxn modelId="{3C16A360-6F60-5042-B8FA-B7C0506D56C7}" type="presOf" srcId="{A1C30BF3-2A6D-4E5B-9B5F-EB00B0201F84}" destId="{06BAD36D-9891-5D45-A5AB-BE2EAC96F129}" srcOrd="0" destOrd="0" presId="urn:microsoft.com/office/officeart/2005/8/layout/default"/>
    <dgm:cxn modelId="{4AC39B62-BFE6-4760-B8CC-8550655B2E0C}" srcId="{7C31FF81-9BCC-4594-A0C0-4E041EA60005}" destId="{D5BA8004-BFD7-49C2-851D-544E4A5AB321}" srcOrd="5" destOrd="0" parTransId="{BEA294C5-7124-4FAC-9C84-CAA9AC9EE180}" sibTransId="{82BD7E72-E8B2-4FD9-ACF1-CC12DB7F7E61}"/>
    <dgm:cxn modelId="{FE617866-783E-4AF4-A5EE-749DD72531F2}" srcId="{7C31FF81-9BCC-4594-A0C0-4E041EA60005}" destId="{2D1D1856-34C0-4231-90B4-41328A67E658}" srcOrd="2" destOrd="0" parTransId="{DC6760BE-D52F-4938-B50A-783168AD5FAF}" sibTransId="{1409EF42-8A4E-448F-A82A-466C7CFD9917}"/>
    <dgm:cxn modelId="{64BD184C-75FF-9842-B8D6-09482EFC3269}" type="presOf" srcId="{BAD71967-2236-43C1-B8DB-19CC47C216D8}" destId="{2A07F5DF-A90D-2443-81CB-BFC91E6FBE9A}" srcOrd="0" destOrd="0" presId="urn:microsoft.com/office/officeart/2005/8/layout/default"/>
    <dgm:cxn modelId="{FB6AEA56-9507-3744-A6C6-BBE75967218A}" type="presOf" srcId="{7C31FF81-9BCC-4594-A0C0-4E041EA60005}" destId="{FED558C9-6903-6E4E-973A-E3EF1116A0A1}" srcOrd="0" destOrd="0" presId="urn:microsoft.com/office/officeart/2005/8/layout/default"/>
    <dgm:cxn modelId="{3CDE4984-B245-4D8C-9642-10F11B9E7764}" srcId="{7C31FF81-9BCC-4594-A0C0-4E041EA60005}" destId="{A1C30BF3-2A6D-4E5B-9B5F-EB00B0201F84}" srcOrd="6" destOrd="0" parTransId="{BCAAA35F-3241-4FC6-9B72-CAAC838D8DEE}" sibTransId="{14BB16DE-F070-46E4-A28B-B8408736DF84}"/>
    <dgm:cxn modelId="{0F2C9586-599D-A14D-B8B9-4D0B05252E4A}" type="presOf" srcId="{D5BA8004-BFD7-49C2-851D-544E4A5AB321}" destId="{37F040BE-C820-534D-838F-38123B4277EE}" srcOrd="0" destOrd="0" presId="urn:microsoft.com/office/officeart/2005/8/layout/default"/>
    <dgm:cxn modelId="{6A412097-500F-8E4C-8520-47B83100F3BA}" type="presOf" srcId="{2D1D1856-34C0-4231-90B4-41328A67E658}" destId="{A8240F93-8B6C-6E41-8C07-3222733269B8}" srcOrd="0" destOrd="0" presId="urn:microsoft.com/office/officeart/2005/8/layout/default"/>
    <dgm:cxn modelId="{319E4197-F825-4810-800C-4C0D9B6ABD4B}" srcId="{7C31FF81-9BCC-4594-A0C0-4E041EA60005}" destId="{BAD71967-2236-43C1-B8DB-19CC47C216D8}" srcOrd="3" destOrd="0" parTransId="{62633213-CAAF-4BCA-A94F-423F0B22C5B8}" sibTransId="{D8B2140A-39BF-44FD-B54D-9CA15B78EF1A}"/>
    <dgm:cxn modelId="{09BCD8A6-77F4-4832-BCBB-AC9D910EACD6}" srcId="{7C31FF81-9BCC-4594-A0C0-4E041EA60005}" destId="{F1251CB8-1D63-4575-A71F-43E63C1D40B1}" srcOrd="4" destOrd="0" parTransId="{C8C09BA9-853F-4CDC-AC35-304F33262A2F}" sibTransId="{9F390BD8-3CD3-4AFE-A450-B4153FC9AEBE}"/>
    <dgm:cxn modelId="{E09D95C2-52A6-4240-9C5F-0D3B542E9364}" type="presOf" srcId="{7537AB16-1E98-4BD8-96CB-76836A52A4F7}" destId="{53098409-B38C-D642-9FBB-5A153C49AD02}" srcOrd="0" destOrd="0" presId="urn:microsoft.com/office/officeart/2005/8/layout/default"/>
    <dgm:cxn modelId="{5AE4B5F6-02F0-48A2-94B2-81B4B7D23BFC}" srcId="{7C31FF81-9BCC-4594-A0C0-4E041EA60005}" destId="{E47CD2B0-6AAF-4B68-839B-525ACBBABDD2}" srcOrd="1" destOrd="0" parTransId="{56C96705-499C-44CE-914C-EDE0E5282C06}" sibTransId="{BE02B9A8-59C8-4D77-8571-F8569A973836}"/>
    <dgm:cxn modelId="{90B9C8F8-B744-BC45-A310-BD344EABFF63}" type="presOf" srcId="{F1251CB8-1D63-4575-A71F-43E63C1D40B1}" destId="{212DF260-1665-3942-B123-E68BAE6C4A7E}" srcOrd="0" destOrd="0" presId="urn:microsoft.com/office/officeart/2005/8/layout/default"/>
    <dgm:cxn modelId="{47443FB0-5595-CC4F-B4FC-FAF85402DAC5}" type="presParOf" srcId="{FED558C9-6903-6E4E-973A-E3EF1116A0A1}" destId="{53098409-B38C-D642-9FBB-5A153C49AD02}" srcOrd="0" destOrd="0" presId="urn:microsoft.com/office/officeart/2005/8/layout/default"/>
    <dgm:cxn modelId="{7E283BC1-5783-B642-B24E-9E43461C36EC}" type="presParOf" srcId="{FED558C9-6903-6E4E-973A-E3EF1116A0A1}" destId="{F5562463-64BA-8445-B7D2-1A0542508B31}" srcOrd="1" destOrd="0" presId="urn:microsoft.com/office/officeart/2005/8/layout/default"/>
    <dgm:cxn modelId="{9A4001BC-31EE-654D-A5C2-81172B9AB255}" type="presParOf" srcId="{FED558C9-6903-6E4E-973A-E3EF1116A0A1}" destId="{570DB127-1E56-4B4B-8E7C-084795C90CF0}" srcOrd="2" destOrd="0" presId="urn:microsoft.com/office/officeart/2005/8/layout/default"/>
    <dgm:cxn modelId="{1FB4C757-6501-8943-8596-5EA506B71900}" type="presParOf" srcId="{FED558C9-6903-6E4E-973A-E3EF1116A0A1}" destId="{5BD086AE-5363-2045-A408-7B08034A8D9E}" srcOrd="3" destOrd="0" presId="urn:microsoft.com/office/officeart/2005/8/layout/default"/>
    <dgm:cxn modelId="{0FB8A4BE-F173-874F-93A2-73DAC371BD11}" type="presParOf" srcId="{FED558C9-6903-6E4E-973A-E3EF1116A0A1}" destId="{A8240F93-8B6C-6E41-8C07-3222733269B8}" srcOrd="4" destOrd="0" presId="urn:microsoft.com/office/officeart/2005/8/layout/default"/>
    <dgm:cxn modelId="{0667C371-7068-D749-8496-C40E24101EF0}" type="presParOf" srcId="{FED558C9-6903-6E4E-973A-E3EF1116A0A1}" destId="{D3FAD665-6467-4D42-9A63-857493EB7172}" srcOrd="5" destOrd="0" presId="urn:microsoft.com/office/officeart/2005/8/layout/default"/>
    <dgm:cxn modelId="{BAD5E509-6AD3-E743-8643-924ACA58857E}" type="presParOf" srcId="{FED558C9-6903-6E4E-973A-E3EF1116A0A1}" destId="{2A07F5DF-A90D-2443-81CB-BFC91E6FBE9A}" srcOrd="6" destOrd="0" presId="urn:microsoft.com/office/officeart/2005/8/layout/default"/>
    <dgm:cxn modelId="{69827305-2FC3-CB46-A2BF-5265CE133061}" type="presParOf" srcId="{FED558C9-6903-6E4E-973A-E3EF1116A0A1}" destId="{652FFE99-E39A-F64C-8C76-EC276CC535BD}" srcOrd="7" destOrd="0" presId="urn:microsoft.com/office/officeart/2005/8/layout/default"/>
    <dgm:cxn modelId="{5A7D7132-4B91-5E44-BE13-22364950D4FC}" type="presParOf" srcId="{FED558C9-6903-6E4E-973A-E3EF1116A0A1}" destId="{212DF260-1665-3942-B123-E68BAE6C4A7E}" srcOrd="8" destOrd="0" presId="urn:microsoft.com/office/officeart/2005/8/layout/default"/>
    <dgm:cxn modelId="{A08691C9-2CFB-614C-A104-7F5E3C34CDB9}" type="presParOf" srcId="{FED558C9-6903-6E4E-973A-E3EF1116A0A1}" destId="{5B0615F5-4450-444A-871B-C4E8BFF50830}" srcOrd="9" destOrd="0" presId="urn:microsoft.com/office/officeart/2005/8/layout/default"/>
    <dgm:cxn modelId="{048A544C-2D68-614A-909B-BC2C21623C35}" type="presParOf" srcId="{FED558C9-6903-6E4E-973A-E3EF1116A0A1}" destId="{37F040BE-C820-534D-838F-38123B4277EE}" srcOrd="10" destOrd="0" presId="urn:microsoft.com/office/officeart/2005/8/layout/default"/>
    <dgm:cxn modelId="{ACF538F4-69D6-6145-8653-1B24C6E629E3}" type="presParOf" srcId="{FED558C9-6903-6E4E-973A-E3EF1116A0A1}" destId="{5650ABA7-C7E9-4A42-B17B-92A4E2C7E477}" srcOrd="11" destOrd="0" presId="urn:microsoft.com/office/officeart/2005/8/layout/default"/>
    <dgm:cxn modelId="{CB68DC3C-3839-594C-A49F-0AF1F2653581}" type="presParOf" srcId="{FED558C9-6903-6E4E-973A-E3EF1116A0A1}" destId="{06BAD36D-9891-5D45-A5AB-BE2EAC96F12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C3D87-60D9-CE46-8885-F8A20D0EC516}">
      <dsp:nvSpPr>
        <dsp:cNvPr id="0" name=""/>
        <dsp:cNvSpPr/>
      </dsp:nvSpPr>
      <dsp:spPr>
        <a:xfrm>
          <a:off x="0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C6D68-217E-4B41-887E-B5A1C74C1C61}">
      <dsp:nvSpPr>
        <dsp:cNvPr id="0" name=""/>
        <dsp:cNvSpPr/>
      </dsp:nvSpPr>
      <dsp:spPr>
        <a:xfrm>
          <a:off x="331192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Domácnost</a:t>
          </a:r>
          <a:endParaRPr lang="en-US" sz="4300" kern="1200"/>
        </a:p>
      </dsp:txBody>
      <dsp:txXfrm>
        <a:off x="386629" y="907846"/>
        <a:ext cx="2869855" cy="1781889"/>
      </dsp:txXfrm>
    </dsp:sp>
    <dsp:sp modelId="{F49B03F4-9FA5-5E40-BC2A-CBB09FDCFEA0}">
      <dsp:nvSpPr>
        <dsp:cNvPr id="0" name=""/>
        <dsp:cNvSpPr/>
      </dsp:nvSpPr>
      <dsp:spPr>
        <a:xfrm>
          <a:off x="3643114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B0001-7F63-C242-B60F-EEC3D9B67E80}">
      <dsp:nvSpPr>
        <dsp:cNvPr id="0" name=""/>
        <dsp:cNvSpPr/>
      </dsp:nvSpPr>
      <dsp:spPr>
        <a:xfrm>
          <a:off x="3974306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Rodina</a:t>
          </a:r>
          <a:endParaRPr lang="en-US" sz="4300" kern="1200"/>
        </a:p>
      </dsp:txBody>
      <dsp:txXfrm>
        <a:off x="4029743" y="907846"/>
        <a:ext cx="2869855" cy="1781889"/>
      </dsp:txXfrm>
    </dsp:sp>
    <dsp:sp modelId="{3C847F7A-302B-924D-A5A5-515F6A581A99}">
      <dsp:nvSpPr>
        <dsp:cNvPr id="0" name=""/>
        <dsp:cNvSpPr/>
      </dsp:nvSpPr>
      <dsp:spPr>
        <a:xfrm>
          <a:off x="7286228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893B8-6E0E-1A4B-A1AD-4118CCDE7A46}">
      <dsp:nvSpPr>
        <dsp:cNvPr id="0" name=""/>
        <dsp:cNvSpPr/>
      </dsp:nvSpPr>
      <dsp:spPr>
        <a:xfrm>
          <a:off x="7617420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Domov</a:t>
          </a:r>
          <a:endParaRPr lang="en-US" sz="4300" kern="1200"/>
        </a:p>
      </dsp:txBody>
      <dsp:txXfrm>
        <a:off x="7672857" y="907846"/>
        <a:ext cx="2869855" cy="1781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5F48F-441C-B14C-8326-5BE65B5C8F70}">
      <dsp:nvSpPr>
        <dsp:cNvPr id="0" name=""/>
        <dsp:cNvSpPr/>
      </dsp:nvSpPr>
      <dsp:spPr>
        <a:xfrm>
          <a:off x="4500422" y="1673352"/>
          <a:ext cx="1004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04426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6760" y="1713896"/>
        <a:ext cx="51751" cy="10350"/>
      </dsp:txXfrm>
    </dsp:sp>
    <dsp:sp modelId="{9C1E8F81-CA83-564F-9532-900B91F271A2}">
      <dsp:nvSpPr>
        <dsp:cNvPr id="0" name=""/>
        <dsp:cNvSpPr/>
      </dsp:nvSpPr>
      <dsp:spPr>
        <a:xfrm>
          <a:off x="2107" y="369037"/>
          <a:ext cx="4500114" cy="27000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09" tIns="231463" rIns="220509" bIns="231463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Jaké jsou cíle sociální práce s rodinou</a:t>
          </a:r>
          <a:endParaRPr lang="en-US" sz="5300" kern="1200"/>
        </a:p>
      </dsp:txBody>
      <dsp:txXfrm>
        <a:off x="2107" y="369037"/>
        <a:ext cx="4500114" cy="2700068"/>
      </dsp:txXfrm>
    </dsp:sp>
    <dsp:sp modelId="{3881EB05-F227-C04C-A2F8-7C23D5539C1D}">
      <dsp:nvSpPr>
        <dsp:cNvPr id="0" name=""/>
        <dsp:cNvSpPr/>
      </dsp:nvSpPr>
      <dsp:spPr>
        <a:xfrm>
          <a:off x="5537249" y="369037"/>
          <a:ext cx="4500114" cy="270006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509" tIns="231463" rIns="220509" bIns="231463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/>
            <a:t>Informace a jejich sběr</a:t>
          </a:r>
          <a:endParaRPr lang="en-US" sz="5300" kern="1200"/>
        </a:p>
      </dsp:txBody>
      <dsp:txXfrm>
        <a:off x="5537249" y="369037"/>
        <a:ext cx="4500114" cy="2700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50827-7B8E-4644-AF87-060684672767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2428A-A6DE-DA48-87DC-1AE894590398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Několik generací společně žijících</a:t>
          </a:r>
          <a:endParaRPr lang="en-US" sz="3200" kern="1200"/>
        </a:p>
      </dsp:txBody>
      <dsp:txXfrm>
        <a:off x="0" y="0"/>
        <a:ext cx="6900512" cy="692017"/>
      </dsp:txXfrm>
    </dsp:sp>
    <dsp:sp modelId="{1A7516B9-E85D-4C4E-8236-A14C612B046A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B7EF1-0E3E-A647-BBF6-C9E7A31BEE9A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Historicky:</a:t>
          </a:r>
          <a:endParaRPr lang="en-US" sz="3200" kern="1200"/>
        </a:p>
      </dsp:txBody>
      <dsp:txXfrm>
        <a:off x="0" y="692017"/>
        <a:ext cx="6900512" cy="692017"/>
      </dsp:txXfrm>
    </dsp:sp>
    <dsp:sp modelId="{0FADAA69-18B6-524C-8903-A9D2E2BF4C10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7EDC6-D5F5-7B4C-BEFE-3E501E2BC437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Výměnek</a:t>
          </a:r>
          <a:endParaRPr lang="en-US" sz="3200" kern="1200"/>
        </a:p>
      </dsp:txBody>
      <dsp:txXfrm>
        <a:off x="0" y="1384035"/>
        <a:ext cx="6900512" cy="692017"/>
      </dsp:txXfrm>
    </dsp:sp>
    <dsp:sp modelId="{29FB9100-B6F9-9248-984B-6D31BAD6FF6B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B59CF-57E2-5246-AE46-F99A077D81C8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Délka dožití cca. 65 let</a:t>
          </a:r>
          <a:endParaRPr lang="en-US" sz="3200" kern="1200"/>
        </a:p>
      </dsp:txBody>
      <dsp:txXfrm>
        <a:off x="0" y="2076052"/>
        <a:ext cx="6900512" cy="692017"/>
      </dsp:txXfrm>
    </dsp:sp>
    <dsp:sp modelId="{59A15449-AF76-4844-AC59-527EB9AC57C0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19B3D-BF70-D442-A5C8-5E247D8B68BF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Současnost:</a:t>
          </a:r>
          <a:endParaRPr lang="en-US" sz="3200" kern="1200"/>
        </a:p>
      </dsp:txBody>
      <dsp:txXfrm>
        <a:off x="0" y="2768070"/>
        <a:ext cx="6900512" cy="692017"/>
      </dsp:txXfrm>
    </dsp:sp>
    <dsp:sp modelId="{EEEEBE72-078C-6746-B80F-DB52F17F416B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48511-CE31-584C-B310-E2DAC14E1095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Výměnky nejsou</a:t>
          </a:r>
          <a:endParaRPr lang="en-US" sz="3200" kern="1200"/>
        </a:p>
      </dsp:txBody>
      <dsp:txXfrm>
        <a:off x="0" y="3460088"/>
        <a:ext cx="6900512" cy="692017"/>
      </dsp:txXfrm>
    </dsp:sp>
    <dsp:sp modelId="{1F277C97-8B96-7E4D-92AE-26D5DA455240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E4753-0CA2-3A48-A211-A3FA61301077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Bytová krize</a:t>
          </a:r>
          <a:endParaRPr lang="en-US" sz="3200" kern="1200"/>
        </a:p>
      </dsp:txBody>
      <dsp:txXfrm>
        <a:off x="0" y="4152105"/>
        <a:ext cx="6900512" cy="692017"/>
      </dsp:txXfrm>
    </dsp:sp>
    <dsp:sp modelId="{E8855ADE-E76E-484E-BAEE-67913BB58541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DC92E-B2A0-E24E-B166-8DBD449E3BF5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Délka dožití cca 80 let</a:t>
          </a:r>
          <a:endParaRPr lang="en-US" sz="3200" kern="1200"/>
        </a:p>
      </dsp:txBody>
      <dsp:txXfrm>
        <a:off x="0" y="4844123"/>
        <a:ext cx="6900512" cy="692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A1E42-12AF-49FA-A092-54B3AC6E74E2}">
      <dsp:nvSpPr>
        <dsp:cNvPr id="0" name=""/>
        <dsp:cNvSpPr/>
      </dsp:nvSpPr>
      <dsp:spPr>
        <a:xfrm>
          <a:off x="1231376" y="288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20CD6-B1E8-4FDC-A7D1-109A0AEC28EA}">
      <dsp:nvSpPr>
        <dsp:cNvPr id="0" name=""/>
        <dsp:cNvSpPr/>
      </dsp:nvSpPr>
      <dsp:spPr>
        <a:xfrm>
          <a:off x="1444810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6F342-6C28-4A7A-BFC6-4DC27D94E77D}">
      <dsp:nvSpPr>
        <dsp:cNvPr id="0" name=""/>
        <dsp:cNvSpPr/>
      </dsp:nvSpPr>
      <dsp:spPr>
        <a:xfrm>
          <a:off x="911226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Rozhovory</a:t>
          </a:r>
          <a:endParaRPr lang="en-US" sz="1900" kern="1200"/>
        </a:p>
      </dsp:txBody>
      <dsp:txXfrm>
        <a:off x="911226" y="1313725"/>
        <a:ext cx="1641796" cy="656718"/>
      </dsp:txXfrm>
    </dsp:sp>
    <dsp:sp modelId="{9693B156-66C2-42F2-8DDA-98BE621047A8}">
      <dsp:nvSpPr>
        <dsp:cNvPr id="0" name=""/>
        <dsp:cNvSpPr/>
      </dsp:nvSpPr>
      <dsp:spPr>
        <a:xfrm>
          <a:off x="3160488" y="288"/>
          <a:ext cx="1001496" cy="1001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04652-0951-4A9A-9287-782558F692DB}">
      <dsp:nvSpPr>
        <dsp:cNvPr id="0" name=""/>
        <dsp:cNvSpPr/>
      </dsp:nvSpPr>
      <dsp:spPr>
        <a:xfrm>
          <a:off x="3373921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87634-636E-4D35-A377-FEC7E7AC357C}">
      <dsp:nvSpPr>
        <dsp:cNvPr id="0" name=""/>
        <dsp:cNvSpPr/>
      </dsp:nvSpPr>
      <dsp:spPr>
        <a:xfrm>
          <a:off x="2840337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Testovací škály</a:t>
          </a:r>
          <a:endParaRPr lang="en-US" sz="1900" kern="1200"/>
        </a:p>
      </dsp:txBody>
      <dsp:txXfrm>
        <a:off x="2840337" y="1313725"/>
        <a:ext cx="1641796" cy="656718"/>
      </dsp:txXfrm>
    </dsp:sp>
    <dsp:sp modelId="{F2A1B55C-661B-4E39-8D3F-B74B3E405ADA}">
      <dsp:nvSpPr>
        <dsp:cNvPr id="0" name=""/>
        <dsp:cNvSpPr/>
      </dsp:nvSpPr>
      <dsp:spPr>
        <a:xfrm>
          <a:off x="1231376" y="2380893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0EC4E-D567-4E1B-960C-8C6CF8868255}">
      <dsp:nvSpPr>
        <dsp:cNvPr id="0" name=""/>
        <dsp:cNvSpPr/>
      </dsp:nvSpPr>
      <dsp:spPr>
        <a:xfrm>
          <a:off x="1444810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167E0-8316-478B-8162-0E897F9F0CA3}">
      <dsp:nvSpPr>
        <dsp:cNvPr id="0" name=""/>
        <dsp:cNvSpPr/>
      </dsp:nvSpPr>
      <dsp:spPr>
        <a:xfrm>
          <a:off x="911226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Případové konference</a:t>
          </a:r>
          <a:endParaRPr lang="en-US" sz="1900" kern="1200"/>
        </a:p>
      </dsp:txBody>
      <dsp:txXfrm>
        <a:off x="911226" y="3694331"/>
        <a:ext cx="1641796" cy="656718"/>
      </dsp:txXfrm>
    </dsp:sp>
    <dsp:sp modelId="{F6B15F36-E9A6-41D2-A863-5DB59F090B94}">
      <dsp:nvSpPr>
        <dsp:cNvPr id="0" name=""/>
        <dsp:cNvSpPr/>
      </dsp:nvSpPr>
      <dsp:spPr>
        <a:xfrm>
          <a:off x="3160488" y="2380893"/>
          <a:ext cx="1001496" cy="10014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0819F-4637-46AC-A920-02111CED1D20}">
      <dsp:nvSpPr>
        <dsp:cNvPr id="0" name=""/>
        <dsp:cNvSpPr/>
      </dsp:nvSpPr>
      <dsp:spPr>
        <a:xfrm>
          <a:off x="3373921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C63F8-08D7-42C6-8480-855260E6E05A}">
      <dsp:nvSpPr>
        <dsp:cNvPr id="0" name=""/>
        <dsp:cNvSpPr/>
      </dsp:nvSpPr>
      <dsp:spPr>
        <a:xfrm>
          <a:off x="2840337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/>
            <a:t>Plánování  nastavení cílů</a:t>
          </a:r>
          <a:endParaRPr lang="en-US" sz="1900" kern="1200"/>
        </a:p>
      </dsp:txBody>
      <dsp:txXfrm>
        <a:off x="2840337" y="3694331"/>
        <a:ext cx="1641796" cy="656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D8EE0-4F13-3340-9D97-3091EA8984A1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4579A-C406-4D41-A1E0-8BD4C219CE27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Rodiče</a:t>
          </a:r>
          <a:endParaRPr lang="en-US" sz="4500" kern="1200"/>
        </a:p>
      </dsp:txBody>
      <dsp:txXfrm>
        <a:off x="0" y="675"/>
        <a:ext cx="6900512" cy="1106957"/>
      </dsp:txXfrm>
    </dsp:sp>
    <dsp:sp modelId="{9B7B5930-24F0-8B4D-97D1-F4217C75D74A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A1069-C0FF-CA4A-8267-56BE46F208EC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Děti</a:t>
          </a:r>
          <a:endParaRPr lang="en-US" sz="4500" kern="1200"/>
        </a:p>
      </dsp:txBody>
      <dsp:txXfrm>
        <a:off x="0" y="1107633"/>
        <a:ext cx="6900512" cy="1106957"/>
      </dsp:txXfrm>
    </dsp:sp>
    <dsp:sp modelId="{C64BC296-557C-E64B-A924-36A660CF9743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6672E-4C3F-2D4C-B6E4-45EC2FF742B4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Rodiče a děti</a:t>
          </a:r>
          <a:endParaRPr lang="en-US" sz="4500" kern="1200"/>
        </a:p>
      </dsp:txBody>
      <dsp:txXfrm>
        <a:off x="0" y="2214591"/>
        <a:ext cx="6900512" cy="1106957"/>
      </dsp:txXfrm>
    </dsp:sp>
    <dsp:sp modelId="{4D5132CB-2213-A740-BE22-FC0D3C80CF27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0EA79-A30E-424B-8BC4-BD04F92641A4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Děti a rodiče</a:t>
          </a:r>
          <a:endParaRPr lang="en-US" sz="4500" kern="1200"/>
        </a:p>
      </dsp:txBody>
      <dsp:txXfrm>
        <a:off x="0" y="3321549"/>
        <a:ext cx="6900512" cy="1106957"/>
      </dsp:txXfrm>
    </dsp:sp>
    <dsp:sp modelId="{B04E7564-C0CC-D44D-B251-FD79C67FD074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5E23E-3BAF-2744-B7B9-FCE922424D37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Plnění zákonných povinností</a:t>
          </a:r>
          <a:endParaRPr lang="en-US" sz="4500" kern="1200"/>
        </a:p>
      </dsp:txBody>
      <dsp:txXfrm>
        <a:off x="0" y="4428507"/>
        <a:ext cx="6900512" cy="1106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98409-B38C-D642-9FBB-5A153C49AD02}">
      <dsp:nvSpPr>
        <dsp:cNvPr id="0" name=""/>
        <dsp:cNvSpPr/>
      </dsp:nvSpPr>
      <dsp:spPr>
        <a:xfrm>
          <a:off x="62939" y="938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Krizová intervence</a:t>
          </a:r>
          <a:endParaRPr lang="en-US" sz="1900" kern="1200"/>
        </a:p>
      </dsp:txBody>
      <dsp:txXfrm>
        <a:off x="62939" y="938"/>
        <a:ext cx="2058647" cy="1235188"/>
      </dsp:txXfrm>
    </dsp:sp>
    <dsp:sp modelId="{570DB127-1E56-4B4B-8E7C-084795C90CF0}">
      <dsp:nvSpPr>
        <dsp:cNvPr id="0" name=""/>
        <dsp:cNvSpPr/>
      </dsp:nvSpPr>
      <dsp:spPr>
        <a:xfrm>
          <a:off x="2327452" y="938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Sociální poradenství</a:t>
          </a:r>
          <a:endParaRPr lang="en-US" sz="1900" kern="1200"/>
        </a:p>
      </dsp:txBody>
      <dsp:txXfrm>
        <a:off x="2327452" y="938"/>
        <a:ext cx="2058647" cy="1235188"/>
      </dsp:txXfrm>
    </dsp:sp>
    <dsp:sp modelId="{A8240F93-8B6C-6E41-8C07-3222733269B8}">
      <dsp:nvSpPr>
        <dsp:cNvPr id="0" name=""/>
        <dsp:cNvSpPr/>
      </dsp:nvSpPr>
      <dsp:spPr>
        <a:xfrm>
          <a:off x="4591964" y="938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Pedagogické a psychologické poradenství</a:t>
          </a:r>
          <a:endParaRPr lang="en-US" sz="1900" kern="1200"/>
        </a:p>
      </dsp:txBody>
      <dsp:txXfrm>
        <a:off x="4591964" y="938"/>
        <a:ext cx="2058647" cy="1235188"/>
      </dsp:txXfrm>
    </dsp:sp>
    <dsp:sp modelId="{2A07F5DF-A90D-2443-81CB-BFC91E6FBE9A}">
      <dsp:nvSpPr>
        <dsp:cNvPr id="0" name=""/>
        <dsp:cNvSpPr/>
      </dsp:nvSpPr>
      <dsp:spPr>
        <a:xfrm>
          <a:off x="62939" y="1441991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Terapeutické techniky</a:t>
          </a:r>
          <a:endParaRPr lang="en-US" sz="1900" kern="1200"/>
        </a:p>
      </dsp:txBody>
      <dsp:txXfrm>
        <a:off x="62939" y="1441991"/>
        <a:ext cx="2058647" cy="1235188"/>
      </dsp:txXfrm>
    </dsp:sp>
    <dsp:sp modelId="{212DF260-1665-3942-B123-E68BAE6C4A7E}">
      <dsp:nvSpPr>
        <dsp:cNvPr id="0" name=""/>
        <dsp:cNvSpPr/>
      </dsp:nvSpPr>
      <dsp:spPr>
        <a:xfrm>
          <a:off x="2327452" y="1441991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Individuální podpora dítěte</a:t>
          </a:r>
          <a:endParaRPr lang="en-US" sz="1900" kern="1200"/>
        </a:p>
      </dsp:txBody>
      <dsp:txXfrm>
        <a:off x="2327452" y="1441991"/>
        <a:ext cx="2058647" cy="1235188"/>
      </dsp:txXfrm>
    </dsp:sp>
    <dsp:sp modelId="{37F040BE-C820-534D-838F-38123B4277EE}">
      <dsp:nvSpPr>
        <dsp:cNvPr id="0" name=""/>
        <dsp:cNvSpPr/>
      </dsp:nvSpPr>
      <dsp:spPr>
        <a:xfrm>
          <a:off x="4591964" y="1441991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Tréning komunikačních dovedností v rodině</a:t>
          </a:r>
          <a:endParaRPr lang="en-US" sz="1900" kern="1200"/>
        </a:p>
      </dsp:txBody>
      <dsp:txXfrm>
        <a:off x="4591964" y="1441991"/>
        <a:ext cx="2058647" cy="1235188"/>
      </dsp:txXfrm>
    </dsp:sp>
    <dsp:sp modelId="{06BAD36D-9891-5D45-A5AB-BE2EAC96F129}">
      <dsp:nvSpPr>
        <dsp:cNvPr id="0" name=""/>
        <dsp:cNvSpPr/>
      </dsp:nvSpPr>
      <dsp:spPr>
        <a:xfrm>
          <a:off x="2327452" y="2883045"/>
          <a:ext cx="2058647" cy="12351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Sociálně edukační vedení</a:t>
          </a:r>
          <a:endParaRPr lang="en-US" sz="1900" kern="1200"/>
        </a:p>
      </dsp:txBody>
      <dsp:txXfrm>
        <a:off x="2327452" y="2883045"/>
        <a:ext cx="2058647" cy="1235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0:46:26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D464-29AD-474F-8738-E85D986AD6E9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E943C-254E-4DDF-A3EC-E15D095193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9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E5837-7B7C-9349-9889-F98A9E27D601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3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A8073-446D-CE28-1081-D6FC611A5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CC526C-148B-A8EF-A2FA-0926151D6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1454FC-B660-974B-2E84-2CC0DD76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B2DE28-AEB2-6824-75A9-760B4F58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683B30-2F91-8B85-4AD7-4606882E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39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02BFA-30D9-63FF-54C2-63F73B2A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0B5FAC-A84D-8CE9-34A2-A51757C87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AE1D77-C9CE-BB18-75A9-391C0B46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168116-A644-39C9-D19C-CD0622E6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4E44F6-C335-F2A3-C5D2-71F57FED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49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5040FE-46D1-94CA-B4B8-0CD2BCEC4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FE9FDC9-BC12-DB19-C56F-E5484BD22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252DC7-6ECB-8211-017C-5E7FE254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9F5ED7-7541-F53E-075C-64365257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B1795D-8F8F-A001-FB5E-F69A0DD2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8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073E8-1C0F-92F2-9BFB-2FCBCD55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285F55-707D-20F7-549D-A9539E0AD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6BD38C-5E7D-AC1C-4039-C16DCD19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4BA272-10A9-C7FD-BA23-C7DBCB0E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224A74-04B5-F1D1-5252-F46541DD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52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5CC13-428C-AF43-8481-F3E63EEC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8B74DA-332F-079D-7EAB-7DB4123E9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455691-1BEF-AFB3-B05B-1A175BB3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63E17A-31CE-DDCE-7326-9990238C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A43D0B-9CA3-C36E-B094-27B18392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8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B1B97-DE23-8F2C-4394-ECB03E29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6D0C0C-83FF-12DE-2462-740461A69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1B9E92-6DFD-BD22-89B7-BA05433D6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1ECC3E-9F61-C8CF-F25D-7843A2C2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DBAA54-0C51-54A2-A20D-469168F5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543E22-2294-1800-1505-AE1B7722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0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C88B0-37CD-E61D-68B0-FC7B63AA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F9D7D9-C462-0F52-FE5F-74B047BFA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FF8E2E-C50C-75D5-C35B-56DABC207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45A792F-0923-1200-D914-6AB1BB431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ADEA5E8-915B-7F4C-0201-70248AED8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B64DFC-EBB0-42C2-F5E2-C19DD6DB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8598D79-2B0A-DF06-AD26-4B111E875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B93C53C-76D2-1670-665D-8961D7E1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32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0C1C1-59B4-26A2-AA15-AA93BD6F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7CD7414-41FC-B6F6-DF31-AFB44E3A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61E310-0349-13AA-7661-A92146B4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170D18-7BEA-4E47-C2E5-3DF7D4E4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54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D5A8B4B-9B8F-09E4-3B41-C69ECCFF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CBCDED-6482-7ACB-E17B-EE25B3E8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A4B84C-1062-7F7D-99BD-3BED338E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47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E237A-952B-A7DA-7060-356A564C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A905B1-AEAB-8BE4-33BB-E878BE676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0D8EBD-E0E6-0670-BF7A-0F908EE3E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C53B67-F93E-4B87-145A-39794F23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A4FBEC-6E90-3B36-F706-34D7DD2D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468C07-08FA-2301-4FC3-74C3A2F2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00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5AF9A-B2E8-F2F7-9C6E-7885FB54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DE9DBAE-50FF-8802-535D-9733D8359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D40588-CAF7-3503-328B-D95E32B3E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2EE518-E999-19CF-83E1-79843F28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08F6-2251-D944-9ED1-9C91C8564735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1AA078-4014-3E18-916D-78F49A63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16C232-B5E4-E900-E09C-B4A387D6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91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7C05D87-CE26-7437-8F9C-77BB4842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1E2F7E-C81E-22FC-C5B2-858B6B7F9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47CED-36F1-4948-4C9B-C93ED20A5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C08F6-2251-D944-9ED1-9C91C8564735}" type="datetimeFigureOut">
              <a:rPr lang="cs-CZ" smtClean="0"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C22AF8-A4C0-7542-7EA9-C16A2CF72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DAF1E7-A37D-9214-D968-9E25E6116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0DB08-2632-3E4B-942E-B17D6F5CF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55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27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BE9DD-42A7-483B-2CA4-54DC695D32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Strategie práce s rodinou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8CC7D0-9750-A627-D29A-74FA5B8226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89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C3403-A441-4AB4-8297-F5855D19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Sešívaná rodina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58B052-4C41-4154-8504-3AF360421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Partneři rozvedení v novém vztahu</a:t>
            </a:r>
          </a:p>
        </p:txBody>
      </p:sp>
    </p:spTree>
    <p:extLst>
      <p:ext uri="{BB962C8B-B14F-4D97-AF65-F5344CB8AC3E}">
        <p14:creationId xmlns:p14="http://schemas.microsoft.com/office/powerpoint/2010/main" val="165208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1A0D00E-9CE2-F5AA-A42E-EFD270F38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568" y="643467"/>
            <a:ext cx="80448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0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AFB98-FE1F-7949-BCEB-A3F34429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/>
              <a:t>Nástroje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0A7F4-9D09-EAE1-45ED-12D99EC82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7" r="15222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752CF540-F7B2-47A9-85FA-DCD636E5E8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016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56E48-82DF-464C-9B76-164AFB09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Partnerské vztahy</a:t>
            </a:r>
          </a:p>
        </p:txBody>
      </p:sp>
      <p:pic>
        <p:nvPicPr>
          <p:cNvPr id="5" name="Picture 4" descr="Digitální zůstatek na stupnici pomocí kruhů">
            <a:extLst>
              <a:ext uri="{FF2B5EF4-FFF2-40B4-BE49-F238E27FC236}">
                <a16:creationId xmlns:a16="http://schemas.microsoft.com/office/drawing/2014/main" id="{4CEF88E4-88F6-D8E2-BE63-CF54DD196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66" r="28148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C0390-0494-F145-BE07-11616E158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Délka</a:t>
            </a:r>
          </a:p>
          <a:p>
            <a:r>
              <a:rPr lang="cs-CZ" sz="2200"/>
              <a:t>Změny</a:t>
            </a:r>
          </a:p>
          <a:p>
            <a:r>
              <a:rPr lang="cs-CZ" sz="2200"/>
              <a:t>Funkčnost</a:t>
            </a:r>
          </a:p>
          <a:p>
            <a:r>
              <a:rPr lang="cs-CZ" sz="2200"/>
              <a:t>Historie</a:t>
            </a:r>
          </a:p>
          <a:p>
            <a:r>
              <a:rPr lang="cs-CZ" sz="2200"/>
              <a:t>Stabilita 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70669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DAA93-1428-1A4A-8556-1A4A8CC0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Rodina a dítě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9A733AC4-45F0-7F74-8414-30E2EBFCF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35" r="2826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DC95F0-CDBA-E44B-BA10-46A144CB3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Zdraví dítěte – fyzické</a:t>
            </a:r>
          </a:p>
          <a:p>
            <a:r>
              <a:rPr lang="cs-CZ" sz="2200"/>
              <a:t>Zdraví – psychické</a:t>
            </a:r>
          </a:p>
          <a:p>
            <a:r>
              <a:rPr lang="cs-CZ" sz="2200"/>
              <a:t>Zdraví – sociální, socializační</a:t>
            </a:r>
          </a:p>
        </p:txBody>
      </p:sp>
    </p:spTree>
    <p:extLst>
      <p:ext uri="{BB962C8B-B14F-4D97-AF65-F5344CB8AC3E}">
        <p14:creationId xmlns:p14="http://schemas.microsoft.com/office/powerpoint/2010/main" val="2127699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4C427-1002-E640-9885-F25D8A59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dirty="0" err="1">
                <a:solidFill>
                  <a:srgbClr val="FF0000"/>
                </a:solidFill>
              </a:rPr>
              <a:t>Dítě</a:t>
            </a:r>
            <a:r>
              <a:rPr lang="en-US" sz="5600" dirty="0">
                <a:solidFill>
                  <a:srgbClr val="FF0000"/>
                </a:solidFill>
              </a:rPr>
              <a:t> a </a:t>
            </a:r>
            <a:r>
              <a:rPr lang="en-US" sz="5600" dirty="0" err="1">
                <a:solidFill>
                  <a:srgbClr val="FF0000"/>
                </a:solidFill>
              </a:rPr>
              <a:t>rodič</a:t>
            </a:r>
            <a:endParaRPr lang="en-US" sz="5600" dirty="0">
              <a:solidFill>
                <a:srgbClr val="FF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6538D2-3375-4646-944D-B38703B4D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17380" y="1280294"/>
            <a:ext cx="3356598" cy="4706668"/>
          </a:xfrm>
          <a:prstGeom prst="rect">
            <a:avLst/>
          </a:prstGeom>
          <a:noFill/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2A755D2-FA17-B84F-BEBA-52CC3C20C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6483" y="1191132"/>
            <a:ext cx="3528137" cy="4656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122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7E8D9-8745-FC42-9A0E-2F0DF85C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Trestná činnost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1418FBB8-9999-A73E-80C0-56EDB76A31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9171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B7630-84F1-1B4D-8835-49E61091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Rodinné 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069B1-3821-8B42-A0D0-1B77F6138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/>
              <a:t>Funkční</a:t>
            </a:r>
          </a:p>
          <a:p>
            <a:r>
              <a:rPr lang="cs-CZ" sz="2200"/>
              <a:t>Problémová</a:t>
            </a:r>
          </a:p>
          <a:p>
            <a:r>
              <a:rPr lang="cs-CZ" sz="2200"/>
              <a:t>Dysfunkční</a:t>
            </a:r>
          </a:p>
          <a:p>
            <a:r>
              <a:rPr lang="cs-CZ" sz="2200"/>
              <a:t>Afunkční </a:t>
            </a:r>
          </a:p>
        </p:txBody>
      </p:sp>
      <p:pic>
        <p:nvPicPr>
          <p:cNvPr id="5" name="Picture 4" descr="Cathedral strop v návrhu žlutého slunečního záření">
            <a:extLst>
              <a:ext uri="{FF2B5EF4-FFF2-40B4-BE49-F238E27FC236}">
                <a16:creationId xmlns:a16="http://schemas.microsoft.com/office/drawing/2014/main" id="{FEB452C0-D2E7-8B02-1840-CC429B7AA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1" r="1279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3763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5A935-3339-494B-8F3F-4D329E40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Metody práce s rodinou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127A4-0D9C-40B5-9F86-986984302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68" r="11416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26DA950-9AEE-419F-BC0D-DCF5BFB3AD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0084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EE7D3-15EB-A1F8-08EF-6BC65604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632"/>
            <a:ext cx="10515600" cy="584333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b="1" i="0" dirty="0">
                <a:solidFill>
                  <a:srgbClr val="FF8400"/>
                </a:solidFill>
                <a:effectLst/>
                <a:latin typeface="Arial" panose="020B0604020202020204" pitchFamily="34" charset="0"/>
              </a:rPr>
              <a:t>§ 2</a:t>
            </a:r>
          </a:p>
          <a:p>
            <a:pPr algn="l"/>
            <a:r>
              <a:rPr lang="cs-CZ" sz="18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Obsah individuálního plánu ochrany dítěte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Individuální plán ochrany dítěte obsahuje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cíle navržených opatření, prostředky k jejich dosažení a ukazatele účinnosti jednotlivých opatření,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rozsah navržených opatření nezbytných k ochraně dítěte a poskytnuté pomoci rodičům nebo jiným osobám odpovědným za výchovu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způsob naplňování navržených opatření, práv a zájmů dítěte v rozsahu sociálně-právní ochrany,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metody práce s rodinou a rozsah intervencí a pomoci rodičům nebo jiným osobám odpovědným za výchovu dítěte při péči o dítě a při jeho výchově, které zahrnují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posílení úlohy a funkce rodiny,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rozvíjení pečovatelských a výchovných schopností rodiny,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pomoc při sociálním začleňování rodiny,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poskytování pomoci dětem umístěným v náhradní péči a jejich rodinám, poskytování pomoci osobám pečujícím a osobám v evidenci,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posílení kompetencí rodiny v oblasti vzdělávání, přípravy na vyučování a motivace ke vzdělávání,</a:t>
            </a:r>
          </a:p>
          <a:p>
            <a:pPr algn="just"/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55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B7715-1B92-4B04-8AA3-2BFF346F6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Rodina+dítě+dětství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87E24D-F050-47C0-8B27-F669529085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956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BA10A1-975A-C318-97AF-5972F7BD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B67AC7-81AE-1282-F796-E28CA6996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rozsah spolupráce rodičů nebo jiných osob odpovědných za výchovu dítěte s orgány sociálně-právní ochrany a dalšími fyzickými osobami, právnickými osobami a orgány veřejné moci zapojenými do řešení situace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časový plán pro provádění konkrétních opatření sociálně-právní ochrany,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způsob hodnocení a ověřování plnění navržených opatření nezbytných k ochraně dítěte ze strany rodičů, jiných osob odpovědných za výchovu dítěte, orgánů sociálně-právní ochrany a dalších fyzických osob, právnických osob a orgánů veřejné moci zapojených do řešení situace dítěte, a návrh dalších potřebných opatření nezbytných k ochraně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plán vzdělávání dítěte a plán přípravy na budoucí povolání a osamostatňování se,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plán přípravy blížícího se výstupu dítěte z náhradní péče.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Formou intervence a pomoci při péči o dítě a při jeho výchově podle odstavce 1 písm. d) se rozumí zejména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554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8B45F-D23F-8012-41C7-1E53BA04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E09A3E-213F-68E7-0984-5A23FCC6F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konzultace a poradenství,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případové a rodinné konference,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terapie a mediace,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odborné služby pro rodiny a děti,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právní pomoc,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podpora dětem,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pomoc rodinám při zlepšování jejich životní situace, včetně získání dovedností pro řádné vedení domácnosti,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pomoc rodinám při řešení sociálních nebo psychických problémů,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pomoc rodinám při řešení výchovných problémů s dětmi,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podpora společenských aktivit rodiny.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446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CF3C8-4A0D-DAAA-7A5E-A3080796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a poslání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0B20A2-B0D4-7BFA-BAC6-45AF1EB17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Posílení nebo získání konkrétních dovedností</a:t>
            </a:r>
          </a:p>
          <a:p>
            <a:pPr>
              <a:buFontTx/>
              <a:buChar char="-"/>
            </a:pPr>
            <a:r>
              <a:rPr lang="cs-CZ" dirty="0"/>
              <a:t>Plnění rodičovských rolí</a:t>
            </a:r>
          </a:p>
          <a:p>
            <a:pPr>
              <a:buFontTx/>
              <a:buChar char="-"/>
            </a:pPr>
            <a:r>
              <a:rPr lang="cs-CZ" dirty="0"/>
              <a:t>Způsoby výchovy</a:t>
            </a:r>
          </a:p>
          <a:p>
            <a:pPr>
              <a:buFontTx/>
              <a:buChar char="-"/>
            </a:pPr>
            <a:r>
              <a:rPr lang="cs-CZ" dirty="0"/>
              <a:t>Způsoby a modely řešení konfliktů</a:t>
            </a:r>
          </a:p>
          <a:p>
            <a:pPr>
              <a:buFontTx/>
              <a:buChar char="-"/>
            </a:pPr>
            <a:r>
              <a:rPr lang="cs-CZ" dirty="0"/>
              <a:t>Komunikace v rodině</a:t>
            </a:r>
          </a:p>
          <a:p>
            <a:pPr>
              <a:buFontTx/>
              <a:buChar char="-"/>
            </a:pPr>
            <a:r>
              <a:rPr lang="cs-CZ" dirty="0"/>
              <a:t>Tvorba a rozvoj norem a hodnot rodiny</a:t>
            </a:r>
          </a:p>
          <a:p>
            <a:pPr>
              <a:buFontTx/>
              <a:buChar char="-"/>
            </a:pPr>
            <a:r>
              <a:rPr lang="cs-CZ" dirty="0"/>
              <a:t>Schopnost rozlišování potřeb a problému ve vývoji dítěte</a:t>
            </a:r>
          </a:p>
          <a:p>
            <a:pPr>
              <a:buFontTx/>
              <a:buChar char="-"/>
            </a:pPr>
            <a:r>
              <a:rPr lang="cs-CZ" dirty="0"/>
              <a:t>Organizace volného času</a:t>
            </a:r>
          </a:p>
          <a:p>
            <a:pPr>
              <a:buFontTx/>
              <a:buChar char="-"/>
            </a:pPr>
            <a:r>
              <a:rPr lang="cs-CZ" dirty="0"/>
              <a:t>Zajištění vhodné péče osobám závislých na rodině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433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3120F-FAF7-90A1-3679-CEC1F5F75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a poslání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1DE98-D0B2-A77C-DB35-5978FCD6A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Posílení nebo získání dovednosti vedení domácího hospodaření</a:t>
            </a:r>
          </a:p>
          <a:p>
            <a:pPr>
              <a:buFontTx/>
              <a:buChar char="-"/>
            </a:pPr>
            <a:r>
              <a:rPr lang="cs-CZ" dirty="0"/>
              <a:t>Finanční schopnosti</a:t>
            </a:r>
          </a:p>
          <a:p>
            <a:pPr>
              <a:buFontTx/>
              <a:buChar char="-"/>
            </a:pPr>
            <a:r>
              <a:rPr lang="cs-CZ" dirty="0"/>
              <a:t>Popis důležité hierarchie potřeb</a:t>
            </a:r>
          </a:p>
          <a:p>
            <a:pPr>
              <a:buFontTx/>
              <a:buChar char="-"/>
            </a:pPr>
            <a:r>
              <a:rPr lang="cs-CZ" dirty="0"/>
              <a:t>Rozdělení domácí povinností</a:t>
            </a:r>
          </a:p>
          <a:p>
            <a:pPr>
              <a:buFontTx/>
              <a:buChar char="-"/>
            </a:pPr>
            <a:r>
              <a:rPr lang="cs-CZ" dirty="0"/>
              <a:t>Hygiena a zdravý životní styl</a:t>
            </a:r>
          </a:p>
          <a:p>
            <a:pPr>
              <a:buFontTx/>
              <a:buChar char="-"/>
            </a:pPr>
            <a:r>
              <a:rPr lang="cs-CZ" dirty="0"/>
              <a:t>Čistota v domácnosti</a:t>
            </a:r>
          </a:p>
          <a:p>
            <a:pPr>
              <a:buFontTx/>
              <a:buChar char="-"/>
            </a:pPr>
            <a:r>
              <a:rPr lang="cs-CZ" dirty="0"/>
              <a:t>Organizace domácího prostoru</a:t>
            </a:r>
          </a:p>
          <a:p>
            <a:pPr>
              <a:buFontTx/>
              <a:buChar char="-"/>
            </a:pPr>
            <a:r>
              <a:rPr lang="cs-CZ" dirty="0"/>
              <a:t>Stravování podle potřeb jednotlivých členů rodiny</a:t>
            </a:r>
          </a:p>
        </p:txBody>
      </p:sp>
    </p:spTree>
    <p:extLst>
      <p:ext uri="{BB962C8B-B14F-4D97-AF65-F5344CB8AC3E}">
        <p14:creationId xmlns:p14="http://schemas.microsoft.com/office/powerpoint/2010/main" val="3309799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34536-F9B3-35C1-5BD6-D452792F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a poslání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C4FB26-0160-369F-E1BB-78CE2EAAA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Posílení nebo získání konkrétních dovedností sociálního fungování:</a:t>
            </a:r>
          </a:p>
          <a:p>
            <a:pPr>
              <a:buFontTx/>
              <a:buChar char="-"/>
            </a:pPr>
            <a:r>
              <a:rPr lang="cs-CZ" dirty="0"/>
              <a:t>Užívání místní komunity</a:t>
            </a:r>
          </a:p>
          <a:p>
            <a:pPr>
              <a:buFontTx/>
              <a:buChar char="-"/>
            </a:pPr>
            <a:r>
              <a:rPr lang="cs-CZ" dirty="0"/>
              <a:t>Schopnost popsat vlastní možnosti a dovednosti vzhledem k sociálnímu prostředí</a:t>
            </a:r>
          </a:p>
          <a:p>
            <a:pPr>
              <a:buFontTx/>
              <a:buChar char="-"/>
            </a:pPr>
            <a:r>
              <a:rPr lang="cs-CZ" dirty="0"/>
              <a:t>Zajištění a funkčnost jednání s úřady</a:t>
            </a:r>
          </a:p>
          <a:p>
            <a:pPr>
              <a:buFontTx/>
              <a:buChar char="-"/>
            </a:pPr>
            <a:r>
              <a:rPr lang="cs-CZ" dirty="0"/>
              <a:t>Sociální komunikace</a:t>
            </a:r>
          </a:p>
        </p:txBody>
      </p:sp>
    </p:spTree>
    <p:extLst>
      <p:ext uri="{BB962C8B-B14F-4D97-AF65-F5344CB8AC3E}">
        <p14:creationId xmlns:p14="http://schemas.microsoft.com/office/powerpoint/2010/main" val="439988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CE93E-AA7D-33D8-EC1E-D73C266C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F1CD55-3459-5273-D132-1581E3938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Vždy se jedná i individuální sociální práci</a:t>
            </a:r>
          </a:p>
          <a:p>
            <a:r>
              <a:rPr lang="cs-CZ" dirty="0"/>
              <a:t>Základem je případová konference – svolává ji pracovník OSPOD</a:t>
            </a:r>
          </a:p>
          <a:p>
            <a:r>
              <a:rPr lang="cs-CZ" dirty="0"/>
              <a:t>Účastníci – dle rodiny a jejího sociálního okolí</a:t>
            </a:r>
          </a:p>
          <a:p>
            <a:r>
              <a:rPr lang="cs-CZ" dirty="0"/>
              <a:t>Rodina</a:t>
            </a:r>
          </a:p>
          <a:p>
            <a:r>
              <a:rPr lang="cs-CZ" dirty="0"/>
              <a:t>Široká rodina</a:t>
            </a:r>
          </a:p>
          <a:p>
            <a:r>
              <a:rPr lang="cs-CZ" dirty="0"/>
              <a:t>Dostupnost služeb</a:t>
            </a:r>
          </a:p>
          <a:p>
            <a:r>
              <a:rPr lang="cs-CZ" dirty="0"/>
              <a:t>Kvalita a výběr služeb – organizací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777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91DD0A-ADAC-5DCF-2EF5-C61247AD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Systémový přístup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C65BB1-7A2B-05CC-C940-5CC7F919E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Rodina je jako systém, který má svůj vlastní svět</a:t>
            </a:r>
          </a:p>
          <a:p>
            <a:r>
              <a:rPr lang="cs-CZ" dirty="0"/>
              <a:t>Mikro/</a:t>
            </a:r>
            <a:r>
              <a:rPr lang="cs-CZ" dirty="0" err="1"/>
              <a:t>mezo</a:t>
            </a:r>
            <a:r>
              <a:rPr lang="cs-CZ" dirty="0"/>
              <a:t>/makro rámec</a:t>
            </a:r>
          </a:p>
          <a:p>
            <a:r>
              <a:rPr lang="cs-CZ" dirty="0"/>
              <a:t>Rodina je podsystém společnosti</a:t>
            </a:r>
          </a:p>
          <a:p>
            <a:r>
              <a:rPr lang="cs-CZ" dirty="0"/>
              <a:t>Jaké jsou role jednotlivých členů rodiny:</a:t>
            </a:r>
          </a:p>
          <a:p>
            <a:pPr>
              <a:buFontTx/>
              <a:buChar char="-"/>
            </a:pPr>
            <a:r>
              <a:rPr lang="cs-CZ" dirty="0"/>
              <a:t>Systém klienta – jednotlivé osoby rodiny či skupiny, která má problém</a:t>
            </a:r>
          </a:p>
          <a:p>
            <a:pPr>
              <a:buFontTx/>
              <a:buChar char="-"/>
            </a:pPr>
            <a:r>
              <a:rPr lang="cs-CZ" dirty="0"/>
              <a:t>Podmětový systém – osoby, instituce, které požadují změnu jednání rodiny</a:t>
            </a:r>
          </a:p>
          <a:p>
            <a:pPr>
              <a:buFontTx/>
              <a:buChar char="-"/>
            </a:pPr>
            <a:r>
              <a:rPr lang="cs-CZ" dirty="0"/>
              <a:t>Systém činností – existující instituce, osoby, které při realizací cílů spolupracují</a:t>
            </a:r>
          </a:p>
          <a:p>
            <a:pPr>
              <a:buFontTx/>
              <a:buChar char="-"/>
            </a:pPr>
            <a:r>
              <a:rPr lang="cs-CZ" dirty="0"/>
              <a:t>Systém realizace změn – sociální pracovník a jeho úřad vzhledem k problémům rodiny</a:t>
            </a:r>
          </a:p>
        </p:txBody>
      </p:sp>
    </p:spTree>
    <p:extLst>
      <p:ext uri="{BB962C8B-B14F-4D97-AF65-F5344CB8AC3E}">
        <p14:creationId xmlns:p14="http://schemas.microsoft.com/office/powerpoint/2010/main" val="1390204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87682-05E6-0588-E879-F061D3B1A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práce orientovaný na úkoly, úkolová sociální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2BE381-EBF9-837C-8782-77DA50321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Všeobecné – např. najděte si práci</a:t>
            </a:r>
          </a:p>
          <a:p>
            <a:r>
              <a:rPr lang="cs-CZ" dirty="0"/>
              <a:t>Konkrétní – najdete si práci v oboru stavebnictví</a:t>
            </a:r>
          </a:p>
        </p:txBody>
      </p:sp>
    </p:spTree>
    <p:extLst>
      <p:ext uri="{BB962C8B-B14F-4D97-AF65-F5344CB8AC3E}">
        <p14:creationId xmlns:p14="http://schemas.microsoft.com/office/powerpoint/2010/main" val="2251174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798E6-586E-8BAC-F8E1-E0DC14D2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Etapy úkolové sociální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ED10A9-0C54-9EA4-E561-74D81A86C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Specifikace problémů a cílů při jejich řešení</a:t>
            </a:r>
          </a:p>
          <a:p>
            <a:r>
              <a:rPr lang="cs-CZ" dirty="0"/>
              <a:t>Hledání alternativních úkolů, které pomohou dosáhnout cíle – co může udělat klient a o sociální pracovník</a:t>
            </a:r>
          </a:p>
          <a:p>
            <a:r>
              <a:rPr lang="cs-CZ" dirty="0"/>
              <a:t>Společné hodnocení úkolů</a:t>
            </a:r>
          </a:p>
          <a:p>
            <a:r>
              <a:rPr lang="cs-CZ" dirty="0"/>
              <a:t>Výběr primárního úkolu</a:t>
            </a:r>
          </a:p>
          <a:p>
            <a:r>
              <a:rPr lang="cs-CZ" dirty="0"/>
              <a:t>Plán realizace – SMART a definování úlohy sociálního pracovníka</a:t>
            </a:r>
          </a:p>
          <a:p>
            <a:r>
              <a:rPr lang="cs-CZ" dirty="0"/>
              <a:t>Realizace</a:t>
            </a:r>
          </a:p>
          <a:p>
            <a:r>
              <a:rPr lang="cs-CZ" dirty="0"/>
              <a:t>Evaluace a generování nových úkolů</a:t>
            </a:r>
          </a:p>
          <a:p>
            <a:r>
              <a:rPr lang="cs-CZ" dirty="0"/>
              <a:t>Realizace</a:t>
            </a:r>
          </a:p>
          <a:p>
            <a:r>
              <a:rPr lang="cs-CZ" dirty="0"/>
              <a:t>Ukončení spolupráce</a:t>
            </a:r>
          </a:p>
        </p:txBody>
      </p:sp>
    </p:spTree>
    <p:extLst>
      <p:ext uri="{BB962C8B-B14F-4D97-AF65-F5344CB8AC3E}">
        <p14:creationId xmlns:p14="http://schemas.microsoft.com/office/powerpoint/2010/main" val="3553741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47EF0-5508-3CB1-6CE9-C1067F35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práce s rodinami s dětmi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904DE7-C3C7-32A8-4F00-4DE7FE3DB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Rodina </a:t>
            </a:r>
            <a:r>
              <a:rPr lang="cs-CZ" dirty="0" err="1"/>
              <a:t>multiproblémová</a:t>
            </a:r>
            <a:r>
              <a:rPr lang="cs-CZ" dirty="0"/>
              <a:t>, úplná</a:t>
            </a:r>
          </a:p>
          <a:p>
            <a:r>
              <a:rPr lang="cs-CZ" dirty="0"/>
              <a:t>Rodina </a:t>
            </a:r>
            <a:r>
              <a:rPr lang="cs-CZ" dirty="0" err="1"/>
              <a:t>multiproblémová</a:t>
            </a:r>
            <a:r>
              <a:rPr lang="cs-CZ" dirty="0"/>
              <a:t>, neúplná – zde nám chybí jedna dospělá osoby, nám nižší zdroje</a:t>
            </a:r>
          </a:p>
          <a:p>
            <a:r>
              <a:rPr lang="cs-CZ" dirty="0"/>
              <a:t>Počet dětí. Je rozdíl mezi rodinou s jedním nebo dvěma dětmi a rodinou s větším počtem dětí. Nejvyšší riziko – jeden rodič a 3 a více dětí</a:t>
            </a:r>
          </a:p>
          <a:p>
            <a:r>
              <a:rPr lang="cs-CZ" dirty="0"/>
              <a:t>Nejčastější problémy – výchova a podpora dětí s pojená s ekonomickou sférou rodiny</a:t>
            </a:r>
          </a:p>
        </p:txBody>
      </p:sp>
    </p:spTree>
    <p:extLst>
      <p:ext uri="{BB962C8B-B14F-4D97-AF65-F5344CB8AC3E}">
        <p14:creationId xmlns:p14="http://schemas.microsoft.com/office/powerpoint/2010/main" val="378934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787" y="1635358"/>
            <a:ext cx="2752344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2600" dirty="0"/>
              <a:t>Typy rodinných politik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6690" y="1088137"/>
            <a:ext cx="6180082" cy="38010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V zásadě rozděluje rodinné politiky na dvě kategorie:</a:t>
            </a:r>
          </a:p>
          <a:p>
            <a:pPr lvl="0"/>
            <a:r>
              <a:rPr lang="cs-CZ" sz="2000" dirty="0">
                <a:solidFill>
                  <a:srgbClr val="FF0000"/>
                </a:solidFill>
              </a:rPr>
              <a:t>Model zaměřený na rodinu jako celek, který má za cíl stabilitu rodiny a podporu jejich základních funkcí.</a:t>
            </a:r>
          </a:p>
          <a:p>
            <a:pPr lvl="0"/>
            <a:r>
              <a:rPr lang="cs-CZ" sz="2000" dirty="0">
                <a:solidFill>
                  <a:srgbClr val="FF0000"/>
                </a:solidFill>
              </a:rPr>
              <a:t>Model zaměřený na zabezpečení potřeb a práv jednotlivých členů rodiny, podpora jejich individuálních potřeb a nároků. Saturace těchto potřeb má zajistit stabilitu rodiny.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GABURA, Ján. </a:t>
            </a:r>
            <a:r>
              <a:rPr lang="cs-CZ" sz="2000" i="1" dirty="0" err="1">
                <a:solidFill>
                  <a:srgbClr val="FF0000"/>
                </a:solidFill>
              </a:rPr>
              <a:t>Teória</a:t>
            </a:r>
            <a:r>
              <a:rPr lang="cs-CZ" sz="2000" i="1" dirty="0">
                <a:solidFill>
                  <a:srgbClr val="FF0000"/>
                </a:solidFill>
              </a:rPr>
              <a:t> rodiny a proces práce s rodinou</a:t>
            </a:r>
            <a:r>
              <a:rPr lang="cs-CZ" sz="2000" dirty="0">
                <a:solidFill>
                  <a:srgbClr val="FF0000"/>
                </a:solidFill>
              </a:rPr>
              <a:t>. 1. Bratislava: IRIS, 2012. ISBN 9788089256952.</a:t>
            </a:r>
          </a:p>
          <a:p>
            <a:pPr marL="0" indent="0"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- Česká cesta - porodnost</a:t>
            </a:r>
          </a:p>
          <a:p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65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F41C5-AF8B-2C77-AA8F-45211226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dělení rodin</a:t>
            </a:r>
          </a:p>
        </p:txBody>
      </p:sp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3B93C5B7-23B3-C5ED-DBF8-B418FB780D8E}"/>
              </a:ext>
            </a:extLst>
          </p:cNvPr>
          <p:cNvSpPr/>
          <p:nvPr/>
        </p:nvSpPr>
        <p:spPr>
          <a:xfrm>
            <a:off x="5041232" y="1828800"/>
            <a:ext cx="2370221" cy="9745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Multiproblémová</a:t>
            </a:r>
            <a:r>
              <a:rPr lang="cs-CZ" dirty="0"/>
              <a:t> rodina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1065B287-4235-0927-CF48-F3FCAC48CC75}"/>
              </a:ext>
            </a:extLst>
          </p:cNvPr>
          <p:cNvSpPr/>
          <p:nvPr/>
        </p:nvSpPr>
        <p:spPr>
          <a:xfrm>
            <a:off x="2430379" y="3429000"/>
            <a:ext cx="1937084" cy="73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Rodina neúplná</a:t>
            </a:r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477ABA2B-BB2B-05C3-8FCC-EA71A40E6A19}"/>
              </a:ext>
            </a:extLst>
          </p:cNvPr>
          <p:cNvSpPr/>
          <p:nvPr/>
        </p:nvSpPr>
        <p:spPr>
          <a:xfrm>
            <a:off x="8141369" y="3429000"/>
            <a:ext cx="1937084" cy="73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Rodina úplná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44E231D-232C-E2ED-C715-D2103D8B5318}"/>
              </a:ext>
            </a:extLst>
          </p:cNvPr>
          <p:cNvSpPr/>
          <p:nvPr/>
        </p:nvSpPr>
        <p:spPr>
          <a:xfrm>
            <a:off x="838200" y="5113421"/>
            <a:ext cx="1965158" cy="8783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 a více dětí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1C1CCDD-7480-65AD-87DA-411C4B075A03}"/>
              </a:ext>
            </a:extLst>
          </p:cNvPr>
          <p:cNvSpPr/>
          <p:nvPr/>
        </p:nvSpPr>
        <p:spPr>
          <a:xfrm>
            <a:off x="6912141" y="5113420"/>
            <a:ext cx="1965158" cy="87830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 a více dětí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27BAF0-5A49-0070-1E93-44C5D94D8ACA}"/>
              </a:ext>
            </a:extLst>
          </p:cNvPr>
          <p:cNvSpPr/>
          <p:nvPr/>
        </p:nvSpPr>
        <p:spPr>
          <a:xfrm>
            <a:off x="4058653" y="5113420"/>
            <a:ext cx="1965158" cy="8783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1-2 děti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84BA842-BFD1-C60B-350E-D13BD2EBFAC9}"/>
              </a:ext>
            </a:extLst>
          </p:cNvPr>
          <p:cNvSpPr/>
          <p:nvPr/>
        </p:nvSpPr>
        <p:spPr>
          <a:xfrm>
            <a:off x="9773652" y="5113420"/>
            <a:ext cx="1965158" cy="8783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1-2 děti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A1F53A99-5BD1-B6C3-AFB3-914DE4975366}"/>
              </a:ext>
            </a:extLst>
          </p:cNvPr>
          <p:cNvCxnSpPr/>
          <p:nvPr/>
        </p:nvCxnSpPr>
        <p:spPr>
          <a:xfrm>
            <a:off x="3729789" y="3068053"/>
            <a:ext cx="51475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3313EC70-D5B6-46CB-28C3-956E8A3B4B09}"/>
              </a:ext>
            </a:extLst>
          </p:cNvPr>
          <p:cNvCxnSpPr>
            <a:cxnSpLocks/>
          </p:cNvCxnSpPr>
          <p:nvPr/>
        </p:nvCxnSpPr>
        <p:spPr>
          <a:xfrm>
            <a:off x="1487905" y="4676274"/>
            <a:ext cx="35533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C041C8C-F3DE-011C-C1F8-11CE6571365B}"/>
              </a:ext>
            </a:extLst>
          </p:cNvPr>
          <p:cNvCxnSpPr>
            <a:cxnSpLocks/>
          </p:cNvCxnSpPr>
          <p:nvPr/>
        </p:nvCxnSpPr>
        <p:spPr>
          <a:xfrm>
            <a:off x="7736305" y="4648201"/>
            <a:ext cx="3158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B3742E95-C332-EEAD-AED1-4A034AB10D59}"/>
              </a:ext>
            </a:extLst>
          </p:cNvPr>
          <p:cNvCxnSpPr>
            <a:stCxn id="4" idx="2"/>
          </p:cNvCxnSpPr>
          <p:nvPr/>
        </p:nvCxnSpPr>
        <p:spPr>
          <a:xfrm flipH="1">
            <a:off x="6226342" y="2803358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36F9A916-122F-F20B-744D-E2804B493A83}"/>
              </a:ext>
            </a:extLst>
          </p:cNvPr>
          <p:cNvCxnSpPr/>
          <p:nvPr/>
        </p:nvCxnSpPr>
        <p:spPr>
          <a:xfrm flipH="1">
            <a:off x="3729788" y="3051133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B6408CE6-E5B2-BC0A-98CF-80885190DC4E}"/>
              </a:ext>
            </a:extLst>
          </p:cNvPr>
          <p:cNvCxnSpPr/>
          <p:nvPr/>
        </p:nvCxnSpPr>
        <p:spPr>
          <a:xfrm flipH="1">
            <a:off x="8877298" y="3015039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08D6788F-8109-97E5-1C92-7AA5CAEB340F}"/>
              </a:ext>
            </a:extLst>
          </p:cNvPr>
          <p:cNvCxnSpPr>
            <a:cxnSpLocks/>
          </p:cNvCxnSpPr>
          <p:nvPr/>
        </p:nvCxnSpPr>
        <p:spPr>
          <a:xfrm flipV="1">
            <a:off x="3398921" y="4160673"/>
            <a:ext cx="0" cy="515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D1110B48-9FCF-DCD5-D4DB-C113CC2C6BEF}"/>
              </a:ext>
            </a:extLst>
          </p:cNvPr>
          <p:cNvCxnSpPr>
            <a:cxnSpLocks/>
          </p:cNvCxnSpPr>
          <p:nvPr/>
        </p:nvCxnSpPr>
        <p:spPr>
          <a:xfrm>
            <a:off x="9109911" y="4188744"/>
            <a:ext cx="0" cy="459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3FE218BC-3D9A-8F69-295B-DE7616356004}"/>
              </a:ext>
            </a:extLst>
          </p:cNvPr>
          <p:cNvCxnSpPr/>
          <p:nvPr/>
        </p:nvCxnSpPr>
        <p:spPr>
          <a:xfrm flipH="1">
            <a:off x="1487905" y="4676274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7B3E70C-E40C-D8CA-9DB0-9630763C741C}"/>
              </a:ext>
            </a:extLst>
          </p:cNvPr>
          <p:cNvCxnSpPr>
            <a:cxnSpLocks/>
          </p:cNvCxnSpPr>
          <p:nvPr/>
        </p:nvCxnSpPr>
        <p:spPr>
          <a:xfrm flipV="1">
            <a:off x="5041232" y="4648201"/>
            <a:ext cx="0" cy="316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915A423C-7CA3-9C22-79EB-5974D0D69095}"/>
              </a:ext>
            </a:extLst>
          </p:cNvPr>
          <p:cNvCxnSpPr/>
          <p:nvPr/>
        </p:nvCxnSpPr>
        <p:spPr>
          <a:xfrm flipH="1">
            <a:off x="7728279" y="4616116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B3D1EEAC-8C27-413D-160C-EED9DBD796B9}"/>
              </a:ext>
            </a:extLst>
          </p:cNvPr>
          <p:cNvCxnSpPr/>
          <p:nvPr/>
        </p:nvCxnSpPr>
        <p:spPr>
          <a:xfrm flipH="1">
            <a:off x="10886569" y="4635291"/>
            <a:ext cx="1" cy="26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424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890ABC4B-F0F3-3A1F-7026-51104E863016}"/>
              </a:ext>
            </a:extLst>
          </p:cNvPr>
          <p:cNvSpPr/>
          <p:nvPr/>
        </p:nvSpPr>
        <p:spPr>
          <a:xfrm>
            <a:off x="4283242" y="4186989"/>
            <a:ext cx="4066674" cy="19370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Multiproblémová</a:t>
            </a:r>
            <a:r>
              <a:rPr lang="cs-CZ" dirty="0"/>
              <a:t> rodina s dětmi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9C891E5-4376-CEB9-EE4F-A57963A6EC5A}"/>
              </a:ext>
            </a:extLst>
          </p:cNvPr>
          <p:cNvSpPr/>
          <p:nvPr/>
        </p:nvSpPr>
        <p:spPr>
          <a:xfrm>
            <a:off x="782053" y="4644189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Výchova a péče o děti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8B6232B-41EA-654F-E94F-4F3039DFBFA2}"/>
              </a:ext>
            </a:extLst>
          </p:cNvPr>
          <p:cNvSpPr/>
          <p:nvPr/>
        </p:nvSpPr>
        <p:spPr>
          <a:xfrm>
            <a:off x="1151021" y="3172325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nezaměstnanost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B0F9C3A-0EA2-4456-39FE-927C8C33C7D7}"/>
              </a:ext>
            </a:extLst>
          </p:cNvPr>
          <p:cNvSpPr/>
          <p:nvPr/>
        </p:nvSpPr>
        <p:spPr>
          <a:xfrm>
            <a:off x="2498558" y="1884947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chudoba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C9B6CBC-5235-B71A-00EC-BAE60C37CFAF}"/>
              </a:ext>
            </a:extLst>
          </p:cNvPr>
          <p:cNvSpPr/>
          <p:nvPr/>
        </p:nvSpPr>
        <p:spPr>
          <a:xfrm>
            <a:off x="4636169" y="1728537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Domácí hospodaření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7577287-819B-4111-DA91-54D03AFD2235}"/>
              </a:ext>
            </a:extLst>
          </p:cNvPr>
          <p:cNvSpPr/>
          <p:nvPr/>
        </p:nvSpPr>
        <p:spPr>
          <a:xfrm>
            <a:off x="6858001" y="1728537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Domácí násilí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B982676-C878-9D3A-B18A-201ED567033D}"/>
              </a:ext>
            </a:extLst>
          </p:cNvPr>
          <p:cNvSpPr/>
          <p:nvPr/>
        </p:nvSpPr>
        <p:spPr>
          <a:xfrm>
            <a:off x="9344526" y="2049378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závislosti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2D603D7-9494-8AC9-DE3D-A1C2597E59C5}"/>
              </a:ext>
            </a:extLst>
          </p:cNvPr>
          <p:cNvSpPr/>
          <p:nvPr/>
        </p:nvSpPr>
        <p:spPr>
          <a:xfrm>
            <a:off x="10090484" y="3422984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Osoba s postižením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7E8529D-DE18-1807-9F98-BF5F1DC89DD7}"/>
              </a:ext>
            </a:extLst>
          </p:cNvPr>
          <p:cNvSpPr/>
          <p:nvPr/>
        </p:nvSpPr>
        <p:spPr>
          <a:xfrm>
            <a:off x="10559716" y="5155531"/>
            <a:ext cx="1491915" cy="7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Generační přenosy</a:t>
            </a:r>
          </a:p>
        </p:txBody>
      </p: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2570D131-0A24-26B0-53F9-19E7EB64AA6D}"/>
              </a:ext>
            </a:extLst>
          </p:cNvPr>
          <p:cNvCxnSpPr>
            <a:cxnSpLocks/>
          </p:cNvCxnSpPr>
          <p:nvPr/>
        </p:nvCxnSpPr>
        <p:spPr>
          <a:xfrm>
            <a:off x="2498558" y="5155531"/>
            <a:ext cx="1491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F74B2B2E-A1AC-F156-8A82-B41D6649D975}"/>
              </a:ext>
            </a:extLst>
          </p:cNvPr>
          <p:cNvCxnSpPr>
            <a:cxnSpLocks/>
          </p:cNvCxnSpPr>
          <p:nvPr/>
        </p:nvCxnSpPr>
        <p:spPr>
          <a:xfrm>
            <a:off x="2939715" y="3551320"/>
            <a:ext cx="1475874" cy="816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>
            <a:extLst>
              <a:ext uri="{FF2B5EF4-FFF2-40B4-BE49-F238E27FC236}">
                <a16:creationId xmlns:a16="http://schemas.microsoft.com/office/drawing/2014/main" id="{BAC9EED3-8963-BD62-DEC3-303364C435A4}"/>
              </a:ext>
            </a:extLst>
          </p:cNvPr>
          <p:cNvCxnSpPr>
            <a:cxnSpLocks/>
          </p:cNvCxnSpPr>
          <p:nvPr/>
        </p:nvCxnSpPr>
        <p:spPr>
          <a:xfrm>
            <a:off x="3677652" y="2973804"/>
            <a:ext cx="1231232" cy="1207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>
            <a:extLst>
              <a:ext uri="{FF2B5EF4-FFF2-40B4-BE49-F238E27FC236}">
                <a16:creationId xmlns:a16="http://schemas.microsoft.com/office/drawing/2014/main" id="{02F33549-627E-EA49-DEA4-1F00869D26A4}"/>
              </a:ext>
            </a:extLst>
          </p:cNvPr>
          <p:cNvCxnSpPr>
            <a:cxnSpLocks/>
          </p:cNvCxnSpPr>
          <p:nvPr/>
        </p:nvCxnSpPr>
        <p:spPr>
          <a:xfrm>
            <a:off x="5225716" y="2807368"/>
            <a:ext cx="513347" cy="1152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>
            <a:extLst>
              <a:ext uri="{FF2B5EF4-FFF2-40B4-BE49-F238E27FC236}">
                <a16:creationId xmlns:a16="http://schemas.microsoft.com/office/drawing/2014/main" id="{AA816C3F-A1BC-0444-5403-224079B3FB1A}"/>
              </a:ext>
            </a:extLst>
          </p:cNvPr>
          <p:cNvCxnSpPr>
            <a:cxnSpLocks/>
          </p:cNvCxnSpPr>
          <p:nvPr/>
        </p:nvCxnSpPr>
        <p:spPr>
          <a:xfrm flipH="1">
            <a:off x="7082590" y="2714125"/>
            <a:ext cx="605588" cy="1364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>
            <a:extLst>
              <a:ext uri="{FF2B5EF4-FFF2-40B4-BE49-F238E27FC236}">
                <a16:creationId xmlns:a16="http://schemas.microsoft.com/office/drawing/2014/main" id="{B2284B41-222C-8616-B0D0-1B9FD439F29A}"/>
              </a:ext>
            </a:extLst>
          </p:cNvPr>
          <p:cNvCxnSpPr>
            <a:cxnSpLocks/>
          </p:cNvCxnSpPr>
          <p:nvPr/>
        </p:nvCxnSpPr>
        <p:spPr>
          <a:xfrm flipH="1">
            <a:off x="8025063" y="2999872"/>
            <a:ext cx="1564105" cy="1367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D2B21184-5088-6C85-19E3-438228DE366B}"/>
              </a:ext>
            </a:extLst>
          </p:cNvPr>
          <p:cNvCxnSpPr>
            <a:cxnSpLocks/>
          </p:cNvCxnSpPr>
          <p:nvPr/>
        </p:nvCxnSpPr>
        <p:spPr>
          <a:xfrm flipH="1">
            <a:off x="8602579" y="3908257"/>
            <a:ext cx="1211179" cy="832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28572BC3-B20E-E986-17BC-7184AD27ADDF}"/>
              </a:ext>
            </a:extLst>
          </p:cNvPr>
          <p:cNvCxnSpPr>
            <a:cxnSpLocks/>
          </p:cNvCxnSpPr>
          <p:nvPr/>
        </p:nvCxnSpPr>
        <p:spPr>
          <a:xfrm flipH="1">
            <a:off x="8963526" y="5500436"/>
            <a:ext cx="13595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368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798E6-586E-8BAC-F8E1-E0DC14D2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Etapy úkolové sociální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ED10A9-0C54-9EA4-E561-74D81A86C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Specifikace problémů a cílů při jejich řešení</a:t>
            </a:r>
          </a:p>
          <a:p>
            <a:r>
              <a:rPr lang="cs-CZ" dirty="0"/>
              <a:t>Hledání alternativních úkolů, které pomohou dosáhnout cíle – co může udělat klient a o sociální pracovník</a:t>
            </a:r>
          </a:p>
          <a:p>
            <a:r>
              <a:rPr lang="cs-CZ" dirty="0"/>
              <a:t>Společné hodnocení úkolů</a:t>
            </a:r>
          </a:p>
          <a:p>
            <a:r>
              <a:rPr lang="cs-CZ" dirty="0"/>
              <a:t>Výběr primárního úkolu</a:t>
            </a:r>
          </a:p>
          <a:p>
            <a:r>
              <a:rPr lang="cs-CZ" dirty="0"/>
              <a:t>Plán realizace – SMART a definování úlohy sociálního pracovníka</a:t>
            </a:r>
          </a:p>
          <a:p>
            <a:r>
              <a:rPr lang="cs-CZ" dirty="0"/>
              <a:t>Realizace</a:t>
            </a:r>
          </a:p>
          <a:p>
            <a:r>
              <a:rPr lang="cs-CZ" dirty="0"/>
              <a:t>Generování nových úkolů</a:t>
            </a:r>
          </a:p>
          <a:p>
            <a:r>
              <a:rPr lang="cs-CZ" dirty="0"/>
              <a:t>Realizace</a:t>
            </a:r>
          </a:p>
          <a:p>
            <a:r>
              <a:rPr lang="cs-CZ" dirty="0"/>
              <a:t>Ukončení spolupráce</a:t>
            </a:r>
          </a:p>
        </p:txBody>
      </p:sp>
    </p:spTree>
    <p:extLst>
      <p:ext uri="{BB962C8B-B14F-4D97-AF65-F5344CB8AC3E}">
        <p14:creationId xmlns:p14="http://schemas.microsoft.com/office/powerpoint/2010/main" val="1825939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DCC645-11FB-FD51-CEB3-AE0CC452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k diagnostice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9FFE4-B12B-954A-153D-DB24EF932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Rozhovor – seznámení se s situací + pozorování domácnosti a jejího chodu</a:t>
            </a:r>
          </a:p>
          <a:p>
            <a:r>
              <a:rPr lang="cs-CZ" dirty="0"/>
              <a:t>Rozhovor s dětmi</a:t>
            </a:r>
          </a:p>
          <a:p>
            <a:r>
              <a:rPr lang="cs-CZ" dirty="0"/>
              <a:t>Vyhodnocení ohrožení vývoje dítěte</a:t>
            </a:r>
          </a:p>
          <a:p>
            <a:r>
              <a:rPr lang="cs-CZ" dirty="0" err="1"/>
              <a:t>Genogram</a:t>
            </a:r>
            <a:r>
              <a:rPr lang="cs-CZ" dirty="0"/>
              <a:t> rodiny – mapování historie a přenosu</a:t>
            </a:r>
          </a:p>
          <a:p>
            <a:r>
              <a:rPr lang="cs-CZ" dirty="0"/>
              <a:t>Mapování vztahu – násilí, závislosti, sebehodnocení, </a:t>
            </a:r>
          </a:p>
          <a:p>
            <a:r>
              <a:rPr lang="cs-CZ" dirty="0"/>
              <a:t>Rodina v širší souvislosti</a:t>
            </a:r>
          </a:p>
          <a:p>
            <a:r>
              <a:rPr lang="cs-CZ" dirty="0"/>
              <a:t>Výchovné  a pečovatelské dovednosti</a:t>
            </a:r>
          </a:p>
        </p:txBody>
      </p:sp>
    </p:spTree>
    <p:extLst>
      <p:ext uri="{BB962C8B-B14F-4D97-AF65-F5344CB8AC3E}">
        <p14:creationId xmlns:p14="http://schemas.microsoft.com/office/powerpoint/2010/main" val="3665298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8C256-7ED9-4EC9-CBFC-544350CC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Odběratelé služby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F135CC-91CB-CD17-987B-FD40F51EF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Otázky směřované na výchovu a péči:</a:t>
            </a:r>
          </a:p>
          <a:p>
            <a:pPr>
              <a:buFontTx/>
              <a:buChar char="-"/>
            </a:pPr>
            <a:r>
              <a:rPr lang="cs-CZ" dirty="0"/>
              <a:t>Problémy v komunikaci</a:t>
            </a:r>
          </a:p>
          <a:p>
            <a:pPr>
              <a:buFontTx/>
              <a:buChar char="-"/>
            </a:pPr>
            <a:r>
              <a:rPr lang="cs-CZ" dirty="0"/>
              <a:t>Nedostatek pozitivních vzorů a vzorců chování</a:t>
            </a:r>
          </a:p>
          <a:p>
            <a:pPr>
              <a:buFontTx/>
              <a:buChar char="-"/>
            </a:pPr>
            <a:r>
              <a:rPr lang="cs-CZ" dirty="0"/>
              <a:t>Autorita </a:t>
            </a:r>
          </a:p>
          <a:p>
            <a:pPr>
              <a:buFontTx/>
              <a:buChar char="-"/>
            </a:pPr>
            <a:r>
              <a:rPr lang="cs-CZ" dirty="0"/>
              <a:t>Nedostatky ve výchovných modelech</a:t>
            </a:r>
          </a:p>
          <a:p>
            <a:pPr>
              <a:buFontTx/>
              <a:buChar char="-"/>
            </a:pPr>
            <a:r>
              <a:rPr lang="cs-CZ" dirty="0"/>
              <a:t>Nedostatky zájmu o potřeby a problémy dětí</a:t>
            </a:r>
          </a:p>
        </p:txBody>
      </p:sp>
    </p:spTree>
    <p:extLst>
      <p:ext uri="{BB962C8B-B14F-4D97-AF65-F5344CB8AC3E}">
        <p14:creationId xmlns:p14="http://schemas.microsoft.com/office/powerpoint/2010/main" val="1887918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E9DBE8-1D88-E2B8-029C-8FEB4A8B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973"/>
            <a:ext cx="10515600" cy="5311990"/>
          </a:xfrm>
        </p:spPr>
        <p:txBody>
          <a:bodyPr/>
          <a:lstStyle/>
          <a:p>
            <a:r>
              <a:rPr lang="cs-CZ" dirty="0"/>
              <a:t>Hospodaření a vedení domácnosti:</a:t>
            </a:r>
          </a:p>
          <a:p>
            <a:pPr>
              <a:buFontTx/>
              <a:buChar char="-"/>
            </a:pPr>
            <a:r>
              <a:rPr lang="cs-CZ" dirty="0"/>
              <a:t>Finanční hospodaření</a:t>
            </a:r>
          </a:p>
          <a:p>
            <a:pPr>
              <a:buFontTx/>
              <a:buChar char="-"/>
            </a:pPr>
            <a:r>
              <a:rPr lang="cs-CZ" dirty="0"/>
              <a:t>Nejasná či chybějící struktura potřeb</a:t>
            </a:r>
          </a:p>
          <a:p>
            <a:pPr>
              <a:buFontTx/>
              <a:buChar char="-"/>
            </a:pPr>
            <a:r>
              <a:rPr lang="cs-CZ" dirty="0"/>
              <a:t>Vedení domácnosti – úklid, rozdělení prostoru, učební koutek, …</a:t>
            </a:r>
          </a:p>
          <a:p>
            <a:pPr>
              <a:buFontTx/>
              <a:buChar char="-"/>
            </a:pPr>
            <a:r>
              <a:rPr lang="cs-CZ" dirty="0"/>
              <a:t>Nejasné či nevyvážené rozdělení povinností a práv</a:t>
            </a:r>
          </a:p>
          <a:p>
            <a:pPr>
              <a:buFontTx/>
              <a:buChar char="-"/>
            </a:pPr>
            <a:r>
              <a:rPr lang="cs-CZ" dirty="0"/>
              <a:t>Vaření – a stravování – vyvážená a dostatečná strava</a:t>
            </a:r>
          </a:p>
          <a:p>
            <a:r>
              <a:rPr lang="cs-CZ" dirty="0"/>
              <a:t>Místní komunita:</a:t>
            </a:r>
          </a:p>
          <a:p>
            <a:pPr>
              <a:buFontTx/>
              <a:buChar char="-"/>
            </a:pPr>
            <a:r>
              <a:rPr lang="cs-CZ" dirty="0"/>
              <a:t>Komunikace s úřady</a:t>
            </a:r>
          </a:p>
          <a:p>
            <a:pPr>
              <a:buFontTx/>
              <a:buChar char="-"/>
            </a:pPr>
            <a:r>
              <a:rPr lang="cs-CZ" dirty="0"/>
              <a:t>Neschopnost čerpat z potenciálu místní komunity</a:t>
            </a:r>
          </a:p>
        </p:txBody>
      </p:sp>
    </p:spTree>
    <p:extLst>
      <p:ext uri="{BB962C8B-B14F-4D97-AF65-F5344CB8AC3E}">
        <p14:creationId xmlns:p14="http://schemas.microsoft.com/office/powerpoint/2010/main" val="1998716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537648-9943-B8FA-28BF-154B7E76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0768"/>
            <a:ext cx="10515600" cy="5596195"/>
          </a:xfrm>
        </p:spPr>
        <p:txBody>
          <a:bodyPr/>
          <a:lstStyle/>
          <a:p>
            <a:r>
              <a:rPr lang="cs-CZ" dirty="0"/>
              <a:t>Problémy vyplývající z postavení dítěte:</a:t>
            </a:r>
          </a:p>
          <a:p>
            <a:pPr>
              <a:buFontTx/>
              <a:buChar char="-"/>
            </a:pPr>
            <a:r>
              <a:rPr lang="cs-CZ" dirty="0"/>
              <a:t>Násilnické a agresivní jednání dítěte</a:t>
            </a:r>
          </a:p>
          <a:p>
            <a:pPr>
              <a:buFontTx/>
              <a:buChar char="-"/>
            </a:pPr>
            <a:r>
              <a:rPr lang="cs-CZ" dirty="0"/>
              <a:t>Odpor ke škole</a:t>
            </a:r>
          </a:p>
          <a:p>
            <a:pPr>
              <a:buFontTx/>
              <a:buChar char="-"/>
            </a:pPr>
            <a:r>
              <a:rPr lang="cs-CZ" dirty="0"/>
              <a:t>Aktivity v patologických skupinách</a:t>
            </a:r>
          </a:p>
          <a:p>
            <a:pPr>
              <a:buFontTx/>
              <a:buChar char="-"/>
            </a:pPr>
            <a:r>
              <a:rPr lang="cs-CZ" dirty="0"/>
              <a:t>Závislosti</a:t>
            </a:r>
          </a:p>
          <a:p>
            <a:pPr>
              <a:buFontTx/>
              <a:buChar char="-"/>
            </a:pPr>
            <a:r>
              <a:rPr lang="cs-CZ" dirty="0"/>
              <a:t>Vzpoura neodpovídající věku</a:t>
            </a:r>
          </a:p>
          <a:p>
            <a:pPr>
              <a:buFontTx/>
              <a:buChar char="-"/>
            </a:pPr>
            <a:r>
              <a:rPr lang="cs-CZ" dirty="0"/>
              <a:t>Konflikty se zákonem</a:t>
            </a:r>
          </a:p>
        </p:txBody>
      </p:sp>
    </p:spTree>
    <p:extLst>
      <p:ext uri="{BB962C8B-B14F-4D97-AF65-F5344CB8AC3E}">
        <p14:creationId xmlns:p14="http://schemas.microsoft.com/office/powerpoint/2010/main" val="1233178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37C69-B07E-5A72-ADC2-21BF6096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rodiny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500E5-7CAA-E889-61BC-FC4A6F313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cs-CZ" dirty="0"/>
              <a:t>Jaká jsou očekávání rodiny</a:t>
            </a:r>
          </a:p>
          <a:p>
            <a:pPr>
              <a:buFontTx/>
              <a:buChar char="-"/>
            </a:pPr>
            <a:r>
              <a:rPr lang="cs-CZ" dirty="0"/>
              <a:t>Více financí – k čemu budou sloužit</a:t>
            </a:r>
          </a:p>
          <a:p>
            <a:pPr>
              <a:buFontTx/>
              <a:buChar char="-"/>
            </a:pPr>
            <a:r>
              <a:rPr lang="cs-CZ" dirty="0"/>
              <a:t>Jak udělat, abychom nebyli závislí na dávkách a službách (zjistíme, zda změnu vůbec chtějí)</a:t>
            </a:r>
          </a:p>
          <a:p>
            <a:pPr>
              <a:buFontTx/>
              <a:buChar char="-"/>
            </a:pPr>
            <a:r>
              <a:rPr lang="cs-CZ" dirty="0"/>
              <a:t>Spokojené děti – co to pro vás znamená? Co můžete udělat teď hned bez financí, co jste chtěli v dětství jinak, děláte to stejně?</a:t>
            </a:r>
          </a:p>
          <a:p>
            <a:pPr marL="514350" indent="-514350">
              <a:buAutoNum type="arabicPeriod" startAt="2"/>
            </a:pPr>
            <a:r>
              <a:rPr lang="cs-CZ" dirty="0"/>
              <a:t>Jaké jsou jejich nástroje ke změně</a:t>
            </a:r>
          </a:p>
          <a:p>
            <a:pPr>
              <a:buFontTx/>
              <a:buChar char="-"/>
            </a:pPr>
            <a:r>
              <a:rPr lang="cs-CZ" dirty="0"/>
              <a:t>Co umím</a:t>
            </a:r>
          </a:p>
          <a:p>
            <a:pPr>
              <a:buFontTx/>
              <a:buChar char="-"/>
            </a:pPr>
            <a:r>
              <a:rPr lang="cs-CZ" dirty="0"/>
              <a:t>Co rád dělám</a:t>
            </a:r>
          </a:p>
          <a:p>
            <a:pPr>
              <a:buFontTx/>
              <a:buChar char="-"/>
            </a:pPr>
            <a:r>
              <a:rPr lang="cs-CZ" dirty="0"/>
              <a:t>V čem jsme dobrý – umět tyto vlastnosti přeložit na schopnosti</a:t>
            </a:r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212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2CD07-C2BB-E27F-6E83-CC9E9BD4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rodiny -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978178-E9E7-A12B-7B0E-F6AE3861A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Komunikace a její modely v každodenním životě:</a:t>
            </a:r>
          </a:p>
          <a:p>
            <a:pPr>
              <a:buFontTx/>
              <a:buChar char="-"/>
            </a:pPr>
            <a:r>
              <a:rPr lang="cs-CZ" dirty="0"/>
              <a:t>Jak spolu osoby hovoří</a:t>
            </a:r>
          </a:p>
          <a:p>
            <a:pPr>
              <a:buFontTx/>
              <a:buChar char="-"/>
            </a:pPr>
            <a:r>
              <a:rPr lang="cs-CZ" dirty="0"/>
              <a:t>Vzájemná interakce</a:t>
            </a:r>
          </a:p>
          <a:p>
            <a:pPr>
              <a:buFontTx/>
              <a:buChar char="-"/>
            </a:pPr>
            <a:r>
              <a:rPr lang="cs-CZ" dirty="0"/>
              <a:t>Komunikace s dětmi</a:t>
            </a:r>
          </a:p>
          <a:p>
            <a:pPr>
              <a:buFontTx/>
              <a:buChar char="-"/>
            </a:pPr>
            <a:r>
              <a:rPr lang="cs-CZ" dirty="0"/>
              <a:t>Výchovné metody</a:t>
            </a:r>
          </a:p>
          <a:p>
            <a:pPr>
              <a:buFontTx/>
              <a:buChar char="-"/>
            </a:pPr>
            <a:r>
              <a:rPr lang="cs-CZ" dirty="0"/>
              <a:t>Řešení konfliktů</a:t>
            </a:r>
          </a:p>
          <a:p>
            <a:pPr>
              <a:buFontTx/>
              <a:buChar char="-"/>
            </a:pPr>
            <a:r>
              <a:rPr lang="cs-CZ" dirty="0"/>
              <a:t>Intimní život</a:t>
            </a:r>
          </a:p>
          <a:p>
            <a:pPr>
              <a:buFontTx/>
              <a:buChar char="-"/>
            </a:pPr>
            <a:r>
              <a:rPr lang="cs-CZ" dirty="0"/>
              <a:t>Čas na partnerství</a:t>
            </a:r>
          </a:p>
          <a:p>
            <a:pPr>
              <a:buFontTx/>
              <a:buChar char="-"/>
            </a:pPr>
            <a:r>
              <a:rPr lang="cs-CZ" dirty="0"/>
              <a:t>Čas na rodičovství</a:t>
            </a:r>
          </a:p>
          <a:p>
            <a:pPr>
              <a:buFontTx/>
              <a:buChar char="-"/>
            </a:pPr>
            <a:r>
              <a:rPr lang="cs-CZ" dirty="0"/>
              <a:t>Co jim již fungovalo?</a:t>
            </a:r>
          </a:p>
        </p:txBody>
      </p:sp>
    </p:spTree>
    <p:extLst>
      <p:ext uri="{BB962C8B-B14F-4D97-AF65-F5344CB8AC3E}">
        <p14:creationId xmlns:p14="http://schemas.microsoft.com/office/powerpoint/2010/main" val="2538303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E00E6-235D-8034-185A-AECFAA94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rodiny – každodenní rodinný život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A7FDF-9A74-A808-3CBB-109F6B0F1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vypadá pracovní den, den volna</a:t>
            </a:r>
          </a:p>
          <a:p>
            <a:r>
              <a:rPr lang="cs-CZ" dirty="0"/>
              <a:t>Kdo má jaké povinnosti v domácnosti</a:t>
            </a:r>
          </a:p>
          <a:p>
            <a:r>
              <a:rPr lang="cs-CZ" dirty="0"/>
              <a:t>Finanční hospodaření</a:t>
            </a:r>
          </a:p>
          <a:p>
            <a:r>
              <a:rPr lang="cs-CZ" dirty="0"/>
              <a:t>Hygiena</a:t>
            </a:r>
          </a:p>
          <a:p>
            <a:r>
              <a:rPr lang="cs-CZ" dirty="0"/>
              <a:t>Stravování – každodenní, školní, víkendové, co a kdo vaří, podle čeho</a:t>
            </a:r>
          </a:p>
          <a:p>
            <a:r>
              <a:rPr lang="cs-CZ" dirty="0"/>
              <a:t>Způsoby stolování</a:t>
            </a:r>
          </a:p>
          <a:p>
            <a:r>
              <a:rPr lang="cs-CZ" dirty="0"/>
              <a:t>Výchova dětí</a:t>
            </a:r>
          </a:p>
          <a:p>
            <a:r>
              <a:rPr lang="cs-CZ" dirty="0"/>
              <a:t>Školní povinnosti</a:t>
            </a:r>
          </a:p>
        </p:txBody>
      </p:sp>
    </p:spTree>
    <p:extLst>
      <p:ext uri="{BB962C8B-B14F-4D97-AF65-F5344CB8AC3E}">
        <p14:creationId xmlns:p14="http://schemas.microsoft.com/office/powerpoint/2010/main" val="70599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0CFC93-087C-CC4D-9774-CEEC6E0BE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Domácnost, rodina a </a:t>
            </a:r>
            <a:r>
              <a:rPr lang="cs-CZ" dirty="0">
                <a:solidFill>
                  <a:srgbClr val="FF0000"/>
                </a:solidFill>
              </a:rPr>
              <a:t>domov - definujte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9DD8A76-2ACC-48D8-8E27-6D67B77034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639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58573-5116-8352-CC09-FDC249AC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rodiny – rozvoj dětí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095C63-4445-FAB8-879B-DE6A48377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jejich stavu:</a:t>
            </a:r>
          </a:p>
          <a:p>
            <a:pPr marL="0" indent="0">
              <a:buNone/>
            </a:pPr>
            <a:r>
              <a:rPr lang="cs-CZ" dirty="0"/>
              <a:t>– fyzického, </a:t>
            </a:r>
          </a:p>
          <a:p>
            <a:pPr>
              <a:buFontTx/>
              <a:buChar char="-"/>
            </a:pPr>
            <a:r>
              <a:rPr lang="cs-CZ" dirty="0"/>
              <a:t>psychického, </a:t>
            </a:r>
          </a:p>
          <a:p>
            <a:pPr>
              <a:buFontTx/>
              <a:buChar char="-"/>
            </a:pPr>
            <a:r>
              <a:rPr lang="cs-CZ" dirty="0"/>
              <a:t>emocionálního, </a:t>
            </a:r>
          </a:p>
          <a:p>
            <a:pPr>
              <a:buFontTx/>
              <a:buChar char="-"/>
            </a:pPr>
            <a:r>
              <a:rPr lang="cs-CZ" dirty="0"/>
              <a:t>škola a vzdělávání</a:t>
            </a:r>
          </a:p>
          <a:p>
            <a:pPr>
              <a:buFontTx/>
              <a:buChar char="-"/>
            </a:pPr>
            <a:r>
              <a:rPr lang="cs-CZ" dirty="0"/>
              <a:t>Mimoškolní aktivity</a:t>
            </a:r>
          </a:p>
        </p:txBody>
      </p:sp>
    </p:spTree>
    <p:extLst>
      <p:ext uri="{BB962C8B-B14F-4D97-AF65-F5344CB8AC3E}">
        <p14:creationId xmlns:p14="http://schemas.microsoft.com/office/powerpoint/2010/main" val="2539061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832104">
              <a:defRPr sz="3549"/>
            </a:lvl1pPr>
          </a:lstStyle>
          <a:p>
            <a:r>
              <a:t>Analýza našeho myšlení a práce – analýza příběhu</a:t>
            </a:r>
          </a:p>
        </p:txBody>
      </p:sp>
      <p:sp>
        <p:nvSpPr>
          <p:cNvPr id="154" name="Shape 154"/>
          <p:cNvSpPr>
            <a:spLocks noGrp="1"/>
          </p:cNvSpPr>
          <p:nvPr>
            <p:ph sz="quarter" idx="1"/>
          </p:nvPr>
        </p:nvSpPr>
        <p:spPr>
          <a:xfrm>
            <a:off x="932874" y="2133600"/>
            <a:ext cx="10446328" cy="4064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>
                <a:latin typeface="Times New Roman" pitchFamily="18" charset="0"/>
                <a:cs typeface="Times New Roman" pitchFamily="18" charset="0"/>
              </a:rPr>
              <a:t>Co je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důležité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popisu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příběhu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mě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Jaké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pojmy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fráze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často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používám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 Je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zde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ně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jasně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binárního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Kdo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jsou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účastni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příběhu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jednotlivci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skupiny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minority)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jak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sebe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vnímám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vztahu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nim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Jaké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pohledy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jsou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zastoupeny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které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chybí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jaký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můj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pohled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Jak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příběh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interpretuji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jak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působí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má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interpretace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příběh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Jaký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jiný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pohled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můžu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mít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situaci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jaký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jiný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pohled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jsem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udělal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Jaké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znalosti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používám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jak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užívám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praxi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 err="1">
                <a:latin typeface="Times New Roman" pitchFamily="18" charset="0"/>
                <a:cs typeface="Times New Roman" pitchFamily="18" charset="0"/>
              </a:rPr>
              <a:t>Jakým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rolím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napomáhám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jaké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jsou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mé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postoje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moci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806752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062F2-A74F-9496-9909-B16EBBA9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473/2012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2D95E7-C40C-5984-A671-5A6BA4FCC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524"/>
            <a:ext cx="10515600" cy="466943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b="1" i="0" dirty="0">
                <a:solidFill>
                  <a:srgbClr val="FF8400"/>
                </a:solidFill>
                <a:effectLst/>
                <a:latin typeface="Arial" panose="020B0604020202020204" pitchFamily="34" charset="0"/>
              </a:rPr>
              <a:t>§ 1</a:t>
            </a:r>
          </a:p>
          <a:p>
            <a:pPr algn="l"/>
            <a:r>
              <a:rPr lang="cs-CZ" sz="18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Zaměření a rozsah vyhodnocování situace dítěte a jeho rodiny</a:t>
            </a:r>
          </a:p>
          <a:p>
            <a:pPr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Vyhodnocování situace dítěte a jeho rodiny vychází z individuálního přístupu k dítěti, zahrnuje rozpoznání rizik, potřeb a ochranných činitelů a provádí se na základě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popisu příčin ohrožení dítěte a důvodů zahájení sociálně-právní ochrany,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vyhodnocení situace dítěte, které v návaznosti na příčiny ohrožení dítěte a důvody zahájení sociálně-právní ochrany podle písmene a) zahrnuje posouzení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zdraví a prospívání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schopnosti dítěte poznávat a učit se,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emočního vývoje a chování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rodinných a sociálních vztahů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sebepojetí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sociální prezentace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samostatnosti a sebeobsluhy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názoru dítěte a přání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dalších skutečností nezbytných pro hodnocení situace dítěte v konkrétním případě,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987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BE1C15-CA6A-BF97-C2F2-79867F361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65"/>
            <a:ext cx="10515600" cy="596689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vyhodnocení situace rodiny, které v návaznosti na příčiny ohrožení dítěte a důvody zahájení sociálně-právní ochrany podle písmene a) zahrnuje posouzení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zajištění péče o dítě,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zajištění bezpečí a ochrany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citové vřelosti vůči dítěti,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podnětů a stimulace rozvoje dítěte,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hranic chování dítěte a jeho výchovného vedení,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stability situace rodiny,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dalších skutečností nezbytných pro hodnocení situace rodiny v konkrétním případě,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vyhodnocení širšího prostředí dítěte, které v návaznosti na příčiny ohrožení dítěte a důvody zahájení sociálně-právní ochrany podle písmene a) zahrnuje posouzení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rodinné historie a fungování rodiny,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širší rodiny a komunity,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bydlení dítěte a rodiny,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zaměstnání rodičů, dítěte a dalších členů rodinné domácnosti,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finanční situace rodiny,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sociálního začlenění rodiny,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občanské vybavenosti v místě bydliště dítěte a rodiny, spočívající v zajištění a dostupnosti zdravotních a sociálních služeb, škol a školských zařízení, dalších zařízení a služeb určených pro děti, veřejné dopravy a veřejné správy,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dalších skutečností nezbytných pro hodnocení širšího prostředí dítěte v konkrétním případě,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souhrnné analýzy posuzovaných oblastí uvedených pod písmeny a) až d).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833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/>
              <a:t>Rodina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cs-CZ" sz="2000"/>
              <a:t>Rodina je solidární skupina osob, navzájem spojená manželstvím, příbuzenství, adopcí, kteří společně žijí a jejichž dospělí členové jsou odpovědní za zajištění a výchovu nezletilých členů. Rodinu může definovat vzhledem k jejích funkcím: ekonomická, reprodukční, výchovná, emocionální. Dále ji můžeme definovat na základě způsobu soužití: manželská, nesezdaný pár, s jedním rodičem (rozvedená, ovdovělá), bezdětná, s jedním dítětem, s více dětmi.</a:t>
            </a:r>
          </a:p>
          <a:p>
            <a:r>
              <a:rPr lang="cs-CZ" sz="2000"/>
              <a:t>Klíčovým principem rodinné politiky jsou možnost volby, blaho dítěte a posilování mezigenerační solidarity (koncepce MPSV 2017).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404077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02C07-E0AB-F340-B4AE-0B6D8C3F5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rgbClr val="FF0000"/>
                </a:solidFill>
              </a:rPr>
              <a:t>Diagnostika rodiny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A31456-6AA1-CC4F-B9A5-4E9D305F8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7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A4F80-E9F9-C141-B10F-347A80C3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dirty="0"/>
              <a:t>Shrnutí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F5EF138-846F-4029-8AF1-3CF07A33DE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5264" y="259871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821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3FBD1-C068-9B37-7E5D-D632120D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změny?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726CF52-95C2-9313-02FC-93A7DF4F16E1}"/>
              </a:ext>
            </a:extLst>
          </p:cNvPr>
          <p:cNvSpPr txBox="1"/>
          <p:nvPr/>
        </p:nvSpPr>
        <p:spPr>
          <a:xfrm>
            <a:off x="4619501" y="3816628"/>
            <a:ext cx="174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potenciál změny v rodině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60558E-32FC-A683-386E-B6AC91140BC2}"/>
              </a:ext>
            </a:extLst>
          </p:cNvPr>
          <p:cNvSpPr txBox="1"/>
          <p:nvPr/>
        </p:nvSpPr>
        <p:spPr>
          <a:xfrm>
            <a:off x="7712242" y="2088502"/>
            <a:ext cx="159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Stávající rodina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D21DD3-ABEC-099A-E35E-0EDE73FCD7DD}"/>
              </a:ext>
            </a:extLst>
          </p:cNvPr>
          <p:cNvSpPr txBox="1"/>
          <p:nvPr/>
        </p:nvSpPr>
        <p:spPr>
          <a:xfrm>
            <a:off x="7343611" y="1014013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Primární partneři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8E61D2-B233-9DFE-6994-8B12514D285D}"/>
              </a:ext>
            </a:extLst>
          </p:cNvPr>
          <p:cNvSpPr txBox="1"/>
          <p:nvPr/>
        </p:nvSpPr>
        <p:spPr>
          <a:xfrm>
            <a:off x="9824561" y="4030788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Jen vlastní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4035D50-8D9C-BB36-D347-F7190904D1C4}"/>
              </a:ext>
            </a:extLst>
          </p:cNvPr>
          <p:cNvSpPr txBox="1"/>
          <p:nvPr/>
        </p:nvSpPr>
        <p:spPr>
          <a:xfrm>
            <a:off x="793616" y="2071257"/>
            <a:ext cx="250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Potenciál sociálního pole</a:t>
            </a:r>
          </a:p>
          <a:p>
            <a:r>
              <a:rPr lang="cs-CZ" dirty="0" err="1"/>
              <a:t>wellbeing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379818F-F61E-5C68-AA57-87D5A3DD3E32}"/>
              </a:ext>
            </a:extLst>
          </p:cNvPr>
          <p:cNvSpPr txBox="1"/>
          <p:nvPr/>
        </p:nvSpPr>
        <p:spPr>
          <a:xfrm>
            <a:off x="8779131" y="4690913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Děti a dětství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E91CB04-C608-F0C8-32DD-F1351528590A}"/>
              </a:ext>
            </a:extLst>
          </p:cNvPr>
          <p:cNvSpPr txBox="1"/>
          <p:nvPr/>
        </p:nvSpPr>
        <p:spPr>
          <a:xfrm>
            <a:off x="4005822" y="1991835"/>
            <a:ext cx="15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Původní rodiny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B2A4C01D-D1D5-E3B4-1E9B-3CC85F3D98F9}"/>
              </a:ext>
            </a:extLst>
          </p:cNvPr>
          <p:cNvSpPr txBox="1"/>
          <p:nvPr/>
        </p:nvSpPr>
        <p:spPr>
          <a:xfrm>
            <a:off x="6436778" y="5636634"/>
            <a:ext cx="65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škola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9847FD05-6D48-83F0-BAFF-EC9A130943C7}"/>
              </a:ext>
            </a:extLst>
          </p:cNvPr>
          <p:cNvSpPr txBox="1"/>
          <p:nvPr/>
        </p:nvSpPr>
        <p:spPr>
          <a:xfrm>
            <a:off x="519052" y="3731040"/>
            <a:ext cx="2017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Náhled na situaci</a:t>
            </a:r>
          </a:p>
          <a:p>
            <a:r>
              <a:rPr lang="cs-CZ" dirty="0"/>
              <a:t>Subjektivní vnímání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5569312F-B7E0-A1CE-885F-99FB3EEAE40F}"/>
                  </a:ext>
                </a:extLst>
              </p14:cNvPr>
              <p14:cNvContentPartPr/>
              <p14:nvPr/>
            </p14:nvContentPartPr>
            <p14:xfrm>
              <a:off x="1247514" y="5636634"/>
              <a:ext cx="360" cy="36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5569312F-B7E0-A1CE-885F-99FB3EEAE40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38874" y="562763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ovéPole 40">
            <a:extLst>
              <a:ext uri="{FF2B5EF4-FFF2-40B4-BE49-F238E27FC236}">
                <a16:creationId xmlns:a16="http://schemas.microsoft.com/office/drawing/2014/main" id="{5DEA0722-E25B-FBC8-B7B0-3F8CE277AD7E}"/>
              </a:ext>
            </a:extLst>
          </p:cNvPr>
          <p:cNvSpPr txBox="1"/>
          <p:nvPr/>
        </p:nvSpPr>
        <p:spPr>
          <a:xfrm>
            <a:off x="1335519" y="4687225"/>
            <a:ext cx="2117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Organizace zapojené</a:t>
            </a:r>
          </a:p>
          <a:p>
            <a:r>
              <a:rPr lang="cs-CZ" dirty="0"/>
              <a:t>Do podpory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9678A934-9836-422F-8159-D1CCA8A73915}"/>
              </a:ext>
            </a:extLst>
          </p:cNvPr>
          <p:cNvCxnSpPr>
            <a:cxnSpLocks/>
          </p:cNvCxnSpPr>
          <p:nvPr/>
        </p:nvCxnSpPr>
        <p:spPr>
          <a:xfrm>
            <a:off x="4810153" y="2444154"/>
            <a:ext cx="508129" cy="1238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3EB9629D-20E1-43E4-A37B-BAD8E5E44DC7}"/>
              </a:ext>
            </a:extLst>
          </p:cNvPr>
          <p:cNvSpPr txBox="1"/>
          <p:nvPr/>
        </p:nvSpPr>
        <p:spPr>
          <a:xfrm>
            <a:off x="5444749" y="1389943"/>
            <a:ext cx="59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otec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C2CDA7EC-7267-4378-A674-128B45BBAF77}"/>
              </a:ext>
            </a:extLst>
          </p:cNvPr>
          <p:cNvSpPr txBox="1"/>
          <p:nvPr/>
        </p:nvSpPr>
        <p:spPr>
          <a:xfrm>
            <a:off x="5399077" y="2470507"/>
            <a:ext cx="76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matka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CFEE88B8-729D-43CE-8454-BD197DCB61D1}"/>
              </a:ext>
            </a:extLst>
          </p:cNvPr>
          <p:cNvSpPr txBox="1"/>
          <p:nvPr/>
        </p:nvSpPr>
        <p:spPr>
          <a:xfrm>
            <a:off x="3520014" y="1525212"/>
            <a:ext cx="118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sourozenci</a:t>
            </a: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8F69512B-FB32-407A-A062-84B5EB0BDAB5}"/>
              </a:ext>
            </a:extLst>
          </p:cNvPr>
          <p:cNvCxnSpPr>
            <a:endCxn id="34" idx="0"/>
          </p:cNvCxnSpPr>
          <p:nvPr/>
        </p:nvCxnSpPr>
        <p:spPr>
          <a:xfrm>
            <a:off x="4658109" y="1837281"/>
            <a:ext cx="144310" cy="15455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7D64E333-CD63-4D74-8937-6B7552F5EDDB}"/>
              </a:ext>
            </a:extLst>
          </p:cNvPr>
          <p:cNvCxnSpPr>
            <a:stCxn id="45" idx="2"/>
          </p:cNvCxnSpPr>
          <p:nvPr/>
        </p:nvCxnSpPr>
        <p:spPr>
          <a:xfrm flipH="1">
            <a:off x="5444749" y="1759275"/>
            <a:ext cx="297069" cy="22829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68C84C17-D115-448E-B3B9-DEBA8CC891DC}"/>
              </a:ext>
            </a:extLst>
          </p:cNvPr>
          <p:cNvCxnSpPr/>
          <p:nvPr/>
        </p:nvCxnSpPr>
        <p:spPr>
          <a:xfrm>
            <a:off x="5318282" y="2334862"/>
            <a:ext cx="280733" cy="17518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E0944B17-5A85-4C63-88B2-EDA0D9541B14}"/>
              </a:ext>
            </a:extLst>
          </p:cNvPr>
          <p:cNvSpPr txBox="1"/>
          <p:nvPr/>
        </p:nvSpPr>
        <p:spPr>
          <a:xfrm>
            <a:off x="9446131" y="1538811"/>
            <a:ext cx="195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Rozvedení partneři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412564E4-6AE9-4524-B94A-266C90467625}"/>
              </a:ext>
            </a:extLst>
          </p:cNvPr>
          <p:cNvSpPr txBox="1"/>
          <p:nvPr/>
        </p:nvSpPr>
        <p:spPr>
          <a:xfrm>
            <a:off x="9446131" y="2444154"/>
            <a:ext cx="211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Restaurovaná rodina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5D8E914A-5296-4B1A-82E2-D538052C56EB}"/>
              </a:ext>
            </a:extLst>
          </p:cNvPr>
          <p:cNvSpPr txBox="1"/>
          <p:nvPr/>
        </p:nvSpPr>
        <p:spPr>
          <a:xfrm>
            <a:off x="7208267" y="2955580"/>
            <a:ext cx="386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Vztahové vazby současného partnerství</a:t>
            </a: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8863F8B2-2CC3-4A61-9B15-55DB2E726168}"/>
              </a:ext>
            </a:extLst>
          </p:cNvPr>
          <p:cNvSpPr/>
          <p:nvPr/>
        </p:nvSpPr>
        <p:spPr>
          <a:xfrm>
            <a:off x="4482136" y="3678271"/>
            <a:ext cx="1943607" cy="9574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8D3C22E7-AA7D-4868-9D66-847F5D47B0DE}"/>
              </a:ext>
            </a:extLst>
          </p:cNvPr>
          <p:cNvCxnSpPr/>
          <p:nvPr/>
        </p:nvCxnSpPr>
        <p:spPr>
          <a:xfrm flipH="1">
            <a:off x="6365174" y="2510045"/>
            <a:ext cx="1228856" cy="1223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978FFD2A-FEFC-4A0D-8121-5DB04F35A8A0}"/>
              </a:ext>
            </a:extLst>
          </p:cNvPr>
          <p:cNvCxnSpPr/>
          <p:nvPr/>
        </p:nvCxnSpPr>
        <p:spPr>
          <a:xfrm flipH="1" flipV="1">
            <a:off x="8145801" y="1404593"/>
            <a:ext cx="194511" cy="5381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53EEB1AA-BF43-4D58-B804-5877BC4D8276}"/>
              </a:ext>
            </a:extLst>
          </p:cNvPr>
          <p:cNvCxnSpPr>
            <a:stCxn id="5" idx="3"/>
          </p:cNvCxnSpPr>
          <p:nvPr/>
        </p:nvCxnSpPr>
        <p:spPr>
          <a:xfrm flipV="1">
            <a:off x="9311398" y="1951691"/>
            <a:ext cx="357459" cy="3214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25568BEB-1723-4E86-812B-C11595E73E39}"/>
              </a:ext>
            </a:extLst>
          </p:cNvPr>
          <p:cNvCxnSpPr/>
          <p:nvPr/>
        </p:nvCxnSpPr>
        <p:spPr>
          <a:xfrm>
            <a:off x="8902074" y="2466045"/>
            <a:ext cx="476459" cy="1627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Přímá spojnice 68">
            <a:extLst>
              <a:ext uri="{FF2B5EF4-FFF2-40B4-BE49-F238E27FC236}">
                <a16:creationId xmlns:a16="http://schemas.microsoft.com/office/drawing/2014/main" id="{AF3D12DE-DD4D-4B47-81D0-953A793A54F3}"/>
              </a:ext>
            </a:extLst>
          </p:cNvPr>
          <p:cNvCxnSpPr/>
          <p:nvPr/>
        </p:nvCxnSpPr>
        <p:spPr>
          <a:xfrm flipH="1">
            <a:off x="8243056" y="2611537"/>
            <a:ext cx="97256" cy="2651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94B6EF7A-0281-4ACB-B9AD-BC9DF18DA022}"/>
              </a:ext>
            </a:extLst>
          </p:cNvPr>
          <p:cNvSpPr txBox="1"/>
          <p:nvPr/>
        </p:nvSpPr>
        <p:spPr>
          <a:xfrm>
            <a:off x="10494776" y="513452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 péči</a:t>
            </a:r>
          </a:p>
        </p:txBody>
      </p: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1F521E03-408F-4E46-993F-982E3E36D537}"/>
              </a:ext>
            </a:extLst>
          </p:cNvPr>
          <p:cNvCxnSpPr/>
          <p:nvPr/>
        </p:nvCxnSpPr>
        <p:spPr>
          <a:xfrm>
            <a:off x="6757539" y="4212189"/>
            <a:ext cx="1857503" cy="478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DCD60088-E78A-4999-BECE-152616FB90E7}"/>
              </a:ext>
            </a:extLst>
          </p:cNvPr>
          <p:cNvCxnSpPr/>
          <p:nvPr/>
        </p:nvCxnSpPr>
        <p:spPr>
          <a:xfrm flipV="1">
            <a:off x="9735635" y="4325973"/>
            <a:ext cx="142345" cy="2268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Přímá spojnice 75">
            <a:extLst>
              <a:ext uri="{FF2B5EF4-FFF2-40B4-BE49-F238E27FC236}">
                <a16:creationId xmlns:a16="http://schemas.microsoft.com/office/drawing/2014/main" id="{49705A14-B84F-4B26-BB3C-AC9EFDCE2F0C}"/>
              </a:ext>
            </a:extLst>
          </p:cNvPr>
          <p:cNvCxnSpPr/>
          <p:nvPr/>
        </p:nvCxnSpPr>
        <p:spPr>
          <a:xfrm>
            <a:off x="10009195" y="5134523"/>
            <a:ext cx="414511" cy="1846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CD97101F-9C2F-4E95-8820-AD272A3E1C49}"/>
              </a:ext>
            </a:extLst>
          </p:cNvPr>
          <p:cNvSpPr txBox="1"/>
          <p:nvPr/>
        </p:nvSpPr>
        <p:spPr>
          <a:xfrm>
            <a:off x="5055604" y="5814423"/>
            <a:ext cx="7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příjmy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AD49B551-A9F2-4B1A-B73E-FE8244800399}"/>
              </a:ext>
            </a:extLst>
          </p:cNvPr>
          <p:cNvSpPr txBox="1"/>
          <p:nvPr/>
        </p:nvSpPr>
        <p:spPr>
          <a:xfrm>
            <a:off x="3134109" y="5808840"/>
            <a:ext cx="87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bydlení</a:t>
            </a:r>
          </a:p>
        </p:txBody>
      </p: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7E12E48F-E4EA-453C-B712-AFEA57F66557}"/>
              </a:ext>
            </a:extLst>
          </p:cNvPr>
          <p:cNvCxnSpPr/>
          <p:nvPr/>
        </p:nvCxnSpPr>
        <p:spPr>
          <a:xfrm>
            <a:off x="5399077" y="4963457"/>
            <a:ext cx="45672" cy="715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0F03F978-204A-401A-96F3-FF50139CAC80}"/>
              </a:ext>
            </a:extLst>
          </p:cNvPr>
          <p:cNvCxnSpPr>
            <a:endCxn id="35" idx="0"/>
          </p:cNvCxnSpPr>
          <p:nvPr/>
        </p:nvCxnSpPr>
        <p:spPr>
          <a:xfrm>
            <a:off x="6164351" y="4875579"/>
            <a:ext cx="600530" cy="76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>
            <a:extLst>
              <a:ext uri="{FF2B5EF4-FFF2-40B4-BE49-F238E27FC236}">
                <a16:creationId xmlns:a16="http://schemas.microsoft.com/office/drawing/2014/main" id="{8CA7E5B2-C241-431A-94E7-1DA8DD6BF88D}"/>
              </a:ext>
            </a:extLst>
          </p:cNvPr>
          <p:cNvCxnSpPr/>
          <p:nvPr/>
        </p:nvCxnSpPr>
        <p:spPr>
          <a:xfrm flipH="1">
            <a:off x="3792915" y="4742175"/>
            <a:ext cx="826586" cy="994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8795D974-04B5-4573-B1D0-5BA98C05D0E8}"/>
              </a:ext>
            </a:extLst>
          </p:cNvPr>
          <p:cNvSpPr txBox="1"/>
          <p:nvPr/>
        </p:nvSpPr>
        <p:spPr>
          <a:xfrm>
            <a:off x="3866867" y="6275463"/>
            <a:ext cx="79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vlastní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79E84F2F-7F1F-49A8-A76A-76CFE25C2D93}"/>
              </a:ext>
            </a:extLst>
          </p:cNvPr>
          <p:cNvSpPr txBox="1"/>
          <p:nvPr/>
        </p:nvSpPr>
        <p:spPr>
          <a:xfrm>
            <a:off x="1764859" y="6250485"/>
            <a:ext cx="1943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Nájemní/ubytovna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29063FF8-85F3-478B-8098-75550714C898}"/>
              </a:ext>
            </a:extLst>
          </p:cNvPr>
          <p:cNvSpPr txBox="1"/>
          <p:nvPr/>
        </p:nvSpPr>
        <p:spPr>
          <a:xfrm>
            <a:off x="5681574" y="6272910"/>
            <a:ext cx="70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práce</a:t>
            </a: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25B792E2-3761-4F71-8BD6-0299E1C2FBE3}"/>
              </a:ext>
            </a:extLst>
          </p:cNvPr>
          <p:cNvSpPr txBox="1"/>
          <p:nvPr/>
        </p:nvSpPr>
        <p:spPr>
          <a:xfrm>
            <a:off x="4730264" y="6239731"/>
            <a:ext cx="7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dávky</a:t>
            </a:r>
          </a:p>
        </p:txBody>
      </p: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A986559A-C2B0-48D3-8425-EA1023F3F83D}"/>
              </a:ext>
            </a:extLst>
          </p:cNvPr>
          <p:cNvCxnSpPr>
            <a:stCxn id="78" idx="1"/>
            <a:endCxn id="86" idx="0"/>
          </p:cNvCxnSpPr>
          <p:nvPr/>
        </p:nvCxnSpPr>
        <p:spPr>
          <a:xfrm flipH="1">
            <a:off x="2736407" y="5993506"/>
            <a:ext cx="397702" cy="2569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Přímá spojnice 91">
            <a:extLst>
              <a:ext uri="{FF2B5EF4-FFF2-40B4-BE49-F238E27FC236}">
                <a16:creationId xmlns:a16="http://schemas.microsoft.com/office/drawing/2014/main" id="{28D7D69B-7C10-42FA-B313-7D4584209868}"/>
              </a:ext>
            </a:extLst>
          </p:cNvPr>
          <p:cNvCxnSpPr/>
          <p:nvPr/>
        </p:nvCxnSpPr>
        <p:spPr>
          <a:xfrm>
            <a:off x="3948115" y="6146572"/>
            <a:ext cx="179265" cy="1845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6F0AFE1E-24E9-4621-B3F9-C5F2BC226617}"/>
              </a:ext>
            </a:extLst>
          </p:cNvPr>
          <p:cNvCxnSpPr/>
          <p:nvPr/>
        </p:nvCxnSpPr>
        <p:spPr>
          <a:xfrm flipH="1">
            <a:off x="5232172" y="6134558"/>
            <a:ext cx="71938" cy="2170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Přímá spojnice 95">
            <a:extLst>
              <a:ext uri="{FF2B5EF4-FFF2-40B4-BE49-F238E27FC236}">
                <a16:creationId xmlns:a16="http://schemas.microsoft.com/office/drawing/2014/main" id="{6EE6A39F-2C91-47DE-96C4-97F2664F7385}"/>
              </a:ext>
            </a:extLst>
          </p:cNvPr>
          <p:cNvCxnSpPr/>
          <p:nvPr/>
        </p:nvCxnSpPr>
        <p:spPr>
          <a:xfrm>
            <a:off x="5741817" y="6178172"/>
            <a:ext cx="164232" cy="1408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03CF9C94-A4A4-4A5F-B6DC-241C5376DEC8}"/>
              </a:ext>
            </a:extLst>
          </p:cNvPr>
          <p:cNvCxnSpPr/>
          <p:nvPr/>
        </p:nvCxnSpPr>
        <p:spPr>
          <a:xfrm flipH="1">
            <a:off x="3483603" y="4337010"/>
            <a:ext cx="923445" cy="464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>
            <a:extLst>
              <a:ext uri="{FF2B5EF4-FFF2-40B4-BE49-F238E27FC236}">
                <a16:creationId xmlns:a16="http://schemas.microsoft.com/office/drawing/2014/main" id="{21BDD57A-54CF-4B11-85B4-06D3422D979E}"/>
              </a:ext>
            </a:extLst>
          </p:cNvPr>
          <p:cNvCxnSpPr/>
          <p:nvPr/>
        </p:nvCxnSpPr>
        <p:spPr>
          <a:xfrm>
            <a:off x="2684298" y="3952832"/>
            <a:ext cx="1694359" cy="137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101">
            <a:extLst>
              <a:ext uri="{FF2B5EF4-FFF2-40B4-BE49-F238E27FC236}">
                <a16:creationId xmlns:a16="http://schemas.microsoft.com/office/drawing/2014/main" id="{67D853D0-5597-4EB6-B85D-FFD5E8135FB0}"/>
              </a:ext>
            </a:extLst>
          </p:cNvPr>
          <p:cNvCxnSpPr/>
          <p:nvPr/>
        </p:nvCxnSpPr>
        <p:spPr>
          <a:xfrm>
            <a:off x="3058554" y="2717588"/>
            <a:ext cx="1648901" cy="1007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D81FEB3F-B75C-428D-A727-CD0521CE38D8}"/>
              </a:ext>
            </a:extLst>
          </p:cNvPr>
          <p:cNvSpPr txBox="1"/>
          <p:nvPr/>
        </p:nvSpPr>
        <p:spPr>
          <a:xfrm>
            <a:off x="2653625" y="5325606"/>
            <a:ext cx="214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Kde – vesnice, město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67B1686-6A3C-45FB-AA65-AFF8C68A75DD}"/>
              </a:ext>
            </a:extLst>
          </p:cNvPr>
          <p:cNvCxnSpPr/>
          <p:nvPr/>
        </p:nvCxnSpPr>
        <p:spPr>
          <a:xfrm>
            <a:off x="3109203" y="5743601"/>
            <a:ext cx="115804" cy="1218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27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D5BE4-4958-9ECC-1868-2448B39F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 rodiny neodpovídá diagnostice rodiny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42D9A-5A0F-A176-9401-22C17811C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Všeobecně – diagnostika rodiny je zaměřena na stávajíc stav</a:t>
            </a:r>
          </a:p>
          <a:p>
            <a:r>
              <a:rPr lang="cs-CZ" dirty="0"/>
              <a:t>Příčiny ohrožení</a:t>
            </a:r>
          </a:p>
          <a:p>
            <a:r>
              <a:rPr lang="cs-CZ" dirty="0"/>
              <a:t>Nástroje ke změně</a:t>
            </a:r>
          </a:p>
          <a:p>
            <a:r>
              <a:rPr lang="cs-CZ" dirty="0"/>
              <a:t>Potenciál rodiny – možnosti, silné stránky, hranice změny</a:t>
            </a:r>
          </a:p>
        </p:txBody>
      </p:sp>
    </p:spTree>
    <p:extLst>
      <p:ext uri="{BB962C8B-B14F-4D97-AF65-F5344CB8AC3E}">
        <p14:creationId xmlns:p14="http://schemas.microsoft.com/office/powerpoint/2010/main" val="188592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3BF17-0447-4C4B-A590-19E0B57D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Sendvičová rodina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F347C05-7A7B-4432-90EB-00F59D17B3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3626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2091</Words>
  <Application>Microsoft Office PowerPoint</Application>
  <PresentationFormat>Širokoúhlá obrazovka</PresentationFormat>
  <Paragraphs>324</Paragraphs>
  <Slides>44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Motiv Office</vt:lpstr>
      <vt:lpstr>Strategie práce s rodinou</vt:lpstr>
      <vt:lpstr>Rodina+dítě+dětství</vt:lpstr>
      <vt:lpstr>Typy rodinných politik</vt:lpstr>
      <vt:lpstr>Domácnost, rodina a domov - definujte</vt:lpstr>
      <vt:lpstr>Diagnostika rodiny</vt:lpstr>
      <vt:lpstr>Shrnutí </vt:lpstr>
      <vt:lpstr>potenciál změny?</vt:lpstr>
      <vt:lpstr>Potenciál rodiny neodpovídá diagnostice rodiny</vt:lpstr>
      <vt:lpstr>Sendvičová rodina</vt:lpstr>
      <vt:lpstr>Sešívaná rodina</vt:lpstr>
      <vt:lpstr>Prezentace aplikace PowerPoint</vt:lpstr>
      <vt:lpstr>Nástroje </vt:lpstr>
      <vt:lpstr>Partnerské vztahy</vt:lpstr>
      <vt:lpstr>Rodina a dítě</vt:lpstr>
      <vt:lpstr>Dítě a rodič</vt:lpstr>
      <vt:lpstr>Trestná činnost</vt:lpstr>
      <vt:lpstr>Rodinné funkce</vt:lpstr>
      <vt:lpstr>Metody práce s rodinou</vt:lpstr>
      <vt:lpstr>Prezentace aplikace PowerPoint</vt:lpstr>
      <vt:lpstr>§2</vt:lpstr>
      <vt:lpstr>Prezentace aplikace PowerPoint</vt:lpstr>
      <vt:lpstr>Cíle a poslání</vt:lpstr>
      <vt:lpstr>Cíle a poslání</vt:lpstr>
      <vt:lpstr>Cíle a poslání</vt:lpstr>
      <vt:lpstr>Zásady </vt:lpstr>
      <vt:lpstr>Systémový přístup</vt:lpstr>
      <vt:lpstr>Způsob práce orientovaný na úkoly, úkolová sociální práce</vt:lpstr>
      <vt:lpstr>Etapy úkolové sociální práce</vt:lpstr>
      <vt:lpstr>Sociální práce s rodinami s dětmi</vt:lpstr>
      <vt:lpstr>Primární dělení rodin</vt:lpstr>
      <vt:lpstr>Prezentace aplikace PowerPoint</vt:lpstr>
      <vt:lpstr>Etapy úkolové sociální práce</vt:lpstr>
      <vt:lpstr>Nástroje k diagnostice</vt:lpstr>
      <vt:lpstr>Odběratelé služby </vt:lpstr>
      <vt:lpstr>Prezentace aplikace PowerPoint</vt:lpstr>
      <vt:lpstr>Prezentace aplikace PowerPoint</vt:lpstr>
      <vt:lpstr>Diagnostika rodiny</vt:lpstr>
      <vt:lpstr>Diagnostika rodiny - komunikace</vt:lpstr>
      <vt:lpstr>Diagnostika rodiny – každodenní rodinný život</vt:lpstr>
      <vt:lpstr>Diagnostika rodiny – rozvoj dětí</vt:lpstr>
      <vt:lpstr>Analýza našeho myšlení a práce – analýza příběhu</vt:lpstr>
      <vt:lpstr>Vyhláška 473/2012</vt:lpstr>
      <vt:lpstr>Prezentace aplikace PowerPoint</vt:lpstr>
      <vt:lpstr>Rodina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práce s rodinou</dc:title>
  <dc:creator>Petr Fabián</dc:creator>
  <cp:lastModifiedBy>Petr Fabián</cp:lastModifiedBy>
  <cp:revision>40</cp:revision>
  <dcterms:created xsi:type="dcterms:W3CDTF">2023-03-13T06:17:38Z</dcterms:created>
  <dcterms:modified xsi:type="dcterms:W3CDTF">2024-12-10T11:00:10Z</dcterms:modified>
</cp:coreProperties>
</file>