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949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13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1822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838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2223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17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67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44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80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98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48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97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37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90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41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065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096F8-9084-4DE5-80B5-EBF5412FC5FF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7C71A4-7433-41D0-8D3B-A12304DA66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83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3114AD-29CB-5D54-E2CC-2D45AACFCA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Handicap v životě člověka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BBD534-11A4-214C-914A-EA9C9D0388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cap="none" dirty="0"/>
              <a:t>Mgr. Pavlína Davidová, MBA, </a:t>
            </a:r>
            <a:r>
              <a:rPr lang="cs-CZ" cap="none" dirty="0" err="1"/>
              <a:t>DiS</a:t>
            </a:r>
            <a:r>
              <a:rPr lang="cs-CZ" cap="non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0670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24"/>
            <a:ext cx="8596668" cy="565913"/>
          </a:xfrm>
        </p:spPr>
        <p:txBody>
          <a:bodyPr>
            <a:normAutofit fontScale="90000"/>
          </a:bodyPr>
          <a:lstStyle/>
          <a:p>
            <a:r>
              <a:rPr lang="cs-CZ" dirty="0"/>
              <a:t>Včasná intervence u žáků se SVP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02889"/>
            <a:ext cx="10236472" cy="503847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Včasná intervence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představuje klíčový prvek v podpoře dětí se SVP. Jejím cílem je co nejrychlejší identifikace specifických potřeb dítěte a následné poskytnutí adekvátní podpory. Tím se zvyšuje šance na úspěšný rozvoj dítěte a jeho lepší začlenění do běžného života.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Včasná intervence je komplexní přístup, který zahrnuje: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Včasnou identifikaci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Multidisciplinární spolupráci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Intenzivní a pravidelnou podporu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Zaměření na rozvoj silných stránek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Spolupráci s rodinou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238073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24"/>
            <a:ext cx="8596668" cy="565913"/>
          </a:xfrm>
        </p:spPr>
        <p:txBody>
          <a:bodyPr>
            <a:normAutofit fontScale="90000"/>
          </a:bodyPr>
          <a:lstStyle/>
          <a:p>
            <a:r>
              <a:rPr lang="cs-CZ" dirty="0"/>
              <a:t>Včasná intervence u žáků se SVP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38865"/>
            <a:ext cx="10236472" cy="4802497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Výhody včasné intervence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Zlepšení vývojových dovedností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Prevence dalších problémů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 kvality života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Usnadnění přechodu do školy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4066744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4C8B9-58A1-E4E8-461B-413D42D2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50724"/>
            <a:ext cx="8596668" cy="565913"/>
          </a:xfrm>
        </p:spPr>
        <p:txBody>
          <a:bodyPr>
            <a:normAutofit fontScale="90000"/>
          </a:bodyPr>
          <a:lstStyle/>
          <a:p>
            <a:r>
              <a:rPr lang="cs-CZ" dirty="0"/>
              <a:t>Včasná intervence u žáků se SVP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98580-F686-87A4-64B8-55E812D74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38865"/>
            <a:ext cx="10236472" cy="4802497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Kdy je včasná intervence nejúčinnější?</a:t>
            </a: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Včasná intervence je nejúčinnější, pokud je zahájena co nejdříve po zjištění specifických potřeb dítěte. Ideálně již v předškolním věku nebo dokonce v kojeneckém věku.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Poskytovatelé včasné intervence</a:t>
            </a:r>
            <a:endParaRPr lang="cs-CZ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Pedagogicko-psychologické poradny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Speciálně pedagogická centra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Mateřské školy</a:t>
            </a:r>
          </a:p>
          <a:p>
            <a:pPr lvl="1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 rané péče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292ED42-BC20-0A4C-26DB-7B6E9AB9BB36}"/>
              </a:ext>
            </a:extLst>
          </p:cNvPr>
          <p:cNvSpPr txBox="1"/>
          <p:nvPr/>
        </p:nvSpPr>
        <p:spPr>
          <a:xfrm>
            <a:off x="4465074" y="6319060"/>
            <a:ext cx="25994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cap="none" dirty="0">
                <a:latin typeface="Calibri" panose="020F0502020204030204" pitchFamily="34" charset="0"/>
                <a:cs typeface="Times New Roman" panose="02020603050405020304" pitchFamily="18" charset="0"/>
              </a:rPr>
              <a:t>© Davidová, 2024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100144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B54342-3FA5-6CB2-ECAA-57BD2C8F2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B28CF-C679-13F7-9969-5EF9D20118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Handicap v životě člověka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117908-1A45-E1CF-82C2-E333EC303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cap="none" dirty="0"/>
              <a:t>Mgr. Pavlína Davidová, MBA, </a:t>
            </a:r>
            <a:r>
              <a:rPr lang="cs-CZ" cap="none" dirty="0" err="1"/>
              <a:t>DiS</a:t>
            </a:r>
            <a:r>
              <a:rPr lang="cs-CZ" cap="none" dirty="0"/>
              <a:t>.</a:t>
            </a:r>
          </a:p>
          <a:p>
            <a:r>
              <a:rPr lang="cs-CZ" cap="none"/>
              <a:t>pavlina.davidova@fvp.slu.cz </a:t>
            </a:r>
          </a:p>
          <a:p>
            <a:r>
              <a:rPr lang="cs-CZ" cap="none"/>
              <a:t> 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245591894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195</Words>
  <Application>Microsoft Office PowerPoint</Application>
  <PresentationFormat>Širokoúhlá obrazovka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Symbol</vt:lpstr>
      <vt:lpstr>Trebuchet MS</vt:lpstr>
      <vt:lpstr>Wingdings 3</vt:lpstr>
      <vt:lpstr>Fazeta</vt:lpstr>
      <vt:lpstr>Handicap v životě člověka</vt:lpstr>
      <vt:lpstr>Včasná intervence u žáků se SVP</vt:lpstr>
      <vt:lpstr>Včasná intervence u žáků se SVP</vt:lpstr>
      <vt:lpstr>Včasná intervence u žáků se SVP</vt:lpstr>
      <vt:lpstr>Handicap v životě člověka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Pavlína Davidová</dc:creator>
  <cp:lastModifiedBy>Pavlína Davidová</cp:lastModifiedBy>
  <cp:revision>5</cp:revision>
  <dcterms:created xsi:type="dcterms:W3CDTF">2024-09-30T12:54:44Z</dcterms:created>
  <dcterms:modified xsi:type="dcterms:W3CDTF">2024-11-30T07:21:49Z</dcterms:modified>
</cp:coreProperties>
</file>