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1" r:id="rId7"/>
    <p:sldId id="260" r:id="rId8"/>
    <p:sldId id="262" r:id="rId9"/>
    <p:sldId id="598" r:id="rId10"/>
    <p:sldId id="301" r:id="rId11"/>
    <p:sldId id="599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3"/>
  </p:normalViewPr>
  <p:slideViewPr>
    <p:cSldViewPr snapToGrid="0">
      <p:cViewPr varScale="1">
        <p:scale>
          <a:sx n="152" d="100"/>
          <a:sy n="152" d="100"/>
        </p:scale>
        <p:origin x="604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A61972-9869-4F59-874C-2ABD88116BE5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8E488B15-DE68-4FF5-B316-EBF2E07D07C5}">
      <dgm:prSet/>
      <dgm:spPr/>
      <dgm:t>
        <a:bodyPr/>
        <a:lstStyle/>
        <a:p>
          <a:r>
            <a:rPr lang="cs-CZ"/>
            <a:t>Deprivace, zanedbanost, frustrace</a:t>
          </a:r>
          <a:endParaRPr lang="en-US"/>
        </a:p>
      </dgm:t>
    </dgm:pt>
    <dgm:pt modelId="{D36C60E0-E5FE-4064-89AC-293131DA5706}" type="parTrans" cxnId="{8C57F539-55D0-4255-A2F7-CF8D5CF8A63C}">
      <dgm:prSet/>
      <dgm:spPr/>
      <dgm:t>
        <a:bodyPr/>
        <a:lstStyle/>
        <a:p>
          <a:endParaRPr lang="en-US"/>
        </a:p>
      </dgm:t>
    </dgm:pt>
    <dgm:pt modelId="{A85E8DFF-05DF-4BD2-9F6B-80EABCA4D176}" type="sibTrans" cxnId="{8C57F539-55D0-4255-A2F7-CF8D5CF8A63C}">
      <dgm:prSet/>
      <dgm:spPr/>
      <dgm:t>
        <a:bodyPr/>
        <a:lstStyle/>
        <a:p>
          <a:endParaRPr lang="en-US"/>
        </a:p>
      </dgm:t>
    </dgm:pt>
    <dgm:pt modelId="{30406E2F-E6AE-4080-93A1-4CE948F34C4C}">
      <dgm:prSet/>
      <dgm:spPr/>
      <dgm:t>
        <a:bodyPr/>
        <a:lstStyle/>
        <a:p>
          <a:r>
            <a:rPr lang="cs-CZ" u="sng"/>
            <a:t>Typ sociálně hyperaktivní</a:t>
          </a:r>
          <a:r>
            <a:rPr lang="cs-CZ"/>
            <a:t>  </a:t>
          </a:r>
          <a:endParaRPr lang="en-US"/>
        </a:p>
      </dgm:t>
    </dgm:pt>
    <dgm:pt modelId="{B6BCA765-24B6-4C30-B48D-8DE01D1BEBF8}" type="parTrans" cxnId="{2B656C6B-6086-4BAA-9E06-A00E36EFE8CA}">
      <dgm:prSet/>
      <dgm:spPr/>
      <dgm:t>
        <a:bodyPr/>
        <a:lstStyle/>
        <a:p>
          <a:endParaRPr lang="en-US"/>
        </a:p>
      </dgm:t>
    </dgm:pt>
    <dgm:pt modelId="{25C458D5-2676-4F93-A293-CF138B380DF0}" type="sibTrans" cxnId="{2B656C6B-6086-4BAA-9E06-A00E36EFE8CA}">
      <dgm:prSet/>
      <dgm:spPr/>
      <dgm:t>
        <a:bodyPr/>
        <a:lstStyle/>
        <a:p>
          <a:endParaRPr lang="en-US"/>
        </a:p>
      </dgm:t>
    </dgm:pt>
    <dgm:pt modelId="{D68E8354-FA4E-40A6-A284-9EC569F7AB50}">
      <dgm:prSet/>
      <dgm:spPr/>
      <dgm:t>
        <a:bodyPr/>
        <a:lstStyle/>
        <a:p>
          <a:r>
            <a:rPr lang="cs-CZ" u="sng"/>
            <a:t>Typ sociálně hypoaktivní</a:t>
          </a:r>
          <a:r>
            <a:rPr lang="cs-CZ"/>
            <a:t>  </a:t>
          </a:r>
          <a:endParaRPr lang="en-US"/>
        </a:p>
      </dgm:t>
    </dgm:pt>
    <dgm:pt modelId="{7B4E8F95-D787-448E-B1B8-0589C5CCDD11}" type="parTrans" cxnId="{6262B1F1-D674-4613-B271-54AFB9A08716}">
      <dgm:prSet/>
      <dgm:spPr/>
      <dgm:t>
        <a:bodyPr/>
        <a:lstStyle/>
        <a:p>
          <a:endParaRPr lang="en-US"/>
        </a:p>
      </dgm:t>
    </dgm:pt>
    <dgm:pt modelId="{6D6838BD-2635-4665-A2A9-EC7FB7AA5E64}" type="sibTrans" cxnId="{6262B1F1-D674-4613-B271-54AFB9A08716}">
      <dgm:prSet/>
      <dgm:spPr/>
      <dgm:t>
        <a:bodyPr/>
        <a:lstStyle/>
        <a:p>
          <a:endParaRPr lang="en-US"/>
        </a:p>
      </dgm:t>
    </dgm:pt>
    <dgm:pt modelId="{EACB8198-26F6-44BB-88C7-CC9C435BA5D7}">
      <dgm:prSet/>
      <dgm:spPr/>
      <dgm:t>
        <a:bodyPr/>
        <a:lstStyle/>
        <a:p>
          <a:r>
            <a:rPr lang="cs-CZ" u="sng"/>
            <a:t>Typ normoaktivní</a:t>
          </a:r>
          <a:r>
            <a:rPr lang="cs-CZ"/>
            <a:t> </a:t>
          </a:r>
          <a:endParaRPr lang="en-US"/>
        </a:p>
      </dgm:t>
    </dgm:pt>
    <dgm:pt modelId="{1568F51F-63C0-4F8F-818D-93B21C5D5750}" type="parTrans" cxnId="{28B28BDE-1BB2-4F3A-BC3D-F352D196820F}">
      <dgm:prSet/>
      <dgm:spPr/>
      <dgm:t>
        <a:bodyPr/>
        <a:lstStyle/>
        <a:p>
          <a:endParaRPr lang="en-US"/>
        </a:p>
      </dgm:t>
    </dgm:pt>
    <dgm:pt modelId="{2EA7F379-3F86-436D-8077-5615F8410C77}" type="sibTrans" cxnId="{28B28BDE-1BB2-4F3A-BC3D-F352D196820F}">
      <dgm:prSet/>
      <dgm:spPr/>
      <dgm:t>
        <a:bodyPr/>
        <a:lstStyle/>
        <a:p>
          <a:endParaRPr lang="en-US"/>
        </a:p>
      </dgm:t>
    </dgm:pt>
    <dgm:pt modelId="{CC1904CC-C735-4243-94B4-F7DE50B03F3F}" type="pres">
      <dgm:prSet presAssocID="{D2A61972-9869-4F59-874C-2ABD88116BE5}" presName="outerComposite" presStyleCnt="0">
        <dgm:presLayoutVars>
          <dgm:chMax val="5"/>
          <dgm:dir/>
          <dgm:resizeHandles val="exact"/>
        </dgm:presLayoutVars>
      </dgm:prSet>
      <dgm:spPr/>
    </dgm:pt>
    <dgm:pt modelId="{A1436A88-F6E7-874E-A85F-006CC9D3BCF6}" type="pres">
      <dgm:prSet presAssocID="{D2A61972-9869-4F59-874C-2ABD88116BE5}" presName="dummyMaxCanvas" presStyleCnt="0">
        <dgm:presLayoutVars/>
      </dgm:prSet>
      <dgm:spPr/>
    </dgm:pt>
    <dgm:pt modelId="{7F6E6F8F-2E08-B948-8CFB-4F61763D3C35}" type="pres">
      <dgm:prSet presAssocID="{D2A61972-9869-4F59-874C-2ABD88116BE5}" presName="FourNodes_1" presStyleLbl="node1" presStyleIdx="0" presStyleCnt="4">
        <dgm:presLayoutVars>
          <dgm:bulletEnabled val="1"/>
        </dgm:presLayoutVars>
      </dgm:prSet>
      <dgm:spPr/>
    </dgm:pt>
    <dgm:pt modelId="{2FD5E46E-C7A1-A147-A3A3-C25EDEC1E6D7}" type="pres">
      <dgm:prSet presAssocID="{D2A61972-9869-4F59-874C-2ABD88116BE5}" presName="FourNodes_2" presStyleLbl="node1" presStyleIdx="1" presStyleCnt="4">
        <dgm:presLayoutVars>
          <dgm:bulletEnabled val="1"/>
        </dgm:presLayoutVars>
      </dgm:prSet>
      <dgm:spPr/>
    </dgm:pt>
    <dgm:pt modelId="{0E907763-E67A-944E-A792-E6D3F854570E}" type="pres">
      <dgm:prSet presAssocID="{D2A61972-9869-4F59-874C-2ABD88116BE5}" presName="FourNodes_3" presStyleLbl="node1" presStyleIdx="2" presStyleCnt="4">
        <dgm:presLayoutVars>
          <dgm:bulletEnabled val="1"/>
        </dgm:presLayoutVars>
      </dgm:prSet>
      <dgm:spPr/>
    </dgm:pt>
    <dgm:pt modelId="{BC464F30-D9C3-7B40-8FB3-3F9949A14382}" type="pres">
      <dgm:prSet presAssocID="{D2A61972-9869-4F59-874C-2ABD88116BE5}" presName="FourNodes_4" presStyleLbl="node1" presStyleIdx="3" presStyleCnt="4">
        <dgm:presLayoutVars>
          <dgm:bulletEnabled val="1"/>
        </dgm:presLayoutVars>
      </dgm:prSet>
      <dgm:spPr/>
    </dgm:pt>
    <dgm:pt modelId="{720EFBDD-CA68-B946-B6E4-2CA9D7D9AE9B}" type="pres">
      <dgm:prSet presAssocID="{D2A61972-9869-4F59-874C-2ABD88116BE5}" presName="FourConn_1-2" presStyleLbl="fgAccFollowNode1" presStyleIdx="0" presStyleCnt="3">
        <dgm:presLayoutVars>
          <dgm:bulletEnabled val="1"/>
        </dgm:presLayoutVars>
      </dgm:prSet>
      <dgm:spPr/>
    </dgm:pt>
    <dgm:pt modelId="{A90C9024-7B58-464D-8A30-9B6C8D0865A1}" type="pres">
      <dgm:prSet presAssocID="{D2A61972-9869-4F59-874C-2ABD88116BE5}" presName="FourConn_2-3" presStyleLbl="fgAccFollowNode1" presStyleIdx="1" presStyleCnt="3">
        <dgm:presLayoutVars>
          <dgm:bulletEnabled val="1"/>
        </dgm:presLayoutVars>
      </dgm:prSet>
      <dgm:spPr/>
    </dgm:pt>
    <dgm:pt modelId="{8399B988-8846-C243-B30B-D2C97F38F2D7}" type="pres">
      <dgm:prSet presAssocID="{D2A61972-9869-4F59-874C-2ABD88116BE5}" presName="FourConn_3-4" presStyleLbl="fgAccFollowNode1" presStyleIdx="2" presStyleCnt="3">
        <dgm:presLayoutVars>
          <dgm:bulletEnabled val="1"/>
        </dgm:presLayoutVars>
      </dgm:prSet>
      <dgm:spPr/>
    </dgm:pt>
    <dgm:pt modelId="{B689CEB0-F888-0E4F-9306-6656DAB44D58}" type="pres">
      <dgm:prSet presAssocID="{D2A61972-9869-4F59-874C-2ABD88116BE5}" presName="FourNodes_1_text" presStyleLbl="node1" presStyleIdx="3" presStyleCnt="4">
        <dgm:presLayoutVars>
          <dgm:bulletEnabled val="1"/>
        </dgm:presLayoutVars>
      </dgm:prSet>
      <dgm:spPr/>
    </dgm:pt>
    <dgm:pt modelId="{5D210201-2A39-DA4B-86E2-81A19925C5AA}" type="pres">
      <dgm:prSet presAssocID="{D2A61972-9869-4F59-874C-2ABD88116BE5}" presName="FourNodes_2_text" presStyleLbl="node1" presStyleIdx="3" presStyleCnt="4">
        <dgm:presLayoutVars>
          <dgm:bulletEnabled val="1"/>
        </dgm:presLayoutVars>
      </dgm:prSet>
      <dgm:spPr/>
    </dgm:pt>
    <dgm:pt modelId="{6ADF140E-61F2-E74B-B583-1E70FA7CD303}" type="pres">
      <dgm:prSet presAssocID="{D2A61972-9869-4F59-874C-2ABD88116BE5}" presName="FourNodes_3_text" presStyleLbl="node1" presStyleIdx="3" presStyleCnt="4">
        <dgm:presLayoutVars>
          <dgm:bulletEnabled val="1"/>
        </dgm:presLayoutVars>
      </dgm:prSet>
      <dgm:spPr/>
    </dgm:pt>
    <dgm:pt modelId="{4E7E77B9-BD6B-A749-8E43-90FACC704AAB}" type="pres">
      <dgm:prSet presAssocID="{D2A61972-9869-4F59-874C-2ABD88116BE5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F7DB4802-BD09-2546-A8E2-AC65A4062FAB}" type="presOf" srcId="{A85E8DFF-05DF-4BD2-9F6B-80EABCA4D176}" destId="{720EFBDD-CA68-B946-B6E4-2CA9D7D9AE9B}" srcOrd="0" destOrd="0" presId="urn:microsoft.com/office/officeart/2005/8/layout/vProcess5"/>
    <dgm:cxn modelId="{9A9B7217-81DE-B04D-B748-7EFB17D622C1}" type="presOf" srcId="{6D6838BD-2635-4665-A2A9-EC7FB7AA5E64}" destId="{8399B988-8846-C243-B30B-D2C97F38F2D7}" srcOrd="0" destOrd="0" presId="urn:microsoft.com/office/officeart/2005/8/layout/vProcess5"/>
    <dgm:cxn modelId="{93934237-02ED-5647-A253-7DD62FAA22D4}" type="presOf" srcId="{EACB8198-26F6-44BB-88C7-CC9C435BA5D7}" destId="{BC464F30-D9C3-7B40-8FB3-3F9949A14382}" srcOrd="0" destOrd="0" presId="urn:microsoft.com/office/officeart/2005/8/layout/vProcess5"/>
    <dgm:cxn modelId="{8C57F539-55D0-4255-A2F7-CF8D5CF8A63C}" srcId="{D2A61972-9869-4F59-874C-2ABD88116BE5}" destId="{8E488B15-DE68-4FF5-B316-EBF2E07D07C5}" srcOrd="0" destOrd="0" parTransId="{D36C60E0-E5FE-4064-89AC-293131DA5706}" sibTransId="{A85E8DFF-05DF-4BD2-9F6B-80EABCA4D176}"/>
    <dgm:cxn modelId="{6401593B-49C8-B943-B730-5FB1D8D5C3A6}" type="presOf" srcId="{EACB8198-26F6-44BB-88C7-CC9C435BA5D7}" destId="{4E7E77B9-BD6B-A749-8E43-90FACC704AAB}" srcOrd="1" destOrd="0" presId="urn:microsoft.com/office/officeart/2005/8/layout/vProcess5"/>
    <dgm:cxn modelId="{C283D163-43D3-CB45-B998-101D9E7D3A60}" type="presOf" srcId="{D68E8354-FA4E-40A6-A284-9EC569F7AB50}" destId="{0E907763-E67A-944E-A792-E6D3F854570E}" srcOrd="0" destOrd="0" presId="urn:microsoft.com/office/officeart/2005/8/layout/vProcess5"/>
    <dgm:cxn modelId="{2B656C6B-6086-4BAA-9E06-A00E36EFE8CA}" srcId="{D2A61972-9869-4F59-874C-2ABD88116BE5}" destId="{30406E2F-E6AE-4080-93A1-4CE948F34C4C}" srcOrd="1" destOrd="0" parTransId="{B6BCA765-24B6-4C30-B48D-8DE01D1BEBF8}" sibTransId="{25C458D5-2676-4F93-A293-CF138B380DF0}"/>
    <dgm:cxn modelId="{05160286-2B1F-5443-9752-A7EC592E7438}" type="presOf" srcId="{30406E2F-E6AE-4080-93A1-4CE948F34C4C}" destId="{2FD5E46E-C7A1-A147-A3A3-C25EDEC1E6D7}" srcOrd="0" destOrd="0" presId="urn:microsoft.com/office/officeart/2005/8/layout/vProcess5"/>
    <dgm:cxn modelId="{C004C1B6-071E-7944-A4EA-30319301996C}" type="presOf" srcId="{8E488B15-DE68-4FF5-B316-EBF2E07D07C5}" destId="{7F6E6F8F-2E08-B948-8CFB-4F61763D3C35}" srcOrd="0" destOrd="0" presId="urn:microsoft.com/office/officeart/2005/8/layout/vProcess5"/>
    <dgm:cxn modelId="{28B28BDE-1BB2-4F3A-BC3D-F352D196820F}" srcId="{D2A61972-9869-4F59-874C-2ABD88116BE5}" destId="{EACB8198-26F6-44BB-88C7-CC9C435BA5D7}" srcOrd="3" destOrd="0" parTransId="{1568F51F-63C0-4F8F-818D-93B21C5D5750}" sibTransId="{2EA7F379-3F86-436D-8077-5615F8410C77}"/>
    <dgm:cxn modelId="{DF1B73E6-BBA3-264E-BDF8-5ABE578032A1}" type="presOf" srcId="{D68E8354-FA4E-40A6-A284-9EC569F7AB50}" destId="{6ADF140E-61F2-E74B-B583-1E70FA7CD303}" srcOrd="1" destOrd="0" presId="urn:microsoft.com/office/officeart/2005/8/layout/vProcess5"/>
    <dgm:cxn modelId="{B659CCEE-2BFE-774E-B132-B43315EF11C0}" type="presOf" srcId="{8E488B15-DE68-4FF5-B316-EBF2E07D07C5}" destId="{B689CEB0-F888-0E4F-9306-6656DAB44D58}" srcOrd="1" destOrd="0" presId="urn:microsoft.com/office/officeart/2005/8/layout/vProcess5"/>
    <dgm:cxn modelId="{4816FEEE-8C35-BF4F-839F-CD74929E6E3B}" type="presOf" srcId="{30406E2F-E6AE-4080-93A1-4CE948F34C4C}" destId="{5D210201-2A39-DA4B-86E2-81A19925C5AA}" srcOrd="1" destOrd="0" presId="urn:microsoft.com/office/officeart/2005/8/layout/vProcess5"/>
    <dgm:cxn modelId="{6262B1F1-D674-4613-B271-54AFB9A08716}" srcId="{D2A61972-9869-4F59-874C-2ABD88116BE5}" destId="{D68E8354-FA4E-40A6-A284-9EC569F7AB50}" srcOrd="2" destOrd="0" parTransId="{7B4E8F95-D787-448E-B1B8-0589C5CCDD11}" sibTransId="{6D6838BD-2635-4665-A2A9-EC7FB7AA5E64}"/>
    <dgm:cxn modelId="{FE7CB3F7-CF2C-7146-A9DD-B133003CD67A}" type="presOf" srcId="{D2A61972-9869-4F59-874C-2ABD88116BE5}" destId="{CC1904CC-C735-4243-94B4-F7DE50B03F3F}" srcOrd="0" destOrd="0" presId="urn:microsoft.com/office/officeart/2005/8/layout/vProcess5"/>
    <dgm:cxn modelId="{B0B4D8F8-214A-E245-8614-D76763775250}" type="presOf" srcId="{25C458D5-2676-4F93-A293-CF138B380DF0}" destId="{A90C9024-7B58-464D-8A30-9B6C8D0865A1}" srcOrd="0" destOrd="0" presId="urn:microsoft.com/office/officeart/2005/8/layout/vProcess5"/>
    <dgm:cxn modelId="{3D934599-194B-354D-A8FC-2201D4C7C0B3}" type="presParOf" srcId="{CC1904CC-C735-4243-94B4-F7DE50B03F3F}" destId="{A1436A88-F6E7-874E-A85F-006CC9D3BCF6}" srcOrd="0" destOrd="0" presId="urn:microsoft.com/office/officeart/2005/8/layout/vProcess5"/>
    <dgm:cxn modelId="{F16E75FA-EAD6-2C4F-9C63-2613245B884F}" type="presParOf" srcId="{CC1904CC-C735-4243-94B4-F7DE50B03F3F}" destId="{7F6E6F8F-2E08-B948-8CFB-4F61763D3C35}" srcOrd="1" destOrd="0" presId="urn:microsoft.com/office/officeart/2005/8/layout/vProcess5"/>
    <dgm:cxn modelId="{AE20DFF6-91B7-B043-9122-BC7B375A442C}" type="presParOf" srcId="{CC1904CC-C735-4243-94B4-F7DE50B03F3F}" destId="{2FD5E46E-C7A1-A147-A3A3-C25EDEC1E6D7}" srcOrd="2" destOrd="0" presId="urn:microsoft.com/office/officeart/2005/8/layout/vProcess5"/>
    <dgm:cxn modelId="{1EA34B63-5D8C-DC4E-ABF4-8C691D87AB8B}" type="presParOf" srcId="{CC1904CC-C735-4243-94B4-F7DE50B03F3F}" destId="{0E907763-E67A-944E-A792-E6D3F854570E}" srcOrd="3" destOrd="0" presId="urn:microsoft.com/office/officeart/2005/8/layout/vProcess5"/>
    <dgm:cxn modelId="{2F4EDA7B-DC0F-114C-ABE7-7E838118F972}" type="presParOf" srcId="{CC1904CC-C735-4243-94B4-F7DE50B03F3F}" destId="{BC464F30-D9C3-7B40-8FB3-3F9949A14382}" srcOrd="4" destOrd="0" presId="urn:microsoft.com/office/officeart/2005/8/layout/vProcess5"/>
    <dgm:cxn modelId="{CB4E243F-3DA2-194E-B49E-E4FEEFCDA6A9}" type="presParOf" srcId="{CC1904CC-C735-4243-94B4-F7DE50B03F3F}" destId="{720EFBDD-CA68-B946-B6E4-2CA9D7D9AE9B}" srcOrd="5" destOrd="0" presId="urn:microsoft.com/office/officeart/2005/8/layout/vProcess5"/>
    <dgm:cxn modelId="{029F4A97-8934-8148-84BD-D75BF19C407A}" type="presParOf" srcId="{CC1904CC-C735-4243-94B4-F7DE50B03F3F}" destId="{A90C9024-7B58-464D-8A30-9B6C8D0865A1}" srcOrd="6" destOrd="0" presId="urn:microsoft.com/office/officeart/2005/8/layout/vProcess5"/>
    <dgm:cxn modelId="{F091A1E9-F4E0-9E46-9BF9-F40649DF5B43}" type="presParOf" srcId="{CC1904CC-C735-4243-94B4-F7DE50B03F3F}" destId="{8399B988-8846-C243-B30B-D2C97F38F2D7}" srcOrd="7" destOrd="0" presId="urn:microsoft.com/office/officeart/2005/8/layout/vProcess5"/>
    <dgm:cxn modelId="{3617237C-F7EC-DC4B-96D6-4DF90CE52805}" type="presParOf" srcId="{CC1904CC-C735-4243-94B4-F7DE50B03F3F}" destId="{B689CEB0-F888-0E4F-9306-6656DAB44D58}" srcOrd="8" destOrd="0" presId="urn:microsoft.com/office/officeart/2005/8/layout/vProcess5"/>
    <dgm:cxn modelId="{61193D7F-A625-7E44-9EFD-0779030AB9E0}" type="presParOf" srcId="{CC1904CC-C735-4243-94B4-F7DE50B03F3F}" destId="{5D210201-2A39-DA4B-86E2-81A19925C5AA}" srcOrd="9" destOrd="0" presId="urn:microsoft.com/office/officeart/2005/8/layout/vProcess5"/>
    <dgm:cxn modelId="{A262675E-4118-9641-BBB1-612C8DC4B2F2}" type="presParOf" srcId="{CC1904CC-C735-4243-94B4-F7DE50B03F3F}" destId="{6ADF140E-61F2-E74B-B583-1E70FA7CD303}" srcOrd="10" destOrd="0" presId="urn:microsoft.com/office/officeart/2005/8/layout/vProcess5"/>
    <dgm:cxn modelId="{58B776AA-1FCC-9A4D-A5C5-E2864F2264DF}" type="presParOf" srcId="{CC1904CC-C735-4243-94B4-F7DE50B03F3F}" destId="{4E7E77B9-BD6B-A749-8E43-90FACC704AAB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6E6F8F-2E08-B948-8CFB-4F61763D3C35}">
      <dsp:nvSpPr>
        <dsp:cNvPr id="0" name=""/>
        <dsp:cNvSpPr/>
      </dsp:nvSpPr>
      <dsp:spPr>
        <a:xfrm>
          <a:off x="0" y="0"/>
          <a:ext cx="8290560" cy="66639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Deprivace, zanedbanost, frustrace</a:t>
          </a:r>
          <a:endParaRPr lang="en-US" sz="2800" kern="1200"/>
        </a:p>
      </dsp:txBody>
      <dsp:txXfrm>
        <a:off x="19518" y="19518"/>
        <a:ext cx="7515157" cy="627358"/>
      </dsp:txXfrm>
    </dsp:sp>
    <dsp:sp modelId="{2FD5E46E-C7A1-A147-A3A3-C25EDEC1E6D7}">
      <dsp:nvSpPr>
        <dsp:cNvPr id="0" name=""/>
        <dsp:cNvSpPr/>
      </dsp:nvSpPr>
      <dsp:spPr>
        <a:xfrm>
          <a:off x="694334" y="787557"/>
          <a:ext cx="8290560" cy="666394"/>
        </a:xfrm>
        <a:prstGeom prst="roundRect">
          <a:avLst>
            <a:gd name="adj" fmla="val 10000"/>
          </a:avLst>
        </a:prstGeom>
        <a:solidFill>
          <a:schemeClr val="accent5">
            <a:hueOff val="-4050717"/>
            <a:satOff val="-275"/>
            <a:lumOff val="65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u="sng" kern="1200"/>
            <a:t>Typ sociálně hyperaktivní</a:t>
          </a:r>
          <a:r>
            <a:rPr lang="cs-CZ" sz="2800" kern="1200"/>
            <a:t>  </a:t>
          </a:r>
          <a:endParaRPr lang="en-US" sz="2800" kern="1200"/>
        </a:p>
      </dsp:txBody>
      <dsp:txXfrm>
        <a:off x="713852" y="807075"/>
        <a:ext cx="7124033" cy="627358"/>
      </dsp:txXfrm>
    </dsp:sp>
    <dsp:sp modelId="{0E907763-E67A-944E-A792-E6D3F854570E}">
      <dsp:nvSpPr>
        <dsp:cNvPr id="0" name=""/>
        <dsp:cNvSpPr/>
      </dsp:nvSpPr>
      <dsp:spPr>
        <a:xfrm>
          <a:off x="1378305" y="1575114"/>
          <a:ext cx="8290560" cy="666394"/>
        </a:xfrm>
        <a:prstGeom prst="roundRect">
          <a:avLst>
            <a:gd name="adj" fmla="val 10000"/>
          </a:avLst>
        </a:prstGeom>
        <a:solidFill>
          <a:schemeClr val="accent5">
            <a:hueOff val="-8101434"/>
            <a:satOff val="-551"/>
            <a:lumOff val="130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u="sng" kern="1200"/>
            <a:t>Typ sociálně hypoaktivní</a:t>
          </a:r>
          <a:r>
            <a:rPr lang="cs-CZ" sz="2800" kern="1200"/>
            <a:t>  </a:t>
          </a:r>
          <a:endParaRPr lang="en-US" sz="2800" kern="1200"/>
        </a:p>
      </dsp:txBody>
      <dsp:txXfrm>
        <a:off x="1397823" y="1594632"/>
        <a:ext cx="7134396" cy="627358"/>
      </dsp:txXfrm>
    </dsp:sp>
    <dsp:sp modelId="{BC464F30-D9C3-7B40-8FB3-3F9949A14382}">
      <dsp:nvSpPr>
        <dsp:cNvPr id="0" name=""/>
        <dsp:cNvSpPr/>
      </dsp:nvSpPr>
      <dsp:spPr>
        <a:xfrm>
          <a:off x="2072639" y="2362672"/>
          <a:ext cx="8290560" cy="666394"/>
        </a:xfrm>
        <a:prstGeom prst="roundRect">
          <a:avLst>
            <a:gd name="adj" fmla="val 10000"/>
          </a:avLst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u="sng" kern="1200"/>
            <a:t>Typ normoaktivní</a:t>
          </a:r>
          <a:r>
            <a:rPr lang="cs-CZ" sz="2800" kern="1200"/>
            <a:t> </a:t>
          </a:r>
          <a:endParaRPr lang="en-US" sz="2800" kern="1200"/>
        </a:p>
      </dsp:txBody>
      <dsp:txXfrm>
        <a:off x="2092157" y="2382190"/>
        <a:ext cx="7124033" cy="627358"/>
      </dsp:txXfrm>
    </dsp:sp>
    <dsp:sp modelId="{720EFBDD-CA68-B946-B6E4-2CA9D7D9AE9B}">
      <dsp:nvSpPr>
        <dsp:cNvPr id="0" name=""/>
        <dsp:cNvSpPr/>
      </dsp:nvSpPr>
      <dsp:spPr>
        <a:xfrm>
          <a:off x="7857403" y="510397"/>
          <a:ext cx="433156" cy="433156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7954863" y="510397"/>
        <a:ext cx="238236" cy="325950"/>
      </dsp:txXfrm>
    </dsp:sp>
    <dsp:sp modelId="{A90C9024-7B58-464D-8A30-9B6C8D0865A1}">
      <dsp:nvSpPr>
        <dsp:cNvPr id="0" name=""/>
        <dsp:cNvSpPr/>
      </dsp:nvSpPr>
      <dsp:spPr>
        <a:xfrm>
          <a:off x="8551737" y="1297955"/>
          <a:ext cx="433156" cy="433156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5972333"/>
            <a:satOff val="1333"/>
            <a:lumOff val="200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8649197" y="1297955"/>
        <a:ext cx="238236" cy="325950"/>
      </dsp:txXfrm>
    </dsp:sp>
    <dsp:sp modelId="{8399B988-8846-C243-B30B-D2C97F38F2D7}">
      <dsp:nvSpPr>
        <dsp:cNvPr id="0" name=""/>
        <dsp:cNvSpPr/>
      </dsp:nvSpPr>
      <dsp:spPr>
        <a:xfrm>
          <a:off x="9235709" y="2085512"/>
          <a:ext cx="433156" cy="433156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11944666"/>
            <a:satOff val="2667"/>
            <a:lumOff val="401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9333169" y="2085512"/>
        <a:ext cx="238236" cy="3259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2618 9726 7115,'18'-6'-40,"-4"-4"1,-9-2-1,0-3 1,-5 1 710,-5-1 0,3 1 0,-4 0 1,1-1-340,0 1 0,-1-5 0,3 0-297,-2 1 1,0 7-1,5 1 1,0-1-1,0-2 1,0 2 0,2 6-1,1 12 1,3 9-1,1 8 1,1 3-1,0 3 1,1 4 0,1 4-1,-2 5 1,0 4-1,0 1 226,3-2 1,0 5-235,-1 2 1,3 1 0,-4-1 0,4-5 0,1-3-1,-1-2 1,-2-2 0,-1-2 0,1-7 0,2-7 0,1-5-1,1-4 1,-1-4 0,1-2 0,-1-5 0,0-4 0,1-1-1,1 0 1,1 0 0,2 0 0,1 0 0,-1 0 274,0 0 0,5-5-293,-5 1 1,5-1-1,-3 3 1,0-1-1,1-2 1,0 2-1,4 2 1,1 1-1,2 1 1,0 2-1,0 2 1,-1 0-1,3 0 1,1 1-1,3 0 1,2 1-1,1-2 1,0-1-1,2 3 1,3-1-1,4 1 1,-1-4 51,-1-2 0,0-1-44,3 0 0,1 5 0,6 0 0,-3-2 1,3-1-1,1-2 0,3 0 0,1 0 1,3 1-1,-1 3 0,0 0 0,2 0 1,4-1-1,4 0 0,3 2 0,0-2 1,0-1-1,0-2 0,3 0 0,1 1 1,1 2-1,-2 2-24,0-2 0,4-1 0,-2-2 0,1 0 0,-38 0 0,-1 0 0,40 0 0,-1 0 0,-1 0 0,-38 0 0,1 0 0,0 0 0,0 0 1,1 0-1,0 0 0,-2 0 0,-1 0 7,39 0 1,-39 0 0,1 0 0,0 0 0,-1 0 0,3 0 0,0 0 0,2 0 0,-1 0 0,0 0 0,0 0-1,-1 0 1,0 0 0,-1 1 0,0 0 0,1 0 0,0 1 0,1 0 0,-1 1 0,2-2 0,0 1 0,-1-1-1,1-1 18,0 1 0,0-2 0,-1 1 0,0 0 0,3 0 0,1 0 0,1 0 0,0 0 0,-1 0 0,1-1 0,-2-1 0,0 1 0,-1-2 0,0 1 0,0 0 0,0 1 0,2 0 0,0 0 0,0 1 0,1 0 0,0 0 0,1 0 0,-2 0 0,1 0 6,-2 0 0,1 0 1,-1 0-1,0 0 1,3 0-1,0 0 0,1 0 1,0 0-1,1-1 1,0 0-1,-1 0 1,0-1-1,-1 0 0,0-1 1,0 2-1,0-1-63,2 2 0,0-1 1,0-1-1,1-1 1,1 0-1,0-1 40,-2 1 0,0-2 0,0 1 0,1-1 0,-1-2 0,1-1 0,1 1 0,0 0 0,2 0 1,0 0-1,0 0 0,-1-1 0,-1 1 0,0 0 0,0 0 0,-1 0 0,1-1 0,0 1 1,2 0-1,0 0 0,0 0 0,-1-1 0,1 1 0,-2 0 0,0 0 0,-1 1 0,0 0 0,1 1 1,-2 0-1,1 0 0,1 0 0,0-1 0,0 0 0,0-1 0,2 1 0,-2 0 0,-1 0 1,-1 0-1,0 2 0,-2 0 0,0 0 0,1 0 35,0 0 0,1 0 0,1 1 0,-1-2-27,2 1 0,1-1 0,0-1 1,-1 1-1,-1 1 0,0 1 1,0-1-1,0 0 0,2 0 0,0-1 1,0 0-1,0 0 0,-1 1 1,0 0-1,-1 0 0,-1 0 1,0 1-1,0 0 0,0-1 0,0 1 1,0 1-1,1 1 0,0 0 1,0 1-1,1-1 0,1 2 1,-2-1-1,0 0 0,0-1 0,-1 2 1,1-1-1,0 1 0,0 0 1,0 1-1,1 1 0,1 1 0,-1-1 1,0 0-1,-1 1 0,1 0 1,-1-1-1,0 1 0,0-1 1,1 1 163,1 1 0,0-2 0,3 0 1,0-1-191,1 3 1,0 0 0,-2-1-1,-1 0 1,-2 1 0,0 1 0,1-1-1,0 0 1,2 0 0,-1 1 0,2 0-1,1 1 1,-1 0 0,0 0 0,-1 0-1,-1 0 1,-1 0 0,0 1 0,0 0-1,0 0 1,1 0 0,1 1 0,1 1-1,0 0 1,0-1 0,1-1 0,-3 0-1,1 0 1,-2-1 0,0 1 0,-1-1-1,1 2 1,2-1 0,0 1 0,0 1-1,0-1 1,1 0 0,-1 0 0,-1-1-1,-1 0 1,0 0 0,0 0-1,0 0 1,-1 1-192,0 1 1,0 0 184,0-1 1,0 1 0,-1-3 0,-1 0 0,-1 1 0,-1 0 0,-2 1 0,-1 0-1,0 0 1,0 1 0,0 0 0,0-1 0,-1 1 0,0-1 0,0 1 0,-1-1-1,-1 1 1,-1 0 0,1-1 0,-2 1 0,1 0 0,-1 1 0,0-1 0,0 0-1,0 1 1,-1-1 0,-1-1 0,-1 0 0,39 7 0,-3 0 0,1 1 0,0 3-1,0-3 1,-2-2 0,-3-4 0,-4-2 0,-1 2-80,-1 2 0,3-3 1,-7-2-1,-3 0 0,-3 0 1,-5 1-1,1-1 1,-3-1 5,1-1 1,-7-4 0,-5 3 75,2-4 0,2 1 0,-1 1 0,-2 2 0,-6-2 0,-2-1 0,-4-2 0,-2 0 1,-1 0-1,0 0 0,-1 0 0,-4 0 0,-3 0 0,-2-2 0,1-1 0,-1-2 188,0 2-186,-6 1 1,-3 2 0,-10 0 0,-3-1 0,-1-4 0,1-5 0,1-4 0,4-4-1,2-4 1,1-5 0,0-8 0,1-9 0,4-8 0,5-12-318,2-10 0,-4 32 1,-1-1 331,0-2 0,0-1 0,2-4 1,1 0-1,1 0 0,-1 0 0,0 1 1,1-1-1,-1 0 0,1 0 0,-2 1 1,-1 2-1,0-1 0,0 1 0,-1 2 1,1 1-1,-1-1 0,0 0 0,0 2 1,-1 0-1,3-37 0,-2 14 0,-2 15 1,-1 10-1,0 4 0,-3 2 0,-1 4 1,2 6-1,1 6 0,2 3-129,-2 1 7,-1 7 0,-4 2 1,-1 8-1,-4 1 0,1 3 125,0 2 0,-6-5 0,4 4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14358 12100 6250,'-10'0'3484,"1"0"-3380,5 0 1,-4 0 0,5-1-1,-2-4 1,1-4 0,-1-4-1,-1-2 6,-2 1 1,-2 1-1,-4 2 1,-1 3 0,1 2 226,-1 2 0,6 3-292,-1 1 1,9 0 0,1 0 0,8 0 0,4 0 0,3 0-40,-1 0 1,1 0 0,-1 0 0,0 0-1,1 0 1,-1 0 0,0 0 0,2 0 19,4 0 0,-4 5 1,4-1-24,1 0 0,-3-3 1,4-1-1,1 0 1,-1 0-1,3 0 1,1 0-1,0 0 1,-2 0-1,1 0 1,2 0-1,2-1 1,2-3-1,0 0 1,3-1-1,-2 0 1,-2-1-1,-1-1 1,2-1-1,1 2 1,1-1-64,-1 4 0,3-3 79,-1 1 0,1 0 0,-3 4 1,2-3-1,-3 0 0,0 0 1,-1 3-1,2 1 0,2 0 1,-2 0-1,-2 1 0,-1 3 1,0 0-1,1 0 0,0-1 1,1 0-1,-4 2 0,0-2 1,0-1-1,2-2 0,0 0 1,0 0 567,-1 0-571,1 0 1,-2 0 0,1 0 0,-3-2 0,2-1 0,-1-4 0,1 1-1,-1 0 1,-1 2 0,-1 1 0,0 0 0,0-2 0,0 2 0,0 1 0,0 2-1,-2 0 1,1 0 0,-2 0 0,-1 0 0,0 0 0,0 0 0,3 0 0,-1 0 11,-3 0 1,-1 0-1,-1 0 1,4 0-1,0 0 1,0 0-1,-2 0 1,0 0-1,0 0 1,1 0 0,-1 0-1,1 0-25,3 0 0,-6 0 1,4 0-1,0 0 0,1 0 1,2 0-1,-1 0 0,-1 0 8,0 0 0,-2 0 0,4 0 11,1 0 0,-2 0 0,1 0 0,1 0 0,2 0 0,1 0 0,-3 0 0,-1 0 0,2 0 0,1 0 0,3 0 0,2 0 0,2 0 0,-1 0 0,1 0 0,1 0 0,2 0 0,3 0 0,0-1 0,0-2 0,-2-2 248,2 2 1,3-1-245,5 0 1,-3 0 0,3-4 0,-3 2 0,-4 1 0,1 0 0,-1-1 0,4 0-1,-2-1 1,-1 4 0,-4 2 0,2 1 0,2-2 0,-1-1 0,-1-2 0,-1 2 0,-1 1-1,0 2 1,1 0 0,-1 0 0,0 0 0,-1 0 367,-2 0-387,-1 0 1,1-1 0,2-3 0,0 0 0,-4 0 0,-1 3 0,0 1-1,2 0 1,-2-2 0,0-1 0,0-2 0,0 2 0,-2 1 0,-1 2-1,1 0 1,-1-1 0,-2-2 0,-3-2 0,2 2 0,1 1 0,2 2-1,-1 0 1,1 0-40,0 0 1,-5 0 0,0 0 0,1 0 0,1 0 0,0 0 0,-2 0 0,1 0 9,2 0 0,-3 0 1,0 0 26,2 0 1,1 0 0,2 0 0,0 0-1,-2 0 1,-2 0 0,1 0 0,3 0 0,3 0-1,0 0 1,-2 0 0,-1 0 0,-1 0-1,1 0 1,2-2 0,1-1 0,1-2 0,-1 2-1,-1 2 1,-1 1 0,2 0 0,1 0 0,1 0-19,-5 0 1,1-5-1,2 0 1,3 2 0,0 1-1,1 2 1,-4 0 0,0 0-1,0-1 1,3-3-1,0 0 1,0 0 0,-3 3-1,-2 1 1,1 0 0,1 0-1,1 0 1,-1 0 0,0 0-1,0 0 1,2-2-1,-2-1-4,-2-2-5,-1 0 0,0 5 1,-1 0-1,1 0 0,0 0 1,0 0-1,0 0 0,-2 0 1,-2 0-1,-1 0 0,2 0 1,-1 0-1,1 0 0,-4 2 1,1 1-1,-2 2 0,1-2 1,-1-1-1,1-2 0,-1 1 1,0 3-1,-2 0 0,0 1-16,0 2 1,2-6 0,-3 4 0,1-2 0,-2 0 0,-1 2 0,-1 0 0,-1 0-1,0 0 1,1-1 0,-1 1 0,1 0 38,-1-2 0,0 4 0,1-3 1,-1 1-1,1 0 0,-1 0-5,0-2 0,1 0 20,-1 2 0,0-4 0,1 4 1,-1-3-1,1-2 0,-1 0 1,0 0-1,1 0 0,-1 0 1,1 0-1,-1 0 0,0 0 1,1 0-1,-1 0 0,1 0 1,-1 0-1,0 0 38,1 0 0,-1 0-50,0 0 1,-2 0 0,0 0 0,4 0 0,0 0 0,0 0-1,-1 0 1,-1 0 0,1 0 0,-1 0 0,0 0 0,1 0-1,-1 0 1,0 0 0,1 0 0,-1 0 0,1 0 0,-1 0-1,0 0 1,2 0 0,2 0 254,1 0-263,0 0 1,-4 0 0,1 0-1,1 0 1,2 0 0,-1 0 0,0 0-1,-1 0 1,2 0 0,-1 0-1,0 0 1,-1 0 0,2 0 0,-1 0-1,-2 0 1,-2 0 0,2 0-1,2 0 1,1 0 0,-1 0 0,-2 0-1,0 0 1,1 0 4,2 0 0,1 0 0,-4 0 1,1 0-1,2 0 0,0 0 0,1 0 1,-1 0-1,0 0 0,0 0 0,2 0 1,0 0-5,0 0 0,-1 0 1,-2 0-1,3 0 1,-1 0-1,3 0 1,-2 0-1,1 0-6,0 0 0,-2 0 0,4 0 8,1 0 0,-2 0 0,-1 0 0,0 0 0,1 0 0,1 0 1,0 0-1,-2 0 0,0 0 0,-1 0 0,2 0 0,-3 0 0,3 0 1,-3 0-1,3 1 0,-2 3 0,1 0 0,-1 0 0,0-3 0,-4-1 1,1 0-88,1 0 0,-3 0 75,3 0 1,-1 0 0,-1 0 0,2 0 0,-1 0 0,0 0 0,-1 0 0,2 0 0,-1 0 0,-2 0 0,-2 0 0,2 0 0,2 0 0,1 0 0,-1 0 0,-2 0 0,-2 0 0,0 0 0,2 0 0,2 0 0,1 0 0,-1 0-45,-2 0 61,-2 0 1,1 0-1,-1 0 1,0 2-1,1 1 1,-1 2-1,0-2 1,1-1-1,-1-2 1,1 0-1,-1 0 1,0 0 0,1 0-1,-1 0 1,1 0-1,-1 0 1,0 0-1,1 0 1,1 0-1,1 0 1,2 0-1,-1 0 1,-2 0 25,-2 0 0,2 0 0,2 0 0,1 0 0,-1 0 0,-1 0 0,1 0 0,3 0-39,1 0 0,-3 0 1,4 0-6,-3 0 1,4 0 0,-3 0 0,2 0 0,1 0 0,0 0 0,-2 0 0,0 0 0,1 0 0,1 0 0,0 0 0,-2 0 0,0 1-1,-1 2 1,2 2 0,-1-2 0,4-1 0,-1-2 0,1 2 0,-2 1 0,1 2-130,2-2 1,2-2 152,0-1 1,-2 0-1,-1 0 1,-1 0 0,2 0-1,2 0 1,-2 0-1,1 0 1,-1 0 0,3 0-1,2 0 1,0 0-1,-3 0 1,-4 0 0,1 0-1,1 0 1,2 0-1,0 0 1,-2 0 0,-2 0-1,-1 0 1,2 0 261,1 0-280,2 0 1,-5 0-1,-2 0 1,1 0 0,-1 0-1,4 0 1,-1 0 0,1 0-1,-4 0 1,1 0 0,-1 0-1,2 0 1,-2 0 0,-1 0-1,-2 0 1,2 0 0,1 0-1,2 0 1,-1 0 0,-2 0-1,-2 0 1,0 0 0,0 0-44,2 0 1,-5 0 0,3 2 0,-1 1 0,-1 2 0,4-2 0,0-1 0,0-2 57,-4 0 1,1 0 0,-1 0-7,3 0 1,3 0 0,-3 0-1,-3 0 1,1 0 0,-1 1 0,4 3-1,0 0 1,0 0 0,-4-3-1,1-1 1,0 0 0,1 0 0,0 0-1,0 0 1,0 0 0,0 0-1,1 0 1,0 0 0,1 2 0,2 1-8,-1 2 1,-4 0 4,1-5 1,-2 0-1,2 0 1,4 0 0,-1 0-1,-1 0 1,-2 0-1,2 0 1,0 0 0,1 1-1,-1 2 1,0 2 0,-2-2-1,0-1 1,2-2-1,0 0 1,-1 2 0,-2 1-1,-2 2 1,-2-2-1,1-2 1,-1-1-44,1 0-34,-1 0 1,0 2-1,1 1 1,-1 2-1,0-2 1,1-1-1,-1-2 1,-1 1-210,-3 4 0,-6-3 0,-8 3 1,-6-4-1,-3-1-261,-1 0 1,-1 0-1,1 0 166,0 0 1,-6-1-1,1-3 1,0 0-1,-2 0 1,-3 1 381,-3-2 0,-2-3 0,1-6 0</inkml:trace>
  <inkml:trace contextRef="#ctx0" brushRef="#br0">23781 10532 7661,'-9'-6'-16,"1"-4"0,1-3 0,4-1 468,1 0 1,2 4-1,0 0 1,2-1 0,3 0-1,3 3 1,1 8-1,-1 8 1,0 5-394,0 1 0,-4 5 0,2 2 1,-1 2-1,0 2 0,-1 4 1,1 5-1,0 2 0,0 3 1,0-1-1,1 2 0,0 2-69,1 1 1,-1 6 0,-3 2 0,2 1 0,0-3 0,0-1 0,1 2 0,1-1 115,-1 1 0,5-4 0,-3-6-85,0-2 1,5-4-1,-4 4 1,4 1 0,0-2-1,-2-5 1,-1-5 0,-1-3-1,1 0 1,-2-2 0,-2-3-1,-1-3 1,0-1-1,0-1 1,-2 0-242,-1 1-609,-2-7 0,-2-2 0,-1-7-37,-2-4 1293,0 3 1,7-3-1,1 10 1,3 3 0,2 0-1,2-1 1,0-3 72,-1 1 1,-4 0-2859,5-5 1524,-7 0 1,5 0 0,-5 2 833,2 2 0,0-2 0,-5 4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23292 7496 7632,'0'-14'-114,"0"-1"1,-1 1 0,-3 0 0,0-1 0,0 1 0,1 0 0,0-1 112,-2 1 1,-4-1 0,2 1 0,1 0-1,-1-1 1,3 1 0,-1-1 0,-2 3-1,1 0 1,0 3 0,1-2 111,-2-2 0,-1-2 0,-6 1 1,0 0-1,-1 1 0,2 2 1,5 3-1,8 1 1,8 6 2,5 4 0,6-1-131,1 2 0,0 3 0,0-1 1,4 1-1,3 1 0,3-2 1,4 2-1,2-2 0,4 2 1,2-1-1,3 1 0,1 0 0,2 1 1,2 1-1,1-2 0,3 0 1,2 0-1,2 3 0,-1 2 1,1 1-1,-1 1 0,1-3-702,-1-2 734,14 3 1,-11-7-1,9 5 1,-3-1-1,1 0 1,5-1-1,3-1 1,2-1-1,-2-3 1,0 1 0,2 0-1,-37-3 1,1-1-1,1 0 1,1 0-1,-1-1 1,1 0-1,-2 0 1,1 0-1,39 0 1,1 0 0,-41 0-1,1 0 1,0 0-1,1 0 1,0 0-1,0 0 1,-1 0-1,1 0 1,38 0 0,-1 0-13,0 0 1,-2 0 0,4 1 0,-2 3 0,-7 2-1,-1 0 1,-3 1 0,1-3 0,-1 1 0,0 0-1,-5 0 1,-2 0 102,0-1 1,-2 1 0,0-5 0,-5-1 0,-6-3 0,-1 0 0,-1 0 0,-4 1 135,-3-2 1,-4 4 0,1-4-372,-8 3 0,-2-2 1,-8-1-1,-1 2 1,-4-1-1,-4 0 129,-5-6 0,-10 4 0,-3-1 0</inkml:trace>
  <inkml:trace contextRef="#ctx0" brushRef="#br0">3021 8633 7838,'-6'14'480,"2"-6"1,-5-3-198,-2-3-296,4-2 0,7-5 0,10-1 0,3-1 0,1-1 0,2 2 1,2-2-1,2 0 0,3-2 0,4 1 0,5-1 0,6 0 1,5 1-1,4-1 0,4-1 0,3-2 0,7-1 0,5-1 0,5 1 1,5 0-1,-1-1 0,0 1 0,2-1 0,-36 8 0,1 0 1,1-1-1,2 0 0,0 0 0,1-1 29,-1-1 0,-1 0 0,0 0 1,0 0-1,-1 1 0,1 0 1,-1-1-1,1-1 0,2 0 1,0 0-1,1-2 0,0 0 1,0 0-1,0 1 0,0-1 1,-1 0-1,-1 2 0,1 0 1,0-1-1,1 1 0,-1 1 1,0 0-1,0-1 0,0 1 37,-4 1 1,0 0-1,2 1 1,-1 0 0,37-6-1,-40 7 1,1 1 0,39-5-1,-3 3 1,-5 0-1,-5 1 1,-3 1 0,-2 3-1,0 0 1,1-1-500,-2 0 1,-7-1 0,-3 6 0,0 4 445,0 5 0,-4 3 0,2 1 0</inkml:trace>
  <inkml:trace contextRef="#ctx0" brushRef="#br0">18401 8619 7652,'14'-10'-3,"0"0"1,1-1 0,-2-2 0,-4-1 0,-4 0 5,-3-1 1,-2 6 0,0-1 0,-2 0 0,-1 1 0,-4 1 0,-1 0 0,-3 1 0,-2-1 0,1 0 0,0-1 0,3 1 0,-2 1 0,-4 3-1,-2-1 1,-3 0-118,3-1 1,1 4 0,1-3-1,1 4 1,-2-1 0,-1-1-1,-3-2 1,3 2 0,1 1-1,1 2 1,1 0 0,0 0 157,-1 0 1,1 0 0,-1 0 0,1 0 0,0 0-1,-1 0 1,1 0 0,0 0 55,-1 0 0,1 0 0,-1 0-90,1 0 1,0 0-1,-2 0 1,-2 0 0,-1 0-1,1 0 1,2 0-1,2 0 1,-1 0 0,-1 0-1,-1 0 1,-2 0 0,1 0-1,2 0 1,2 0-1,-1 0 1,1 0 0,0 0-1,-1 0 1,1 0 245,-1 0-236,1 0 1,8 0 0,6 0 0,8 0 0,4 0 0,3 0 0,1 0 0,1 0 0,4 0 0,0 0 0,1 0 0,1 0 0,2 0 0,1 0 283,-2 0-308,3 0 0,-3 0 1,8 0-1,2 0 0,-1 0 1,1 0-1,1 0 0,2 0 1,3 2-1,1 1 1,2 4-1,0-1 0,1 0 1,0-1-1,3 0 0,1 1 1,-2 1-1,-1 1 1,-2-2-1,2 2 0,0 0 1,-1 2-1,-2-1 7,-1 1 1,1-1-1,3 6 1,1-2-1,2-2 1,-2-2-1,-1 1 1,-2 0-1,0-1 1,1 1-1,-1-1 1,0 1-30,0 1 0,2-3 0,1 2 0,2-1 1,-1-1-1,-3-1 0,-1-2 0,2-1 41,3-1 1,-1 1 0,4-1-4,-2 2 0,1-1 1,-4-4-1,4 0 1,1 0-1,2 0 1,-1 0-1,1 0 1,0 0-1,1-1 1,1-2-1,1-2 1,-2 2-1,2 1 0,0 2 1,1-2-1,1-1 1,-1-1-1,1-1 1,-1 0-1,1-1-8,0-2 1,4 4-3,0 0 1,1-4 0,-4 0-1,2-2 1,1 0 0,-1 1-1,-1-1 1,1 2 0,1 0-1,-1 2 1,0-2 0,0 1-1,1-1 1,-1 2 0,-2-2 0,-2 0-1,3-3 1,0-2 0,3-1-1,-3-1 1,1 1 0,0-1-297,1 1 288,1 0 1,-7-1 0,-2 3-1,-1 0 1,1 4 0,2 0-1,0 2 1,-2 0 0,-3 1-1,1 0 1,-3 0 0,2 2-1,-1 1 1,-1 2 0,-2 0-1,-1 0 1,0 0 0,4 0-1,0 0 1,-1 0 0,-3 0-1,-1-1 1,-2-2-9,1-2 0,4 0 0,-1 5 0,0-2 0,-4-1 1,-3-2-1,0 1 0,1-1 0,3-2 0,-3 1 1,1 0-1,-2 2 9,-2 3 0,4-1 0,-6-1 0,3-2 0,-2 2 0,-1 1 0,1 2 0,1 0-76,-1 0 1,0 0 0,-5 2 87,2 3 0,1-4 0,-3 6 0,3-2 0,0-1 0,0 0 0,-1-3 0,1 1 0,2 1 0,-1 2 1,0-2-1,-3-1 0,2-2 0,0 0 0,1 0 0,-3 0 0,1 0 0,-1 0 0,-1 0 0,0 0 0,0 0 183,2 0 0,-1 0-194,-4 0 0,2 0 0,1 0 0,1 0 1,1 0-1,-1 1 0,1 2 0,-2 2 1,0-2-1,1-1 0,4-2 0,0 0 1,-4 0-1,-1 0 0,2 0 0,3 0 1,0 0-1,-2 0 0,-2 0 0,2 0 1,1-2-1,0-1 241,1-2-234,-5 1 0,3 4 0,-4 0 0,2 0 0,2 0 0,1 1 0,-6 2 0,-1 4 1,-4-1-1,4 1 0,1-4 0,4-2 0,-2-1 0,-2 0 0,-1 0 0,0 0 0,0 0 1,-1 0-1,1 0 0,0 0 0,0 0 0,1 0 0,2 0-1,2 0 0,-6-4 1,-4-1-1,2 2 1,1-1-1,0 1 1,-3-2-1,-3 2 1,-2 2-1,0 1 1,-1-2-1,-2-1 57,-2-2 0,1 0 1,-1 5-1,-1-1 0,-2-3 160,-1 0 0,-5-3 1,3 2-344,-2-4 0,0-1 0,-2-3 1,2-3-1,0 0 0,2-1 124,0-2 0,8-10 0,7-8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3107 9870 7856,'8'15'16,"-4"-1"0,-8 0 0,-4 1 1,0-1-1,2-1 9,0-3 1,4 2-1,-3-2 1,4 3-1,1 3 1,0 1 0,0 4-1,0 2 1,1 2-1,2 2 1,2 2-1,0 1 1,1 2 0,2 4-1,2 0 1,0 4-93,1 2 1,-3 1 0,0-1-1,0-2 1,-2-4 0,0 0 0,-1-4-1,0-4 1,0-2 0,-2-4 0,0-1 146,2-3 1,-2-4 0,7-4-1,1-6 1,2-2 0,1-2-27,1 0 1,-1 0 0,0 0 0,1-2 0,-1-1 0,2-2 0,2 1 0,2-1-1,1 0 1,2 0 0,-1 0 0,2 1-54,-2 0 0,6-2 0,-3 1 0,6 0 0,2 1 0,-1-3 0,-2 1 0,1-2 0,2 1 0,4 1 0,1 1 0,-1 0-10,-2 1 1,5-6 0,-1 5 0,2 1 0,2-1-1,1 0 1,-1 2 0,2 1 15,3 2 1,-4 0 0,6 0-6,-1 0 1,-4 0 0,6 0 0,0 0 0,4 0 0,-2 0 0,-1 0 0,-1 0 0,5 0 0,2 0 0,1 0 0,-3 0 0,0 0 0,2 0 0,4 0 0,3 0 0,1-1 0,-4-3 0,-1 0 0,0 0 0,4 3-20,6 1 0,-7-5 17,8 0 1,-9 0 0,5 5 0,0 0 0,3 0 0,1 0 0,-2 0 0,-1 0 0,-4 0 0,2 0 0,1 0 0,2 2 0,-3 1 0,0 2 0,-3-2-1,3-1 1,0-2 0,2 0 0,-5 1 0,-2 3 0,-1 0 0,3 0 145,2-3-148,-6-1 1,4 5-1,-6 0 1,-1-2 0,3 0-1,-1 0 1,0 4 0,-3-1-1,0 0 1,0-1-1,1 0 1,1 0 0,-1-2-1,-1-1 1,-1-2 0,-4 0-1,0 0 1,0 0-1,2 0 1,0 0 0,-2-2-1,0-1 1,0-2-25,3 2 1,-2 1 0,-1 2-1,0 2 1,-2 1 0,3 3-1,-1 2 1,3 2 0,0 0-1,1-1 1,-2 2 0,1 1-23,2-3 0,1 4 0,1-3 0,-1 2 0,-1 1 0,-1-2 0,-1-3 0,2 0 16,0 0 0,5-4 0,-8 0 45,2-2 1,3 3 0,0 0 0,-1-2 0,1 0-1,-1 0 1,2 2 0,4-2 0,2 0 0,1 1 0,-2 0-1,-2 0 1,2-1 0,2 0 0,1 2 0,-2-2-1,-1-2 1,0-1 0,3 0 0,4 0 0,0 0-5,1 0 1,-1 0-13,-4 0 0,3-1 1,-3-4-1,4-3 1,1-1-1,-2 1 1,-1 0-1,-2 0 1,3-4-1,2 0 0,2-1 1,-6 2-1,0 1 1,-3 0-1,4 1 1,1 1-1,0 1 1,-1 4-1,-2 0 1,1 0-1,0-2 0,1 2 296,0 1-301,4 2 0,-9-5 0,5 1 0,0 0 0,1 1 0,2 0 0,-3-2 0,-2 2 0,-2 1 0,4 2 0,0-1 0,0-2 0,-4-2 0,-1 2 0,-2 1 0,2 2 0,2-2 0,-1-1 0,-1-2 0,-1 2 0,-1 2 0,0 2 0,1 2-35,-1 2 0,2 5 0,-3-4 1,1 2-1,0 3 0,1 2 1,-2 0-1,-4-2-23,-3-1 0,-1-2 0,6 3 64,4-1 0,-9-2 1,2 3-1,-3-2 0,-2 3 1,3-1-1,2 0 0,0-1 1,-2 1-1,-1 1 0,2 1 1,1-2-1,1-1 1,1 1-1,-1 0 0,1 1 1,-1-3-1,2 1 0,2-1 1,1-1-1,-1-1-93,-2-4 1,-1-1 95,-1-2 1,6 0 0,-1 0-1,-1 0 1,-2 0 0,0 0 0,2 0-1,1 0 1,-1 0 0,-2 0-1,-1-2 1,1-1 0,2-2 0,1 0-1,-1 0 1,-2 1 0,-2 0-1,1 1 1,-1 0 0,1-3 0,0-1-1,-1 1 112,1 3-108,-7-5 1,6 4 0,-2-4 0,2 0 0,-2 0 0,-3-1 0,0-1 0,2 2 0,0 0 0,-1 2 0,-5-2 0,-2 2 0,1-1 0,1 2 0,-2 1 0,-1-3 0,-2 1 0,0-1 0,-1 4 0,-2 0 0,-2 0 0,0-2 0,-1 2 17,-3 1 1,-4 2-1,0 0 1,1 0-1,-1 0 1,-3 0 0,-1 0-1,-2 0 1,-2 0-1,1 0 1,-3 2 0,1 1-18,-3 2 1,-2 4-1,-2-2 1,1-1-1,-1 1 1,0-3-1,1 3-18,-1 2 0,0-1 12,1 2 0,-1-2 0,-1 3 0,-2-3 0,-1-2 0,1-2 0,0-4 0,0-4 0,-3-2 0,-1-2 0,-2-3 0,-1-2 126,1-1 1,0-7-140,-5-3 0,5 2 1,0-2-1,-2-4 1,0-2-1,0-5 1,2-2-1,-2-3 1,-1-1-1,-2-3 1,0 0-1,1-3 1,3-1-1,0 0 1,0 0-1,-3-1 1,1-2-1,1-2 1,2 2-1,-2 3 1,0 3-1,0 2-203,2 0 253,6 0 0,-9 6 0,4 3 0,-1 4 0,0 3 0,0 3 0,-1 4 0,1 4 0,-2 2 0,1 1-162,0 4 0,-2 1 106,3 3 1,-4 2 0,-1-7 0,-1 1 0,-2-1-54,-2 0 0,-5 6 0,4-4 66,-2 1 1,3 1-1,-5 1 1,-1-5-1,-2-1 1,-1 0-1,0 3 1,-1 0-1,-1 0 1,-1-2-1,-4 1 1,0 1-1,-1 0 1,-1 1 0,-2-1-1,-2 2 1,0-2-1,-1 2 1,1-1-1,-3 4-18,-1 2 1,-1 1 22,-1 0 0,3 0 0,-6 0 0,3 0 0,-1 0 0,1 1 0,-1 2 0,0 4 0,1-1 0,-1 2 0,1-2 0,-1 1 0,1-2 0,-1-1 0,0 1 0,1 0 0,-1 0 0,2 0 0,2-2 0,1-2 0,0-1 0,1 0 29,-1 0-18,0 0 1,5 0 0,0 0 0,-1 0 0,-1 0 0,0-1-1,2-2 1,1-4 0,-1 1 0,0-1 0,0 3 0,0-1 0,1-2-1,1 1 1,-1-2 0,-1 2 0,1-2 0,-1 1 0,0-1-1,0 2 1,0-2 0,-2 2 0,-1-2 4,-2 0 0,5 0 1,0-4-1,-1 4 1,-3 0-1,0 2 1,-1-2-1,0 2 77,0-1 1,0 1-1,-1 3-104,-3-2 1,1 0-1,-5 5 1,0 0-1,2-2 1,-2-1 0,0-2-1,-1 2 1,0 2-1,1 1 1,0 0 0,0 0-1,-3 0 1,0 0-1,0 1 1,2 2 0,0 2-1,-1-2 1,1-1-1,0-2 1,-1 2-238,1 2 1,4-2 262,-4 3 1,1-4-1,-1-1 1,3 0-1,1 2 1,-1 1-1,-2 2 1,-1-2-1,1-1 1,3-2-1,2 0 1,0 0-1,-3 0 1,0 0-1,0 0 1,3 0-1,2 0 1,1 0-1,-2 0 1,0 0-1,-3 0 1,2 0 108,2 0-111,1 0 0,-2-5 1,-1 0-1,-1 2 0,1 0 1,2 0-1,1-2 1,0 2-1,-1-1 0,-2 1 1,-2-2-1,2 2 1,0 0-1,0 0 0,-3-2 1,0 2-1,0 1 0,1 2 1,1 0-1,-3 0 1,0 0-1,-3 0 0,1 0-3,0 0 0,4 0 1,-4 0-1,-2 0 1,0 0-1,0 0 0,1 0 1,1 0-1,-2 0 1,0 2-1,-2 1 1,3 2-13,-3-2 0,5-1 1,-1-1-1,-2 2 1,-2 2-1,-1-2 1,2 1-1,1-1-36,1 2 1,-2-1 0,-4-4 33,3 0 1,2 0 0,-1 0 0,-1 2 0,2 1 0,-1 2 0,1-2 0,-2-1 0,1-2 0,-2 1 0,-1 3 0,1 0 0,0 0 0,0-3 0,0 1 0,-2 1 0,-1 2 0,-2-2 0,1 0 0,3 0 0,0 2 215,1-2 0,-5-1-213,0-2 0,2 2 0,6 1 0,0 2 0,-3-2 0,-4-2 1,1-1-1,1 0 0,2 0 0,0 0 0,-2 0 0,-1 0 1,-2 0-1,2 0 0,1 2 0,2 1 0,0 2 0,-1-2 1,1-1-1,0-2 0,0 0 0,0 0-106,0 0 111,-7 6 1,5-4 0,-3 3 0,5-4 0,3-1 0,0 0-1,-3 0 1,-3 0 0,1 0 0,2 0 0,1 2 0,-3 1 0,1 2-1,-1-2 1,2-1 0,0-2 0,-1 0 0,0 0 0,-3 0 0,-1 1-1,2 2 1,0 2 0,-1-2 25,-1-1 1,-4 3-1,4-1 1,0 1-1,0 0 1,0 0-1,0 0 1,0-1-58,0 1 0,-5 5 0,4-4 18,-3 2 0,4-3 1,-4 3-1,-1 0 1,0-2-1,2 1 0,0-2 1,0 1-1,-4 2 1,1 0-1,0-2 0,3-1 1,-1 2-1,1-1 1,-3 2-1,0-2 0,-1 2 1,4-1-1,0-1 1,0-1-1,-2 0-20,2 0 1,-3-1 29,6-4 1,-5 0 0,2 2 0,-2 1 0,-1 2-1,2-2 1,3-1 0,-1-2 0,-1 0 0,-2 0-1,2 0 1,3 0 0,2 0 0,0-2 0,-4-1 0,0-2-1,1 0 1,1 1 0,0-1 0,0 0 0,0 0-1,0-1 92,0-2-85,0 5 1,0-5 0,0 4-1,0-2 1,0 0 0,0-1-1,2 2 1,1 1 0,1-3 0,-3 1-1,-2-1 1,-1 3 0,1-1-1,2 0 1,2 2 0,2 1-1,-2 1 1,-1-3 0,-2 0 0,2 0-1,1 3 1,2 1 0,-2 0 79,-3 0 0,3 0 0,-3 0 1,4 0-1,1 0 0,-2 0 0,-2 0 1,-1 0-59,2 0 0,1 0 1,2 0-28,0 0 0,-5-5 0,0 0 1,2 2-1,1 1 0,2 2 0,-2 0 1,-1 0-1,-2 0 0,1 0 0,3-1 1,0-2-1,0-2 0,-3 2 1,-1 1-1,2 2 0,1 0 0,2 0 1,-2-2-1,-1-1 0,-2-2-53,2 2 0,1 2 52,2 1 0,-2 0 0,-1 0 0,-2 0 0,1 0 1,1 0-1,0 0 0,-4 0 0,1 0 0,-1 0 1,4 0-1,1 0 0,2 0 0,-2 1 0,-1 2 1,-1 2-1,4-2 0,3-1 0,0-2 0,-1 0 1,-3 0-1,1 0 18,0 0-30,6 0 1,-4 0 0,2 0 0,-1 0 0,0 0 0,4 0 0,-1 0-1,2 0 1,-2 0 0,0 0 0,-1 0 0,1 0 0,2 0 0,1 0 0,-1 0-1,0 0 1,-2 0 0,2 0 0,0 0 0,3 0 0,0 0 0,0 0 0,-2 0 9,2 0 1,1 0 0,-1 0 0,-2-2 0,2-1 0,2-2 0,1 2 0,0 0 4,0-2 1,4 2 0,-1-5-5,1 2 0,-4-4 0,8 4 1,0-1-1,-1-1 0,1 2 0,-1-2 1,1 2-1,0-1 0,4 2 1,1 1-1,0-3 0,-4 1 0,-2-1 1,0 4-1,2 0 0,4 0 1,2-2-93,0 2 1,-1 1 119,1 2 1,4 0-1,1 0 1,-1 2 0,2 3-1,3 4 1,4 4 0,1 1-1,1 2 1,3 4 0,2 5-1,2 7 1,2 6 594,-2 4-701,4 14 1,-4 3 0,7 15 0,-1 4 0,-7-35 0,0 0 0,1 4 0,-1 1 0,1 2 0,0 0 77,1 3 0,1 0 0,-2-2 0,0 0 0,2 3 0,1-1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9466 5698 7675,'8'0'-826,"0"0"1,-3 0 1604,5 0-633,2 0 0,-2-2 1,-2-3-1,-2-4 1,-2-4-1,-3-1 0,-1-1 144,0 1 0,2 1-284,3 3 0,-2 2 0,6 5 0,3-3 0,0-2 0,4-2 0,4 1 0,4-1 0,3-1 1,2-4-1,1-2 0,3-2 0,6 0 0,4-2 0,3-3 0,2-3 0,0-2 0,0 2 0,0 1 1,0 2-1,0-3 0,0-2 65,-2 0 0,-1-3 4,-2 8 1,-1 2 0,-2-2 0,-3 0 0,-2 2-1,-3 2 1,-2 4 0,-3 2 0,-1 0 0,-4-1-1,-1 3 1,-5 0 0,-3 4 0,-5 0 0,0 2 1017,0 0-1186,-11 1 0,6 5 0,-13 0 0,1 1 0,-1 3 0,0 2 0,-1 0 0,-2 1 0,-1-2 0,0-1 0,-1 3 0,1 1 93,0 3 0,-1 2 0,1 1 0</inkml:trace>
  <inkml:trace contextRef="#ctx0" brushRef="#br0">10704 4921 7098,'0'-10'-279,"0"1"0,-7 5 0,-1-2 0</inkml:trace>
  <inkml:trace contextRef="#ctx0" brushRef="#br0">10617 4892 7098,'-6'8'-520,"4"0"1,-4-5 908,-1 2 0,6-2 0,-5-8-292,-1-4 1,6 1 0,-4-2 0,3-1 0,4 0-74,3 1 1,-2-1-1,5 5 1,0-2-1,0-2 1,3 0-1,2 2 1,1 0-30,0 0 0,6 0 1,-1-3-24,-2 2 0,1 4 0,0-3 0,2 0 0,1 2 0,0-2 0,-4 1 0,-1 1 0,-1 3 0,-1 1 0,1 2 0,-1 0 0,0 0 0,1 0 0,-1 2 0,-1 2 0,-2 4 0,-3 2-198,-1 0 255,-3-1 0,-4 6 0,0-1 0,-1 0 0,-2 1 0,-4-3 1,-1 0-1,-1-3 0,-1 2 0,0 2 0,-1 0 0,0-2 1,0-1-1,1 1 0,-1 2 0,-2 1 0,0 1 0,2-3 1,2 0-933,-3-3 703,6 1 1,-7 4-1,5 0 200,0 1 0,-4 6 0,4 1 0</inkml:trace>
  <inkml:trace contextRef="#ctx0" brushRef="#br0">9682 7065 7716,'15'0'-291,"-7"1"521,-4 4-53,-2-3 1,-2 6-1,-2-5 1,-2 2-1,-4-1 1,-2 1-1,2 2-36,2 1-154,1-5 0,6 8 0,4-6 0,5 0 0,3-1 0,1 1 0,0-2 0,2-1 0,3 0 0,4 1 0,1 2 0,0-2 0,1-2 0,3-1 0,0 0 0,-1 0 0,1 0 0,-1 0 0,2 0 0,-2 0-196,-2 0 1,-2-1 208,1-4 1,3 3 0,-5-2 0,2 2 0,-1 2 0,-3-2 0,-2-1 0,0-2 0,-1 2-1,2 2 1,-1 1 0,-2 0-1163,-2 0 1162,-6 0 0,-8 6 0,-8 2 0</inkml:trace>
  <inkml:trace contextRef="#ctx0" brushRef="#br0">10358 6892 7220,'10'5'-501,"-1"0"679,3-2 0,-4-2 0,1-1 0,2 0 0,2 0 1,2 0-115,-1 0 0,-4 0 1,-1 0-1,2 0 1,2 0-1,2 0 0,-1 0 1,-1 2-85,-4 3 0,4-4 1,-3 6-1,3-2 0,1-1 1,-1 1-1,-2 0-136,-2 0 0,1 1 139,4-1 0,-1-2 0,-2 5 0,-1-2 0,0-1 0,-1 0 1,-1 1-1,0 2 0,-1 4 0,-1 0 0,-1 3 0,0-1 1,-1 1-1,0-1 0,-3 0 0,-1 1 0,0-1 0,-1 1 1,-3 1-5,0 3 0,-6-3 49,5 3 0,-4-3 0,2-2 0,-1 1 0,-3-1 1,-2-1-1,-1-2 0,-1-1 0,1-1 0,0 1 0,-1-2 1,1 0-1,0-2 0,-1 1 0,1-4 0,-1-2 1,1-1-1,0 0 0,-1 0 0,2-1-565,4-4 87,-4 3 1,10-9 449,-7 6 0,1-6 0,-6 3 0</inkml:trace>
  <inkml:trace contextRef="#ctx0" brushRef="#br0">4244 12345 7724,'0'-10'-14,"0"1"312,0-2 0,0-2 0,1-3 1,3-3-1,2-4 0,2-1 0,3 0 1,2-1-1,1-2 0,1-2 0,-1 0 1,1 0-197,-1 1 1,5-1 0,2 0 0,0 0-1,0 2 1,-2 3 0,0 6 0,2 7 0,-1 6-1,3 4 1,-2 4 0,-1 5-1270,-2 6 0,0 15 1156,1 0 1,-3 5-1,3-2 1,-5 1 0,-3-1-1,-1-2 1,1-1 0,0-2-1,1-3 1,-3-4 0,2-6-1,2-6 1,0-8-1,-3-8 1,-6-5 0,-2-3-1,-2-1 1,-2-4 1320,-2-2-1340,2 6 0,-9-5 1,4 4-1,1-1 1,-2 1-1,2 2 1,-2 2-1,1-1 1,1 1-1,3 0 1,-1 1-1,1 2 1,-2 1-1,4 0 1,4 2-1,8 5 1,5 5-1,3 4 1,-1 1 2,-2-1 0,5-1 0,1-4 0,2 3 0,0 0 0,0 0 0,0-3 0,-2-1 0,1 0 0,-1 0 0,2 0 0,-1 0 142,-4 0 0,-3 0 1,-2-1-1,0-3 1,-1-2-1,-3-2 1,-4-3-1,-1-2 305,0-1 0,0-1-427,-5 1 1,0 0 0,-2-1-1,-3 1 1,-4-1 0,-4 3 0,-2 2-1,1 7 1,1 6 0,4 7-1,4 2 1,3 3 0,2-1 0,0 2-1,0 2 1,0 2-71,0 3 1,2-1-51,3 2 1,-2-3-1,7-7 1,1 1-1,3-1 1,4 1-1,2-3 1,3-2-1,2-5 1,3-4-1,0-1 1,3 0 126,2 0 0,4-6 0,6-2 0</inkml:trace>
  <inkml:trace contextRef="#ctx0" brushRef="#br0">6776 11928 8447,'-8'-15'643,"2"3"1,1 0 0,0 3-461,2-2 0,-4-2 0,1-1 0,0-1 0,-2 2 0,0 2 0,-4 2 0,0-3 0,-3 1 0,1 0 0,0 3-392,-1 2 0,1 1 76,-1 5 1,1 6-1,0 4 1,-1 4-1,1 4 1,1 4 0,2 4-1,3 4 1,1 2-1,4 2 1,3-1-1,3-1 1,4 0 0,2-1-1,6-3 1,4-7-1,2-7 1,1-6-1,1-1 1,2-6 0,2-5-1,0-9-554,-3-5 778,4-7 0,-11 1 1,6-8-1,-3-3 0,-2-2 1,-2-3-1,-2-2 1,-1-1-1,-2 0 0,-3 0 1,-1 0-1,-4 1 0,-2 2 1,-1 2-1,0-2 1,0 0-1,-1 3 0,-2 8 1,-4 8-1,1 5 0,-2 4 1,0 2-1,-2 7-91,2 6 0,-3 5 0,5 6 0,-1 2 0,1 4 0,1 4 0,0 4 0,1 4 0,0 4 0,3-1 0,1 1 0,1 0-298,4-1 0,-2 5 0,7-3 0,1 1 1,2-1-1,1-2 0,1-3 0,-1-3 8,0-5 1,6 1 0,-1-7 438,-2-5 0,-1-1 0,-1-7 0,-1-3 0,-1-5 0,-3-7 0,-6-3 0,-2-1 0,0-1 0,1 1 0,2 0 0,-2-1 0,-2 1 0,-1-1 0,2 1 0,1 0 0,4-1 962,1 1 1,0 4-1137,1 1 1,2 4-1,-4-3 1,1 2-1,3 2 1,2 3-1,1 1 1,0 1-1,1 4 1,-1 5-1,-1 4 1,-2 4-1,-3 1 1,0 0-1,-1 0 1,1 0-1,-2-1 1,2-2-1,-2-2 1,2 1-1,-1-1-741,-1 1 761,-1-7 1,0 1-1,1-9 1,0-6-1,1-5 1,-4-4-1,-1 1 1,-2-1-1,0 1 1,1 0-1,2-1 1,2 1-1,0-1 1,0 1 0,1 1 180,2 4 1,-3-4-1,5 5 1,1 0 0,2 3-82,1 4 0,0 1 0,1 1 1,-1 4 85,1 4 1,-1 4-201,0 2 0,-6-6 0,-1-1 1,-1 0-1,4 0 0,1 3 0,0 1 1,-1-1-1,1-3 0,2 0 1,1-2-1,0 2 0,1-1 0,-1-1 1,1-3-1,-1-1 0,0-2 1,1 0 9,-1 0 0,1 0 84,-1 0 1,-5 0 0,1-2 0,0-3 0,-2-4-1,-4-4 1,-2-1 0,-4 1 0,-2 2 0,-4 1 0,-2 0-1,2 1 1,0 1 0,0 0 0,-1 0 0,-1-2 593,0 2-699,1-5 1,-1 12 0,1-5-1,-3 1 1,0 0 0,-3 2-1,2 0 1,2-1 0,2 0-1,-3 0 1,0 3 0,-3 1-1,1 0 1,-1 1 0,1 3-1,1 2-499,4 2 1,-2-3 0,6 4 0,3 1-320,5-2 1,5 0 495,7-3 1,-1-2 0,0 5 0,2-2 0,2-3-1,1-1 352,-1-2 0,4 0 0,1 0 0</inkml:trace>
  <inkml:trace contextRef="#ctx0" brushRef="#br0">8143 11798 7736,'14'0'658,"-4"-4"0,-2-3 0,-3 1 757,-7-1-1436,2 3 0,-11 10 1,6 4-1,0 2 1,0 3-1,1-1 0,0 1 1,3 0-1,1 3 1,0 3-1,0 1 1,1 4-1,3 1 0,2 2 1,2 1-1,3 2 1,2 3-1,1 0 1,1 2-1,-1-2 0,0 1 1,1-4-151,-1-2 0,1-3 1,-3-3-1,0-5 1,-4-1-1,-2-1 1,-3 3-1,-3-3 1,-5-2 268,-4-6 0,-6-2 0,-2-7 0,-2 0 0,1 0 1,2-2-1,2-1 0,-1-4 0,-1-1 0,-1-4 0,-2-4-392,1-4 1,2-5 0,2 2 0,-1-1 0,2 2 0,2 0 0,3 1 0,0 0-508,0 4 0,5-4 801,-2 2 0,4-1 0,1 6 0</inkml:trace>
  <inkml:trace contextRef="#ctx0" brushRef="#br0">8344 11583 7725,'11'-2'1962,"-6"-1"-3086,-10-2 907,1 0 0,-4 5 217,3 0 0,-3-6 0,-7-2 0</inkml:trace>
  <inkml:trace contextRef="#ctx0" brushRef="#br0">8905 11770 8231,'0'-10'459,"-1"2"0,-3 0 0,0 0 0,-1-2 0,0 1-180,0-1 0,-4 5 1,2-3-339,-1 2 1,3 1-1,-4 5 1,-2 0-1,-2 0 1,0 2-1,2 3 1,3 6-1,0 5 1,2 5-1,-1-1 1,4 3 0,1-1-1,2 4 1,0 1-1,0 2 1,2-2-1,3-2 1,4-2-1,4-2 1,2-4-1,-1-2 1,2-6-195,3-4 0,-1-3 1,6-4-1,0-4 0,0-7 1,0-6-1,0-4 1,-2-2 726,-3-3 1,2 0 0,-2-1-374,-1 0 0,-7 7 0,-3 1 0,0 3 0,-2 2 0,1 4 1,-6 0-1,-4 6 0,-5 6 0,0 8 0,3 5 0,4 1 1,1 1-884,0-1 0,1-1 621,4-4 0,1 4 0,6-5 0,-3 2 0,1-1 0,-1 1 0,1-2 0,1-2 1,2-1 160,1 0 0,1 0 0,-1-5 0</inkml:trace>
  <inkml:trace contextRef="#ctx0" brushRef="#br0">9251 11338 7707,'-2'-14'0,"-1"-1"233,-2 1 0,-1-1 0,2 4 0,0 6 1,0 10-1,3 6-515,1 4 0,0 4 0,0 0 1,0 0-1,0 2 282,0 3 0,6 3 0,2 2 0</inkml:trace>
  <inkml:trace contextRef="#ctx0" brushRef="#br0">9596 11554 7464,'22'0'195,"-3"0"0,-4-2 0,-7-1 0,-7-3 0,-5-1 0,-4 1 0,-4 3-1,0 1 1,2-3 0,0 0 0,-1 2 0,0 3 0,1 5-1,6 5 1,2 2 0,2 3-332,0-1 1,0 1-1,0 1 1,2 1-1,1 2 1,3 0-1,4 1 1,4 0-1,5 1 1,2-2-1,2-4 1,-1-6-12,4-2 0,1-2 0,0-5 0,-2-4 0,-1-4 0,0-8 0,0-4 0,-1-6 495,-2-1 1,-2-4-1,-5-1-246,0-1 1,-1-2 0,-2 1 0,-3-3 0,-1-1 0,-4 1 0,-1 1 0,-2 0 0,-2 0 0,-3 0 0,-3 1 0,-1 3 0,-1 2 0,0 3 0,1 3 0,1 5 0,0 4 0,2 7 0,-2 8-360,0 8 1,4 7 201,0 4 1,2 5-1,2 8 1,0 1-1,0 1 1,0-1-1,0 3 1,0 0-1,0 3 1,0-1-1,2-1 1,1 0-1,3-2 1,2 0-1,3-5 1,2-3-1,0-4 1,-2-2-1,-1-5 1,1-5-1,2-6 1,1-4-45,0-1 212,1 0 0,-2-1 0,-2-4 0,-2-5 0,1-3 0,0-1 0,-2-2 0,0-2 0,-2-1 1,2 2-1,-2 1 0,2 3 0,-1 2 0,1 3 0,-2 0 0,2 1 0,0 1 0,3 3 1,2 1-1,0 4 0,-2 3-72,-1 4 0,-2 4 0,3 3 0,-3 2 0,0 1 0,0 0 0,1 0 0,1 2 0,0 1 0,-1 2 0,1-1 0,-1-3-787,3 1 0,-1-5 0,0 3 1,-2-3-1,3-3 747,0-3 0,9 9 0,2-3 0</inkml:trace>
  <inkml:trace contextRef="#ctx0" brushRef="#br0">3381 13093 7725,'8'0'3459,"0"0"-3512,-4 0 1,4-5-1,8-1 1,2 0-1,1-2 1,0 1-1,4-1 1,4 2-1,7-2 1,4 2-1,5-2 1,7 1 0,4-1-1,7 2 1,1-1 10,2 4 0,6 2 0,2-1 1,7-1-1,1-4 0,-4 1 1,-2-2-1,-1 2 0,4-2 1,-36 4-1,0 0 0,0-1 0,1 0 1,-1 0-1,1 0 107,-1 1 0,-1-1 0,1 0 0,0 0 0,3-2 0,0 0 0,0 0 0,1-1 0,1 1 0,-1 0 0,0 0 0,0 1 0,-1 0 0,0 1 0,-1 1 0,0 0-4,0 1 1,0 0 0,2-2 0,0 0-1,-1 2 1,0 1-73,-2 1 0,1-1 1,-2 1-1,1 1 0,1-1 1,0 2-1,1-2 0,0 2 1,0-1-1,0 1 0,0 1 1,0 1-1,-2 1 0,-1 0 1,0 1-1,0-1 1,38 6-1,-36-4 0,-1-1 1,1 1-1,0-1 0,1 1 1,-1 0-1,-2-1 0,-1-1 1,40 6-1,0-1 0,-38-4 1,-1 0-1,1 0 0,-1 0 1,1 0-1,0-1 1,37 4-1,0-1 0,-1-4 359,2-2 1,0-1-356,2 0 0,-4 0 0,-5 0 0,3 0 0,0 0 0,-1-1 0,-1-2 0,-4-4 0,-1-1 0,-2-3 0,2-2 0,1-1 0,1-1 0,-4 1 0,-3-2 0,-2-2 0,0-2 0,-1-1 0,-2 0 0,-1 4 0,-2-1 0,-2 0-355,-1-1 367,0-6 0,-2 4 0,-3-3 0,-4 5 0,0 1 0,-1 1 0,-2-3 1,-2 3-1,-4 1 0,-2 1 0,1 1 0,-2 0 0,-2 1 0,-1 2 0,0 1 1,-2 0-1,-1 1 0,-4 1 0,-1 0 0,-2 1 0,0 1 0,0 3 0,-1 0 60,-2-2 0,-2 3 0,1-4 0,-1 1 0,0 0 0,1 2 0,-1 1 0,1 1-12,-1-4 1,0 3-1,1-2-68,-1 2 1,2-3 0,2 0-1,1 1 1,0-1 0,0 0-1,2 0 1,1 1 0,2-3-1,0 1 1,0-1 0,0 4 0,0 0-1,0 0 1,2-2 0,1 2-1,2 0 1,0-1 0,-2-2-1,0 0 1,-2-2-32,1 0 0,4 3 70,-6-5 1,4 5 0,0-3 0,1 0 0,0 0 0,0-1 0,1-1 0,2 1 0,2-3 0,-2 1 0,-2 0 0,-1 1 0,1-1 0,2-2 0,2-1 0,-2 0 0,-2 1 0,-3 2 0,-1 1 0,-4 1 0,0-1 0,1 0 696,2-1-662,-4 5 0,0-5 1,-7 4-1,1 1 0,-1-1 1,1 4-1,-3 3 0,-2 5 1,-7 3-1,-4 2 1,-6-2-108,-1-2 1,3-1 0,-4-5 0,-1-2 0,1-3-188,-1-4 0,7-6 0,-2-4 144,3-5 1,-2-3 0,-1-3 0,0-4 0,0-4 0,0-4 0,1-1-1,-1 0 1,0 0 0,2 0 0,1 1 0,2 2 0,0 5 0,0 4 0,0 9-1,2 6 436,3 6 1,-4 10-325,4 10 0,-3-2 1,-2 2-1,0 1 0,0 2 1,0 1-1,0 0 1,0 1-1,1-2 0,4-2 1,5-3 25,2-2-11,-4-1 0,5-5 1,-2 0-1,5 0 0,5 0 1,2 0-1,2 0 1,4 0-1,4 0 0,6 0 1,2 0-1,4 0 1,1 0-1,4-2 0,1-2 1,2-4-1,-2-2 1,-1 0-1,-2-1 0,0-2 1,-2-1-1,-3 1 1,-3 2 100,-2 1 1,-4 2 0,3-3 0,-4 3-1,-4 0 1,-5 2 0,-3-1 0,-4 4 0,-1 2-1,-1 1 57,-1 0 0,-7 0-433,-7 0 1,-7 4-1,-7 1 70,-1-2 0,1 4 0,0-2 0,-1-1 0,1 1 0,-1 0 0,3 0 0,0 0 0,3-1 0,-2 0 0,-2-3 0,-1-1 169,-1 0 0,1 7 0,-1 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28342 6460 7796,'9'0'-465,"1"0"758,-7 0 1,4-1 0,-9-2-1,-1-4-174,-2-1 1,0 3 0,7-3 0,3 2 0,4 3 0,4 1-141,1 2 0,1 0 1,-1 0-1,1 0 0,1 0 1,1 0-1,2 0 0,1 0 1,-1 0-1,0 0 0,-2 0 1,1 0-46,1 0 1,-3 0-1,3 0 1,-3 0-1,-1 0 1,-1 0 0,1 0-1,-3 2 193,-2 3 0,-4-2 1,-6 6-1,0 3 28,0 0 1,0-2-166,0-1 0,0 1 0,0 4 0,0 1 0,0-1 0,2 1 0,1-1 0,2 0 0,-2 1 0,0-1 0,1 1 0,0 1 0,1 1 0,0 2 0,1 1 0,1-1 0,-1 1 0,-1 1 0,0 2-144,-1-1 0,6-3 142,-5 5 1,1 0 0,-3 3 0,2-1 0,-2-2 0,1 1 0,-1 3 0,2 0 0,-2 1 0,-2 0 0,1 0 0,1 0-1,2-1 1,-2 1 0,-1 0 0,-2 0 0,0-1 0,0 1 0,1 0 0,3 0 0,0 0 0,0-1-464,-3 1 470,-1-7 0,0 4 0,0-5 0,0 1 0,0 2 0,0 0 0,0-1 1,0-1-1,0 0 0,0 2 0,0-1 0,0-4 0,0-3 0,0-2 0,0 2 1,0 2-1,0 1 0,0-1 0,0-2 0,0 0 0,0 1 0,0 2-32,0-1 0,0-2 0,2-2 0,1 2 0,2 2 0,-2 1 0,-1-1 1,-2-2-1,0-2 0,0 2 0,0 2 0,0 1 35,0-2 0,0-1 0,1 0 0,2 2 0,2 1 0,-2-1 0,-1-2 0,-2-2 28,0 0 0,0 2 0,0 2-20,0 1 0,2 0 1,1-4-1,2-1 1,-2 1-1,-2 1 0,-1 1 1,0 2-1,2-1 1,1-1-1,2 1 1,-2 1-1,-1-1 0,-2-1 1,0 1-1,0 1 1,0-1-1,0-2 1,0-2-1,0 1 0,0-1 81,0 0 0,0 1-134,0-1 1,0 0-1,0 1 1,0-1-1,0 1 1,0-1-1,-2-1 330,-3-4-175,4-2 0,-12-7 0,3 0 0,-2 0 0,-3 0 0,1 0 1,-1 0-1,1 0 0,0 0 0,-2 0 0,-4 0 0,-2 0 1,-2 0-1,2 0 0,-1 0 0,1 0 0,-4 0 0,1 0 0,-1 0 1,2 0-107,-1 0 0,4 1 1,2 3-1,3 0 0,1 1 1,1 0-1,0 0-2,-1-2 0,7 5 0,2 0 0</inkml:trace>
  <inkml:trace contextRef="#ctx0" brushRef="#br0">29349 7928 7763,'-14'0'-1226,"-1"0"1688,1 0 0,-1 0 0,1 0 1,0 0-1,-1 0 0,1 0 1,-1 0-77,1 0 0,6-2 0,5-1 0,6-2-545,7 2 0,-2-3 0,1 1 0,2 2 0,2 1 0,2 2 124,-1 0 0,0 2 1,-1 3-19,-3 4 0,3 4 0,-4 1 0,4 1 0,1-1 0,1 2 1,-1 2-1,1 2 0,-1 3 0,2 1 0,1 0 0,3-2 1,-3-1-1,-1-3 0,-3-2 0,-2-4 0,-1-1 0,1-3 1,2-1-1,1-4 1,-4-8-14,-1-4 1,-5 1-1,2-2 1,-1-1-1,0-2 1,-1-1 0,1-1-1,0 1 1,-2 0 65,-1-1 0,-9 7 0,-1 2 0</inkml:trace>
  <inkml:trace contextRef="#ctx0" brushRef="#br0">29550 8144 7763,'-14'1'-82,"0"3"1,-1 0-1,1 0 1,-1-1 0,1 0-1,1 3 1,2 1-1,1 1 1,-1-2 611,-1 0 1,4 6-1,1-4 1,4-2-519,3-6 0,-2-6 0,12-9 1,0 1-1,-1 1 0,-1 2 1,0 1-1,-2-1 0,2-2 0,0-1-1281,4 0 0,-1-1 1269,-2 1 0,11-1 0,-4 1 0</inkml:trace>
  <inkml:trace contextRef="#ctx0" brushRef="#br0">29594 7856 7763,'0'-14'74,"0"-1"0,0 1 0,0-1 0,-2 3 0,-3 2 0,-4 5 0,-4 4 305,-2 1 0,1 0 1,0 0-1,-1 1 1,1 2-1,1 4 1,3 1-472,6 3 1,2-3-1,4 2 1,2 1-1,6 0 1,3 0-1,1-1 1,1-1-1,-1 1-104,0 0 1,1-7 0,-1 3 0,2-1 0,2 0 0,1-2 0,-2-1 0,-1-2 178,-1 0 1,-6 0 0,1 0 44,1 0 0,-4-7 0,-3-2 0,-2-4 1,-2-2-1,0 1 0,-2 1 0,-2 2 1,-4 1-1,-2-1 0,0 0 0,-1 0 0,-2 1 1,-1-1-1,0 0 2,-1 1 1,6-1-9,-1 6 0,9 0 0,1 5 0,8 0 0,4 0 1,3 0-1,-1 0 0,0 0 0,1 0 0,-1 0 0,1 0 1,-1 0 247,0 0-179,-6 7 1,-1-7 0,-9 1 0,-3-4 0,-4-2 0,-4-1 0,-1-4 0,-1-2 0,1-3-1,-1 1 1,3 0 0,1-1 0,3 1 0,0-1 0,1 1 35,1 0 1,1-1-1,5 1 1,0-1-1,0 1 1,2 1 0,2 4-339,6 4 1,3 3 0,1 2 0,0 0-1,1 0 1,-1 0 0,1 0 0,-1 0 84,0 0 0,-4 0 1,-2-1-1,-2-4 0,-2-5 1,-4-3 191,-5-1 1,2 5 0,-7-1 0,0-1 0,1 0 0,1-1 0,0 4 0,1 0 0,1 0 82,3-3 0,-4 3 0,4 0 0,5 2 1,6 3-211,5 1 1,1-3-1,0 0 1,1 2 0,-1 2-1,1-1 1,-1-3 0,0-3-1,-1-1 1,-2 1 0,-3 0 58,-1 0 1,-2 3-1,-5-5 1,0-1-1,-2-2 1,-3 0-4,-4 4 1,-4-4-1,-2 5-32,1 0 1,-5-5-1,0 5 1,3-1-1,3 1 1,3 1-1,-1 3 1,1-1 0,6 2-1,8 3 1,8 3-1,2 0 1,2-1-1205,3-2 0,-3 0 862,3 0 1,2 0 378,-2 0 0,7-13 0,-4-3 0</inkml:trace>
  <inkml:trace contextRef="#ctx0" brushRef="#br0">29853 6791 7763,'-15'0'81,"1"0"0,-1 2 1,1 1-1,0 3 1,-1 1-1,1 1 1,-1-2-1,3 2 1,0-1 199,3-1 0,4 5 0,-3-1 0,3 1-406,7-1 0,1 2 0,10-4 114,3 0 1,3 5-1,0-5 1,4 2-1,1-1 1,0 1-1,1-1 1,1-1-1,-1-1 1,-2-4-1,-3-1 1,-2-2 0,-2-2-1,-3-4 1,-4-7-1,-4-5 1,-3-1-1,-4-2 1,-3-3-1,-6-1 364,-6 1 1,-6-5-293,-6 0 1,1 0-1,-3-4 1,-2 3 0,-4 1-1,-3 0 1,0 0 0,-2 0-1,4 2 1,1 2 0,5 1-1,2 0 1,1 1-1,2 4 1,5 3 0,6 3-1,6 2 847,4 2-980,7 5 0,7 4 1,7 10-1,1 3 1,3 1-1,5 1 1,3 1-1,3 1 1,2 4-1,4 0 1,-1-1-1,1 0 0,1-1 1,3 0-1,0-3 1,-2-3-1,-4-5 1,-4-2-1,-1-3 1,-2-3-1,-4-4 1,-7-6-1,-7-4 73,-2-6 0,-2-2 1,-7-7-1,-3-1 1,-6-2-1,-7-3 1,-7 0-1,-6-2 1,-4 2-1,-2-2 1,-2 2-1,-3 0 30,-1 3 1,0 1-1,-1 2 1,3 2-1,3 3 1,6 7 0,6 5-1,7 8 467,3 2-543,1 2 1,7 6 0,5 6 0,6 4 0,9 4-1,5 1 1,7 2 0,3-3 0,4 3 0,1-1-1,3 2 1,2-2 0,3-2 0,1-4 0,2 0-1,1 0 1,-3-2 0,-1-6 0,-3-5 0,-2-3-1,-5 0-1120,-4 0 0,-5-1 1185,-7-4 0,-6-3 0,-3-7 1,-4 1-1,-2 0 0,-4-1 1,-5 1-1,-2-1 0,-3 1 0,-1 0 1,-1-1-1,-2 1 0,1 1 1,2 2-1,2 3 0,-1 2 0,1 1 1,-1 0-1,1 0 1232,0 2-1217,6 1 1,-5-4 0,5-4-1,0-2 1,3-3 0,4 1 0,1-1-1,0 1 1,0 0 0,1-1 0,2 1-1,4-1 1,1 1 0,3 0-1,2-1 387,1 1 1,-4 6-1,-1 2-387,2-1 1,-4 12-1,-2 0 1,-4 6 0,1 2-1,1-2 1,2-1 0,-2 2-1,-1 4 1,-1 3-144,4-1 1,-2 0 0,7-1 0,-1 2 0,1-1-1,0-2 1,1-2 0,2-1 0,-1-2 0,0-3 67,-3-1 1,-4-2 0,3-7 0,-2-3 0,-3-4 0,-1-4 0,-4-2 0,-1 1 0,-3 0 0,0-1 0,-1 1 90,4-1 1,0 3 0,0 0-1,-2 3 1,2-2 0,1-2 0,4 5 0,2 3-153,6 3 0,3 2 0,1 0 1,0-1-1,1-2 0,-1-2 1,1 2-1,-1 1 0,-1 1 0,-2-3 1,-3-2 100,-2-2 0,-7-2 0,-7-4 0</inkml:trace>
  <inkml:trace contextRef="#ctx0" brushRef="#br0">29709 5626 7739,'-29'-7'364,"0"-1"0,2-1 0,3 1 0,5 1 0,4 6 1,6 4-176,4 7 0,10-2 0,4 0 0,4-2 1,3-1-1,2 0 0,1-1 0,0 0 1,2-3-1,1 1 0,2 1-1319,0 2 0,0 0 1130,5-5 0,0 6 0,0 2 0</inkml:trace>
  <inkml:trace contextRef="#ctx0" brushRef="#br0">30212 5640 7739,'7'-8'159,"-7"3"1,-8 4 0,-5-1 0,-2-1 0,1-3 0,0-2 0,-1-4 0,1 0 1,-1-3 0,1 1 0,0-1 0,-1 1-1,1 0 1,0-2 0,1-2 0,3-1 0,5 1-1,4 2 1,1 2-153,0 0 1,0-1 0,1 2 0,4 4 0,5 2 0,3 3 0,1-1 0,0 2 0,2 1-1,2 2 1,1 0-168,-1 0 1,-2 2-1,-2 1 1,0 3-1,1 1 1,-1 1 0,1-2-1,-3 2 1,0 0 13,-3 3 0,-7-4 1,-2-4-1,-7-6 1,-2-7-1,-1-3 0,-1-1 1,-2 1-1,-1 2 1,-1 1 207,1-1 0,0-3 0,-1-4 1,2-1-1,2 1 0,3 1 0,2-1 1,1-1-1,0 1 0,0 2 0,2 2 81,2 0 1,1-1 0,0 1 0,0-1 0,0 1 0,0 0 0,1-1 0,2 1 0,2-1 0,0 3 0,0 1 0,1 3 150,2 1 0,-3-2 0,3 2 0,0 1-244,0-1 0,-5 4 0,2 8 0,-3 5 0,-2 2 0,0 3-92,0-1 0,0 0 0,1 1 0,2 1 0,4 1 0,-1 3 0,2-3 0,0-1 0,2-1 0,-1-1 0,-1 0 0,0-1-87,0-3 1,2 1-1,3-8 1,-4-4-1,-4-7 1,-3-5-1,-4-2 135,-3 1 0,4 0 0,-6-1 1,3 1-1,-3-1 0,1 1 1,-1 0-1,4-1 0,2 1 34,1-1 0,0 6 1,1 1-1,4 2 1,3 1-159,0-2 0,5 6-131,-4-4 0,-1-1 0,0-1 1,0 1-1,-1-2 0,-1 0 1,-3-3-1,-1-2 0,-2-2 248,0 1 0,-13 0 0,-3-1 0</inkml:trace>
  <inkml:trace contextRef="#ctx0" brushRef="#br0">29924 4633 7706,'-28'-19'169,"-1"-2"0,0 0 0,2 0 0,3 4 1,6-1-1,6 1 0,4-2 52,1 1 0,4 8 1,8 6-1,3 4 1,3 3-1,2 3 1,3 1-1,1 1 1,4 0-1,2 1-1272,-1-1 1,10 5-1,-3-4 1051,1 4 0,7 8 0,0 1 0</inkml:trace>
  <inkml:trace contextRef="#ctx0" brushRef="#br0">30313 4662 7705,'-10'0'-34,"1"0"0,-2 0 0,-2 0 0,0-2 0,2-1 0,3-3 1844,1-2-1763,3 4 1,-1-8 0,-2 2 0,1-3 0,0-1 0,2-1 0,4 3 0,4 0 0,2 4 0,2 2 0,3 1 0,2 0 0,1 1 0,1 0-1,-1 3 1,1 1 0,-1 0-320,0 0 0,1 0 0,-1 0 1,-1 1 86,-4 4 246,-2-3 1,-9 4 0,-1-7 0,-3-3 0,-2-2 0,-4-2 0,0-1 0,-3-1 0,1 0-1,-1-1 1,1-2 0,0-1 0,-1 1 0,3 2 0,0 3 1444,3 2-1548,6 1 0,-2 0 1,8-1-1,3-1 1,2 1-1,2 1 1,0 0-1,-2-1 1,0-1-1,-2-1 1,2 0-1,-2-3 1,1-2-1,-3-1 8,3 0 0,-6-1 0,4 1 0,-3 0 0,-2-1 0,0 1 0,1-1 0,3 1 0,0 0 0,0-1 0,-3 1-2,-1-1 0,0 6 0,0-1 0,2 1 0,3 1 0,4 3 64,4 3 1,0 4 0,-2 1 0,-1 2 0,-1 0 0,1-1 0,-1 1 0,1 0 0,0 0-1,-1 0 1,2-2-132,2-2 1,2-1 0,-3-1 0,0-2 0,-5-4 0,0-1 0,-4-3 0,-1-2-156,-2-1 1,0-1-1,0 1 1,0 0 0,-2-1-1,-1 1 1,-4 0 0,1-1-1,-2 1 258,0-1 0,-1 1 0,-6 0 0</inkml:trace>
  <inkml:trace contextRef="#ctx0" brushRef="#br0">30054 3655 7643,'-19'-10'0,"0"2"155,1 2 0,7-1 1,1 4-1,-1-3 0,-2-2 1,-1-4-1,-2-2 1,-2-5-1,-1-5 0,0-3 1,0-4-1,0-2 0,-1-6 1,1-2-1,0-2 1,1 0-612,2-1 1,0-4 455,-3 0 0,-3-6 0,-7 3 0</inkml:trace>
  <inkml:trace contextRef="#ctx0" brushRef="#br0">20746 12475 6359,'-8'0'2594,"1"0"-1529,7 0-62,0 0-918,7 0 0,-4 0 0,6 0 0,3 0 1,0 1-63,3 4 0,-6-3 0,1 2-6,1-2 0,2-2 1,3 0-1,2 0 1,2 0-1,1 0 1,0 0-1,-4 0 1,-1 0-1,-1 0 0,-1 0 1,1 0-1,-1 0 1,0 0-1,1 0 1,-1 0-1,1 0 1,-1 0-1,0 0 298,1 0 0,-1 0-307,0 0 1,1 0-1,-1 0 1,1 0 0,-1 0-1,0 2 1,1 1 0,-1 2-1,1-2 1,-1-2 0,0-1-1,1 0 1,1 0 0,1 0-1,2 0 1,-1 0 0,0 0-1,-1 0 1,2 0 0,-1 0-1,-2 0 1,-2 0 414,1 0-390,6 0 1,-5 0 0,3 0-1,-3 0 1,-2 0 0,0 0 0,1 0-1,-1 0 1,1 0 0,-1 0 0,0 0-1,-1 2 1,-2 1 0,-1 2 0,1-2-1,2-1 1,0-1 0,-2 3 0,-2 0-11,3 0 0,0-3 0,3-1 0,-1 2 1,1 1-1,-1 2 0,0-2 0,1-1 25,-1-2 0,1 0 1,-1 0-1,0 0 0,1 0 1,-1 0 20,1 0 0,-1 0 0,0 0-81,1 0 1,-6 0 0,1 0 0,1 0-1,2 0 1,1 0 0,1 0 0,-1 0 0,0 0-1,1 0 1,-1-2 0,1-1 0,-1-2-1,0 2 1,1 1 0,-1 1 0,0-3 0,1 0-1,-1 0 1,2 3-77,3 1 1,-3-5 100,4 0 0,-9 0 0,0 5 1,3 0-1,4 0 0,0 0 1,-2 0-1,-2 0 0,0 0 1,1 0-1,-1 0 0,0 0 1,1 0-1,-1 0 0,1 0 0,-1 0 1,0 0-1,1 0 0,-1 0 152,1 0-160,-7 0 1,4 0-1,-2 0 1,3 0 0,1 0-1,0 0 1,1 0 0,-1 0-1,1 0 1,-1 0 0,0 0-1,1 0 1,-1 0 0,1 0 24,-1 0 1,-4-1 0,-1-2 0,2-2 0,2 2-1,1 1 1,1 2-32,-1 0 1,-4 0 0,-2-2-1,0-1 1,0-2 0,3 2-64,2 2 1,1 1 62,1 0 0,-1 0 1,-1-2-1,-2-1 0,-1-2 1,1 2-1,2 1 1,1 2-1,0 0 0,1 0 1,1-1-1,1-3 1,2 0-1,-1 0 0,-2 3 1,-2 1-1,2 0 0,2-2 1,1-1 38,-1-2 0,4 0-19,2 5 1,3 0 0,2 0 0,0 0 0,0-1 0,-1-2 0,1-2 0,0 2-1,0 1 1,-1 2 0,1 0 0,-2 0 0,-1 0 0,-2 0 0,0 0 0,0 0-1,-2 0 1,-1 0 0,-3 0 0,-1 0 0,1 0 108,1 0-111,0 0 0,-9 0 0,-4 0 549,-4 0-850,1 6 1,-8-4-240,10 3 0,-3-2-63,2 2 0,4-4 1,2 4-1,3-3 1,1-2-1,1-2 586,-1-3 0,7-3 0,1-6 0</inkml:trace>
  <inkml:trace contextRef="#ctx0" brushRef="#br0">19120 10892 7393,'-14'0'431,"1"-2"0,2-1-354,1-2 0,0 0 0,-4 5 0,0 0 0,-1 0 0,4 0-106,6 0 1,2 2 0,13 3 0,2 4 0,4 4-1,5 3 1,2 2 0,2 3 0,4-1 0,3 3 0,1-1-1,-1 2 54,-1-1 1,-2 4 0,-1-5 0,0 0 0,-5-1 0,-3-3 0,-6-2 0,-3-3 0,-3-1 0,-1 1-32,-4 2 1,-3-7 0,-5-4-1,-5-2 1,-2-2 0,-3 0 0,1-2-1,-1-1 1,3-3-46,2-2 1,-3 3-1,2-5 1,-5-1-1,-3 0 1,1 0-1,2 1 1,4-1-1,0 0 1,4 0 66,2 1 1,-4 5 0,6-4 0,0-3-1,1 0 1,0-3 0,-2 1 0,2 0-1,1-1 1,2 1 0,0-1 15,0 1 1,0 0-1,0-1 1,0 1-1,0-1 1,0 1-1,0 0 1,0-1 0,0 1-1,0-1 1,0 1 107,0 0 0,0-1 0,0 1 0,0 0 0,-1 1 0,-2 2 0,-2 1 0,2-1 0,-1 0-132,0 1 0,4 5 0,0 10 0,8 5 0,4 2 0,3 3 0,-1-1 0,2 1-89,3-1 0,-1 0 0,4 1 0,1-1 0,-2-1 0,1-2 0,-1-3 1,-1-2-1,-2-2 0,-2-3 0,-2-1 31,1 0 1,-1-1 0,-1-4-1,-3-5 1,-6-3 0,-4-1-1,-4 0 1,-6 1 0,-3 2-1,-1 1 13,-1-1 0,1 0 0,0 0 1,-1 3-1,-1 0 0,-1 1 1,-2-1-1,1 2 0,0-2 0,1 1 1,-2 1 170,1 3 1,2 0-1,2-1 1,-1 0 0,2-1-1,4-2-88,4-2 1,3-4 0,4 0 0,1 2 0,2 1-1,0 1 1,0-1 0,1 1 0,2-2 12,3-2 1,2-2-1,1 3 1,1 0-1,-1 4 1,-1 0 0,-2 2-1,-1 0-62,1 2 1,-3 3 0,2 1 0,1 0 0,0 1-14,-2 4 0,-1-3 0,-4 4 0,2-1 0,0 1 14,1 2 0,-1-4 0,-3 2 1,4-1-21,1 0 1,1-1 0,4-5 62,-3-4 0,-4 2 1,-6-7-1,0-1 0,-1 0 1,-3 0-1,-2 1 21,-2-1 0,3-2 1,-3-1-50,2-1 0,-4-4 0,4 0 1,-1 1-1,1 2 0,1 2 0,0 0 1,1-1-1,0 1 0,3-1 1,1 1-1,0 0 0,0-1 0,0 1 1,1 1 53,4 3-66,3 4 0,7 6 1,-1 0-1,0 0 1,1 0-1,-1 2 1,1 1-1,-1 2 1,0-2-1,-1-3 0,-3-5 157,-5-5-210,-4 4 0,-2-5 0,-3 4 0,-2 1 0,0-2 0,-2 2 0,1-2 0,-1 1 0,3 1 0,4 3 0,7 1-3,5 2 1,4 0 0,-1 0 0,1 0 0,-1 0-1,0 0 1,1 0 0,-1 0 0,-1-2 0,-2-2 61,-1-6 0,-7 2 0,2-1 0,-4-3 1,-2 0-1,-4-3 0,-5 1 0,-3 1 1,-1 2-1,0 1 0,-1-1 0,-1 0-29,-3 1 1,3-1 0,-5 5-1,2-1 1,0 1 0,1 3-1,2 1 1,2 2 0,0 0-1,-1 0-69,1 0 0,6 6 1,3 1 107,3-4 0,4-3 0,1-13 0,4 0 0,-1-3 0,2 0 1,0 0-1,2 0 0,-1-1 0,-1-2 0,0 1 0,0 1-5,3-3 0,-3 4 0,2-3 0,0 3 0,-1 3 0,1 2 0,1 3 0,2 2 0,1 4-29,1 5 0,-3 5 1,-2 7-1,-4-1 1,-1 2-1,1 2 1,1 1-1,-1-1 1,-3-1-1,1 1 1,-1 1-1,2-2-125,-2-1 1,-2-1 0,1-2-1,1-2 139,2-2 0,0-7 0,-5-2 0,0-8 0,0-5 0,0-1 0,1 1 1,3 2-1,2 3 0,0 0 65,1 0 1,4 3 0,-1-3 0,1 0 0,0 2 0,-1-2 0,1 0 212,2-3 0,-1-2-278,-2-2 1,1 1-1,-6 0 1,-2-1 0,-1 1-1,-2-1 1,-2 1 0,-1 0-1,-3-1 1,-2-1 0,-4-1-1,0-2 1,-4 1 0,-2 2-1,-1 2 1,1-1 0,2 2-1,2 2 1,-1 3 0,1 0-396,0 0 403,6 5 0,-4-2 1,8 10-1,2 3 1,4 2-1,4-1 1,2 2-1,3 2 0,2 3 1,1 0-1,1 0 1,-1-3-1,2-2 1,0-1-1,2-2 0,-2-2 1,1-3-1,-1-1 1,0-4 334,-1-3-314,-7 4 0,-2-12 1,-6 4-1,0-6 1,-2-2-1,-1-3 1,-3 3-1,-2 1 1,-2 1-1,1-1 1,-1-1-1,-1-1 1,0 4-1,0 3 1,3-1-1,1 0 1,2-1-1,1 2 1,-1 1-21,2-1 1,3 5-1,4 1 1,6 3-1,3 2 1,1 0-1,1 0 1,-1 0-228,0 0 0,1 0 1,-1 0-1,0 0 0,1 0 1,-1 0 98,1 0 1,-6-1 205,1-4 1,-7-3 0,2-7-1,-4 1 1,-1 0 0,-1 1-1,-2 2 1,-4 1 0,-1-1-1,-3-2 1,-2 0 0,0 2 342,4 1-464,2 7 1,7-2 0,2 10 0,3 3 0,4 0 0,4-1 0,2-3 0,-1 1 0,0-2 0,-1-3-43,-3-4 97,-4-4 1,-6-7 0,0 1-1,0-1 1,0 1 0,0-2 0,-1-2-1,-3-1 1,0 0 0,-1 0 0,0 0-1,-1 0 1,-1-1 0,1 1 0,1 0-1,0 0 1,0 0 0,1 1 0,-1 2-1,0 2 1,2-1 0,1 1 0,2 0 115,0-1 1,-5 1 0,1-1 0,0 1-1,3 0-148,1-1 0,0 14 1,0 5-1,0 8 1,0 2-1,0 0 0,0 2-95,0 4 0,5-4 0,1 3 91,2-3 0,0-2 0,3 0 1,-1 1-1,1-1 0,2 1 1,1-1-1,1-1 0,-1-2 0,0-3 1,1-2-1,-1-4 0,1-5 1,-3-7-1,-2-3 0,-5-3 0,-4-1 1,-1-4-1,0 0 252,0 0 0,0-4-257,0 1 1,-1 2 0,-4-2-1,-3 0 1,-2 0 0,1 0 0,-2 0-1,-2 1 1,-2 2 0,3 2-1,0 0 1,3 2 0,-1 1 0,1 1-1,1 1 1,0 1-83,0 3 92,4 4 1,4 6 0,10 2 0,3 1-1,1 3 1,1 1 0,-1 1 0,0-2 0,1 0-1,-1-2 1,1-1 0,0 0 0,3 2-1,1-2 1,-1-1 0,-2-2 0,-2 0 0,1-2 12,-1-3 0,0-3 0,1-6 0</inkml:trace>
  <inkml:trace contextRef="#ctx0" brushRef="#br0">19810 8201 7885,'-33'2'260,"-1"3"1,2-4-1,8 4 1,5-3-1,5-1 1,3 2-1,3 1 1,1-6-261,4-6 0,8-5 0,3-1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10373 7137 7381,'8'0'1178,"0"0"-1018,-4 0 0,-2-2 0,3-3 0,-4-4 0,1-4 0,1-2-99,2 1 0,1 0 1,-1-2-1,3-2 0,2-3 1,-1-1-1,3-4 1,2-2-1,4-4 0,1-4 1,-2 0-1,-1-4-83,-1-2 0,4 4 1,0 1-1,-1 0 1,-2 0-1,-2-1 0,0 3 1,-1 4-1,-2 8 1,-3 2-1,0 3 0,-1 2 32,-1 2 0,1 6 0,-4 1 0,2 4 0,-2 3-4,-2 7 0,-1 4 0,0 3 1,0 1-1,0 1 0,0 1 1,0 4-1,0 1 0,0 2 0,0 0 1,0 2-1,0 3-79,0 3 0,0 1 0,0-4 0,0 1 0,0 2 0,0 2 0,0-2 0,0-2 1,0-1-1,0-2 0,0-1 0,0-4-256,0-1 0,5-2 0,0-5 1,-2 1-1,0-1-713,2 1 847,3-1 0,5-4 0,-2-2 195,-1-2 0,-7-1 0,3-5 0</inkml:trace>
  <inkml:trace contextRef="#ctx0" brushRef="#br0">11121 7050 7743,'0'10'435,"-2"-2"0,-1-3 0,-2-7 1,2-6-3292,1-5 2355,2-1 501,0 6 0,0-5 0,0 5 0</inkml:trace>
  <inkml:trace contextRef="#ctx0" brushRef="#br0">11250 6762 7743,'10'-9'66,"-1"-1"1,3-1 0,0 0 0,1 0 0,-2 3 0,-3 0 0,0 1 0,0 1 0,4 3 0,-1 0 34,-2-2 1,4 5-1,-3 0 1,1 8 0,-1 6-1,-6 5 1,-2 5-1,-2 3 1,0 4 0,0 4-208,0 8 1,-2 2 0,-2 8 0,-6 3-1,-4 3 1,-6 3 0,-2-1 0,-2-2-345,0-1 1,0-2 449,-5-4 0,-6 4 0,-2-5 0</inkml:trace>
  <inkml:trace contextRef="#ctx0" brushRef="#br0">15494 6633 7762,'-9'5'251,"-1"0"0,5-1 1,-4-4 1,4 0 0,-3-1 0,2-4-1,2-5 310,3-2 0,1-3-512,0 1 0,1-1 0,3 1 0,2 0 1,2 1-1,2 2 0,-1 3 0,1 0 0,1 0 1,2-4-1,1 1 0,1 2 0,-1 2 0,0 3 1,1-1-1,-1 0 0,1 0 0,-1 0 0,0 2 1,1 2-1,-1 1 0,0 0-152,1 0 0,-6 1 1,1 2-1,0 4 1,-2 1-1,-4 3 1,-2 2-1,-2 1 1,0 0-1,0 2 1,-2 2 126,-2 1 0,-4 0 1,-7-3-1,1 2 0,-1 1 1,1-1-1,-2-2 0,-2 0 1,-1 1-1,2 3 0,1-3 1,1-1-106,1-2 0,0 1 0,1-1 1,2-1-1,3-2 0,1-1 0,4 1 1,1 2-1,4 0 144,3-4 0,3-2 1,6-6-1,1 2 0,1 2 1,1-2-1,2-1 94,-1-2 1,-2 0 0,-2 0-251,1 0 1,4 0-1,0 0 1,-1 0-1,-2 0 1,0 0-1,1 0 1,2 0 0,-1 0-1,-2 0 1,-2 0-1,1 0 1,-1 0-1,0 0 1,1 0 91,-1 0 0,1 0 0,-1 0 0</inkml:trace>
  <inkml:trace contextRef="#ctx0" brushRef="#br0">16271 6777 7762,'15'-2'378,"-1"-3"0,-1-4 0,-2-2 1,-3-1-1,-2 3-3012,-2-2 2634,-3 4 0,-1-5 0,0 4 0</inkml:trace>
  <inkml:trace contextRef="#ctx0" brushRef="#br0">5150 6518 7850,'15'-7'17,"-1"-1"1,0-6 0,1 0 0,-1-1 0,1 1 0,-1 0 0,0-2 328,1-4 1,-2 4 0,-2-3-1,-2 3 1,3 2 0,0-1-1,1 4-373,-3 6 0,-4 2 0,-6 13-8,0 1 1,-2 7-1,-1 1 1,-3-2-1,-2-1 1,-2 0 0,2 2-1,2 1 1,1-1-1,0-2 1,1-4-1,-1 0 1,0-3 0,2 2-1,3 1 358,5-3 0,-2-2-321,6-7 0,-4 0 1,5 0-1,1 0 1,2 0-1,1 0 1,0 0-1,1 1 1,-1 2-1,1 4 1,-1-1-1,0 2 0,1 0 1,-1 2-1,1-1 1,-3 1-1,0 0 1,-3-1-1,2 1 1,1 1-44,-3 2 63,4 1 1,-12 1 0,4-1 0,-5 0 0,-5 1 0,-4-1 0,-4-1 0,-3-2 0,-1-3 0,-3-2 0,1-1 0,0 0 0,-2 1 0,0 1 0,1-1 0,0-1 0,0 0 0,-3 0-1,1-2-368,3-2 1,3 1 0,1 1 0,1 2 0,0-2 0,1 0-329,3 2 1,5-3 0,10 3 673,5-4 0,9 6 0,3 1 0</inkml:trace>
  <inkml:trace contextRef="#ctx0" brushRef="#br0">5826 6777 9480,'10'0'3199,"-2"1"-3199,-2 4 0,-1-3 0,-5 4 0</inkml:trace>
  <inkml:trace contextRef="#ctx0" brushRef="#br0">3942 10187 7839,'-15'0'29,"1"0"0,0 0 0,-1 0 1,1 0-1,-1 0 0,1 0 0,-2 0 519,-3 0 0,1 0 0,-4 0-574,1 0 0,-4 0 1,1 0-1,-4 0 0,0 0 1,-1 0-1,0 0 0,0 0 1,1 0-1,-1 0 0,2 0 1,1 0-1,2 0 1,0 0-1,2 0 0,1 0 1,2 0-1,0 0 0,1 1 1,2 3-1,3 2 0,2 0 668,1 1-670,7 4 0,-3-3 0,6 6 0,1 1 0,3 1 0,2 3 0,0 3 0,2 2 0,-1 2 0,1 3 0,0 6 0,3 5 0,2 5 0,0 3 0,-2 4 0,-2 6 0,3 4 1,0 4-1,3 2 0,-3 0 0,0-3 0,-4-4-65,-2-2 1,4 2 0,-4-4-1,0-5 1,1-6 0,-2-5-1,-1-1 1,1-4 0,-2-4 0,-1-5-1,-2-2 1,2-2 149,2-4 1,-2 2 0,3-2 0,-4-2 0,-1-1 0,0-1 0,0-1-110,0 1 0,2-6 44,3 1 0,-4-1 0,6 4 0,-2-2 0,1-3 0,0 0 0,2 0 0,0 2 0,2 0 0,0-2 0,-1-2 0,2-3 0,4 0 0,2 1 0,2 0 0,1 0 0,-1-3 0,2-1 0,1 2 0,4 1 111,1 2 0,2 0-113,-1-5 1,3 0 0,2 0 0,6 0 0,1 0 0,1 0 0,1 1 0,2 2 0,1 4 0,2-1 0,-1 2 0,2-2 0,-2 2 0,-1-1 0,0 1-1,1-2 1,2 2 0,-2-1 0,-1-1 0,-3-3 0,-2-1 0,-4-2 883,0 0-829,-3 0 0,-6 0 1,-1 0-1,-2 0 1,0 0-1,-2 0 1,-3 0-1,-6 0 1,-8 0-1,-10 0 0,-6 0 1,-5 0-46,-3 0 0,-3 6 0,-7 2 0</inkml:trace>
  <inkml:trace contextRef="#ctx0" brushRef="#br0">3640 11985 7773,'-5'10'0,"-2"-2"-161,-1-2 0,4 4 0,-6-4 0,-1 1 480,-2-1 1,4-1-1,-1-5 1,0-2-1,1-1-256,-1-2 0,7 2 0,-2 8 0,4 5 1,-1 2-1,-1 4 0,-2 3 0,2 7 0,1 6 1,2 6-1,0 6 0,0 4-131,0 4 1,0 11 0,0 4 0,0 5 0,0 4 0,0 6 0,0-39 0,0 0 0,0 2 0,0 0-47,0 0 0,0 1 1,1 0-1,0-1 1,0-2-1,1 0 81,0 1 0,1-1 0,-1-2 1,1-1-1,-3 40 0,1-3 1,2-7-1,2-6 0,-2-6 0,-1-5 1,-2-5-1,0-5 0,2-5 1,1-3-1,2 0 0,-2 2 1,-2 2-1,1-3 0,1-1 0,2-1 1,-2 0-1,-1 1 0,-2 0-37,0 0 1,0-1 62,0-6 0,0 1 0,0 2 0,0-1 0,0 0 0,0-2 0,0-3 0,0-1 0,0-1 0,-2-1 0,-1-1 0,-2-1 0,2-2 0,0-2 0,0-2 0,-2 1 702,2-1-630,1-6 0,4-1 1,1-6-1,3 2 1,2 2-1,2 0 1,-1 0-1,-1 1 76,-1 2 0,-1-5 0,-3 4 0,4-2 0,-1 1 1,2 0 24,0 1 0,-3-2 1,4-5-172,3 0 0,-4 4 1,1 1-1,2-2 0,4-1 1,2 0-1,4 1 0,0 2 1,3-2-1,1-2 1,7-1-1,4 0 0,5 0 1,6 0-1,5 0 0,6 0 1,6 0-1,8-1 1,8-2-1,-38 0 0,0 1 1,2 0-1,0 1-500,2 0 1,-1 0 0,3 1 0,0 0 368,5 0 1,0 0 0,2 2 0,2 2 0,2 1 0,0 2 0,-1 1 0,1 1-237,0 2 0,0 2 0,6 3 0,1 2 0,0 0 0,-1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5E19DD-8AD2-0B26-A4E1-BDF18A0AB8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E8BA883-2DD8-F951-5133-9784F94DFC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D57F4A-86E3-ABE7-1E36-2189227F0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6BE5-A4E4-514C-AF21-83CE047CF52C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B78458-00B0-A967-D315-BA85AB569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672012-07E7-EAA1-F13C-62BB9A2E9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F1094-F9A7-184D-9304-B9FE8136CF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0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1E2F49-508F-56D3-39C6-CC63AE3B9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93AF198-68A9-E27C-2676-CBEC393A7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9A391-53DD-211B-4A98-72A1544F8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6BE5-A4E4-514C-AF21-83CE047CF52C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2863D0-B8DF-3EAF-5D6D-BA49E7A9E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6B8569-836D-68D0-BCEB-A3B3EE84C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F1094-F9A7-184D-9304-B9FE8136CF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519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C1C4C35-0D86-9CB3-21CE-9F0A2D864A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F023C8E-D837-EEC0-E997-E7EA8DFAE6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BC887C-7466-5C6B-AFB2-27FBDA502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6BE5-A4E4-514C-AF21-83CE047CF52C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647B5D-EF1D-5A5A-46BE-7574580BC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53E5A5-933C-4E1E-C4EB-90AF0EA3E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F1094-F9A7-184D-9304-B9FE8136CF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3572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517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F78235-44C6-633D-1683-08141CDDB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21E993-CAFF-67F7-1067-77EB603BC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0B9A05-8A50-64F2-9395-377FA90E0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6BE5-A4E4-514C-AF21-83CE047CF52C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E27B88-E6F6-8D0A-5D08-58571AD64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91E0DC-FEA6-4FFD-BBB0-78B80FFC9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F1094-F9A7-184D-9304-B9FE8136CF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9789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08301A-2606-F1D2-E225-98D2B7EE8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269E2BF-D002-E723-E935-75ADE27480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C14A8B-0F69-C5BC-A503-F1C5CB312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6BE5-A4E4-514C-AF21-83CE047CF52C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D869BF-6D8F-B9A3-B4CA-D58F49BA7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6D359A-8C4A-5F8F-0A27-AABBD388B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F1094-F9A7-184D-9304-B9FE8136CF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545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60E8CA-4792-B5A1-FE0A-0647570CE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99BBFC-A057-DB1E-E9A9-E1A358F18E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7DF8658-0209-0323-5F50-4CB864F877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2A3A016-A5AD-B57E-F4BC-666D0366C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6BE5-A4E4-514C-AF21-83CE047CF52C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341BDD-1B0D-2165-EBB6-BBB161A20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893ACFD-2FC3-04A0-A646-4DB3A8CAC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F1094-F9A7-184D-9304-B9FE8136CF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243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BFEA5B-556C-AF48-93CD-D898A696F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561A9B8-55CF-EFC3-ABF5-5D4F69EBC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E9ECA91-095E-C673-001B-EAE040B464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C89CEA4-5137-9324-A51E-9745AFF4DB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3073E9E-05CD-875C-55D4-1B90ED8E12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55A942F-7804-796C-AB4E-985C5B7DD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6BE5-A4E4-514C-AF21-83CE047CF52C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31C789F-C9E8-F3B2-9294-6B221653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A501A99-C346-DD1A-DD83-0855032BE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F1094-F9A7-184D-9304-B9FE8136CF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701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011BF1-B9F0-4BBF-3BA7-56131B9CC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7641A64-97D8-F2EB-715E-9C81AC396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6BE5-A4E4-514C-AF21-83CE047CF52C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49340A0-51D8-BCC3-BD88-2B6487A42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F98395D-3C05-F68F-CE76-0D562DC4E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F1094-F9A7-184D-9304-B9FE8136CF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9470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68BB28D-0725-F447-48AF-51A0BBA89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6BE5-A4E4-514C-AF21-83CE047CF52C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547108A-DB95-C997-589C-05E02A0A6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3041F02-FB5A-71BB-E2EA-E7B4BC2C3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F1094-F9A7-184D-9304-B9FE8136CF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4027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3E3A47-3E1B-6519-6E16-68E577A00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C5B999-B960-2639-8252-526A87C99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7E2E6C1-58AC-1BD5-D27D-A530EADC03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3AED1DD-53BC-5ABE-3142-3235572A3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6BE5-A4E4-514C-AF21-83CE047CF52C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F1B0C1C-56FA-28F4-98E6-468B4463A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AE1D2DE-D985-408B-B878-44559D962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F1094-F9A7-184D-9304-B9FE8136CF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167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53BA0B-16F6-E641-8818-CAA5C211A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5E78E6F-C893-7EB8-A252-46286FE8CC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97701E5-65DC-6D47-08A0-0193020A3E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FCA9FEB-7E21-5E64-6EC4-9C186350C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6BE5-A4E4-514C-AF21-83CE047CF52C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A79943-D46C-4475-2B30-BA2C0368B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637E64A-83FF-3DD5-2220-1AAF64C65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F1094-F9A7-184D-9304-B9FE8136CF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56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899E31A-62BF-5C78-BE2C-99EA07B34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AE67388-75C3-2058-1C67-941B24BD7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6612B6-7F77-7A62-57FF-B6F3CE51E0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B26BE5-A4E4-514C-AF21-83CE047CF52C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30F101-4044-493F-5060-200E844D67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64D698-8C71-8647-2B88-5E751D6B0A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DF1094-F9A7-184D-9304-B9FE8136CF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685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Layout" Target="../diagrams/layout1.xml"/><Relationship Id="rId7" Type="http://schemas.openxmlformats.org/officeDocument/2006/relationships/customXml" Target="../ink/ink7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96A0A7-37E5-18F2-AE1B-5FD4E68B67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Can</a:t>
            </a:r>
            <a:r>
              <a:rPr lang="cs-CZ" dirty="0"/>
              <a:t> a diagnostika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B1A07A3-E78E-3956-E090-3F575C34C6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1341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>
            <a:normAutofit/>
          </a:bodyPr>
          <a:lstStyle/>
          <a:p>
            <a:r>
              <a:rPr lang="cs-CZ" dirty="0"/>
              <a:t>Nenaplněnost potřeb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90C77854-899F-42EF-8F4E-984AD9DDE6EF}"/>
              </a:ext>
            </a:extLst>
          </p:cNvPr>
          <p:cNvGraphicFramePr>
            <a:graphicFrameLocks noGrp="1"/>
          </p:cNvGraphicFramePr>
          <p:nvPr>
            <p:ph sz="quarter" idx="13"/>
          </p:nvPr>
        </p:nvGraphicFramePr>
        <p:xfrm>
          <a:off x="914400" y="2532475"/>
          <a:ext cx="10363200" cy="30290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" name="Rukopis 2">
                <a:extLst>
                  <a:ext uri="{FF2B5EF4-FFF2-40B4-BE49-F238E27FC236}">
                    <a16:creationId xmlns:a16="http://schemas.microsoft.com/office/drawing/2014/main" id="{06FE0302-F67B-B672-29DE-375C20C4B65F}"/>
                  </a:ext>
                </a:extLst>
              </p14:cNvPr>
              <p14:cNvContentPartPr/>
              <p14:nvPr/>
            </p14:nvContentPartPr>
            <p14:xfrm>
              <a:off x="1165320" y="2266920"/>
              <a:ext cx="4718520" cy="3089160"/>
            </p14:xfrm>
          </p:contentPart>
        </mc:Choice>
        <mc:Fallback>
          <p:pic>
            <p:nvPicPr>
              <p:cNvPr id="3" name="Rukopis 2">
                <a:extLst>
                  <a:ext uri="{FF2B5EF4-FFF2-40B4-BE49-F238E27FC236}">
                    <a16:creationId xmlns:a16="http://schemas.microsoft.com/office/drawing/2014/main" id="{06FE0302-F67B-B672-29DE-375C20C4B65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155960" y="2257560"/>
                <a:ext cx="4737240" cy="3107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69437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24CCD8-38E0-AD68-FA35-D069B6473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rámec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1A95D3-839B-26B2-AA55-31859106AD6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Charta dětských práv</a:t>
            </a:r>
          </a:p>
          <a:p>
            <a:r>
              <a:rPr lang="cs-CZ" dirty="0"/>
              <a:t>Občanský zákoník 89/2012</a:t>
            </a:r>
          </a:p>
          <a:p>
            <a:r>
              <a:rPr lang="cs-CZ" dirty="0"/>
              <a:t>Zákon o SPOD 359/1999</a:t>
            </a:r>
          </a:p>
          <a:p>
            <a:r>
              <a:rPr lang="cs-CZ"/>
              <a:t>Trestní zákoník 40/2009</a:t>
            </a:r>
          </a:p>
        </p:txBody>
      </p:sp>
    </p:spTree>
    <p:extLst>
      <p:ext uri="{BB962C8B-B14F-4D97-AF65-F5344CB8AC3E}">
        <p14:creationId xmlns:p14="http://schemas.microsoft.com/office/powerpoint/2010/main" val="2087923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A3B52D-4553-9AF7-127D-4B4A54874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CAN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5F7134-AF80-4CBD-D5DA-C740915D8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040C28"/>
                </a:solidFill>
                <a:effectLst/>
                <a:latin typeface="Google Sans"/>
              </a:rPr>
              <a:t>Syndrom CAN</a:t>
            </a:r>
            <a:r>
              <a:rPr lang="cs-CZ" b="0" i="0" dirty="0">
                <a:solidFill>
                  <a:srgbClr val="1F1F1F"/>
                </a:solidFill>
                <a:effectLst/>
                <a:latin typeface="Google Sans"/>
              </a:rPr>
              <a:t> je definován jako poškození fyzického, psychického i sociálního stavu a vývoje </a:t>
            </a:r>
            <a:r>
              <a:rPr lang="cs-CZ" b="0" i="0" dirty="0">
                <a:solidFill>
                  <a:srgbClr val="040C28"/>
                </a:solidFill>
                <a:effectLst/>
                <a:latin typeface="Google Sans"/>
              </a:rPr>
              <a:t>dítěte</a:t>
            </a:r>
            <a:r>
              <a:rPr lang="cs-CZ" b="0" i="0" dirty="0">
                <a:solidFill>
                  <a:srgbClr val="1F1F1F"/>
                </a:solidFill>
                <a:effectLst/>
                <a:latin typeface="Google Sans"/>
              </a:rPr>
              <a:t>, které vzniká v důsledku jakéhokoli nenáhodného jednání rodičů nebo jiné dospělé osoby, jež je v dané společnosti hodnoceno jako nepřijatelné.</a:t>
            </a:r>
            <a:endParaRPr lang="cs-CZ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7EA0A08A-51AE-DED8-43BF-B6810A00BEB3}"/>
                  </a:ext>
                </a:extLst>
              </p14:cNvPr>
              <p14:cNvContentPartPr/>
              <p14:nvPr/>
            </p14:nvContentPartPr>
            <p14:xfrm>
              <a:off x="942480" y="3294360"/>
              <a:ext cx="6485040" cy="66348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7EA0A08A-51AE-DED8-43BF-B6810A00BEB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33120" y="3285000"/>
                <a:ext cx="6503760" cy="682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6878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83F720-4AF5-FD0D-A04B-E71A38471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Projevy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4E52A0-BB3F-D646-078D-A28E99E10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474747"/>
                </a:solidFill>
                <a:effectLst/>
                <a:latin typeface="Google Sans"/>
              </a:rPr>
              <a:t>Selhávání ve škole, </a:t>
            </a:r>
          </a:p>
          <a:p>
            <a:r>
              <a:rPr lang="cs-CZ" b="0" i="0" dirty="0">
                <a:solidFill>
                  <a:srgbClr val="474747"/>
                </a:solidFill>
                <a:effectLst/>
                <a:latin typeface="Google Sans"/>
              </a:rPr>
              <a:t>útěky z domova, </a:t>
            </a:r>
          </a:p>
          <a:p>
            <a:r>
              <a:rPr lang="cs-CZ" b="0" i="0" dirty="0">
                <a:solidFill>
                  <a:srgbClr val="474747"/>
                </a:solidFill>
                <a:effectLst/>
                <a:latin typeface="Google Sans"/>
              </a:rPr>
              <a:t>agrese, </a:t>
            </a:r>
          </a:p>
          <a:p>
            <a:r>
              <a:rPr lang="cs-CZ" b="0" i="0" dirty="0">
                <a:solidFill>
                  <a:srgbClr val="474747"/>
                </a:solidFill>
                <a:effectLst/>
                <a:latin typeface="Google Sans"/>
              </a:rPr>
              <a:t>odmítání komunikace.</a:t>
            </a:r>
          </a:p>
          <a:p>
            <a:r>
              <a:rPr lang="cs-CZ" b="0" i="0" dirty="0">
                <a:solidFill>
                  <a:srgbClr val="474747"/>
                </a:solidFill>
                <a:effectLst/>
                <a:latin typeface="Google Sans"/>
              </a:rPr>
              <a:t> Neurotické poruchy, tenze, poruchy spánku, úzkost, pocity viny, sebeobviňování, fobie, depresivní stavy, sklony k sebevraždě </a:t>
            </a:r>
          </a:p>
          <a:p>
            <a:r>
              <a:rPr lang="cs-CZ" b="0" i="0" dirty="0">
                <a:solidFill>
                  <a:srgbClr val="474747"/>
                </a:solidFill>
                <a:effectLst/>
                <a:latin typeface="Google Sans"/>
              </a:rPr>
              <a:t>Psychosomatické reakce. </a:t>
            </a:r>
          </a:p>
          <a:p>
            <a:r>
              <a:rPr lang="cs-CZ" b="0" i="0" dirty="0">
                <a:solidFill>
                  <a:srgbClr val="474747"/>
                </a:solidFill>
                <a:effectLst/>
                <a:latin typeface="Google Sans"/>
              </a:rPr>
              <a:t>Poruchy sexuálního chování</a:t>
            </a:r>
            <a:endParaRPr lang="cs-CZ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ABB648C1-B04B-4E45-F901-742612049FBC}"/>
                  </a:ext>
                </a:extLst>
              </p14:cNvPr>
              <p14:cNvContentPartPr/>
              <p14:nvPr/>
            </p14:nvContentPartPr>
            <p14:xfrm>
              <a:off x="5114880" y="3753000"/>
              <a:ext cx="4808160" cy="60336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ABB648C1-B04B-4E45-F901-742612049FB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05520" y="3743640"/>
                <a:ext cx="4826880" cy="622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87403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2C30CA-D66B-4557-4904-B55E3B264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Psychické CAN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0F873A-1AFC-3687-088A-DE39BAB5D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spcAft>
                <a:spcPts val="300"/>
              </a:spcAft>
              <a:buFont typeface="+mj-lt"/>
              <a:buAutoNum type="arabicPeriod"/>
            </a:pPr>
            <a:r>
              <a:rPr lang="cs-CZ" b="0" i="0" dirty="0">
                <a:solidFill>
                  <a:srgbClr val="1F1F1F"/>
                </a:solidFill>
                <a:effectLst/>
                <a:latin typeface="Google Sans"/>
              </a:rPr>
              <a:t>tělesné, duševní nebo citové opoždění vývoje, horší prospěch, než odpovídá skutečnému nadání, omezenou slovní zásobu,</a:t>
            </a:r>
          </a:p>
          <a:p>
            <a:pPr algn="l">
              <a:spcAft>
                <a:spcPts val="300"/>
              </a:spcAft>
              <a:buFont typeface="+mj-lt"/>
              <a:buAutoNum type="arabicPeriod"/>
            </a:pPr>
            <a:r>
              <a:rPr lang="cs-CZ" b="0" i="0" dirty="0">
                <a:solidFill>
                  <a:srgbClr val="1F1F1F"/>
                </a:solidFill>
                <a:effectLst/>
                <a:latin typeface="Google Sans"/>
              </a:rPr>
              <a:t>výbuchy vzteku, ničení věcí, zkratkovité chování,</a:t>
            </a:r>
          </a:p>
          <a:p>
            <a:pPr algn="l">
              <a:spcAft>
                <a:spcPts val="300"/>
              </a:spcAft>
              <a:buFont typeface="+mj-lt"/>
              <a:buAutoNum type="arabicPeriod"/>
            </a:pPr>
            <a:r>
              <a:rPr lang="cs-CZ" b="0" i="0" dirty="0">
                <a:solidFill>
                  <a:srgbClr val="1F1F1F"/>
                </a:solidFill>
                <a:effectLst/>
                <a:latin typeface="Google Sans"/>
              </a:rPr>
              <a:t>citovou oploštělost, nedůvěřivost, povrchní vztahy k lidem, nedostatek empatie, sebestřednost, sobectví,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6027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3F2700-8449-17B7-22AE-46E1B0465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CSA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573C83-5F8C-AAC9-4090-4FD42B88D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1F1F1F"/>
                </a:solidFill>
                <a:effectLst/>
                <a:latin typeface="Google Sans"/>
              </a:rPr>
              <a:t>Prožité trauma ve formě sexuálního zneužívání </a:t>
            </a:r>
            <a:r>
              <a:rPr lang="cs-CZ" b="0" i="0" dirty="0">
                <a:solidFill>
                  <a:srgbClr val="040C28"/>
                </a:solidFill>
                <a:effectLst/>
                <a:latin typeface="Google Sans"/>
              </a:rPr>
              <a:t>má vždy neblahý dopad na osobnost oběti a téměř nezbytně vede k tělesným, duševním a v některých případech i duchovním poruchám</a:t>
            </a:r>
            <a:r>
              <a:rPr lang="cs-CZ" b="0" i="0" dirty="0">
                <a:solidFill>
                  <a:srgbClr val="1F1F1F"/>
                </a:solidFill>
                <a:effectLst/>
                <a:latin typeface="Google Sans"/>
              </a:rPr>
              <a:t>. </a:t>
            </a:r>
          </a:p>
          <a:p>
            <a:r>
              <a:rPr lang="cs-CZ" b="0" i="0" dirty="0">
                <a:solidFill>
                  <a:srgbClr val="1F1F1F"/>
                </a:solidFill>
                <a:effectLst/>
                <a:latin typeface="Google Sans"/>
              </a:rPr>
              <a:t>Důsledkem toho může být i pravidelné vyhledávání patologických vztahů.</a:t>
            </a:r>
            <a:endParaRPr lang="cs-CZ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0AFC1030-7626-3E70-68DB-306411DA2739}"/>
                  </a:ext>
                </a:extLst>
              </p14:cNvPr>
              <p14:cNvContentPartPr/>
              <p14:nvPr/>
            </p14:nvContentPartPr>
            <p14:xfrm>
              <a:off x="1074240" y="2570400"/>
              <a:ext cx="8812800" cy="55836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0AFC1030-7626-3E70-68DB-306411DA273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64880" y="2561040"/>
                <a:ext cx="8831520" cy="577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3459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87C1B9-D2F6-A2FA-1FFC-5FDB365AF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Syndrom zavržení rodiče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B56178-A3B2-5865-715F-9AB51F5A1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474747"/>
                </a:solidFill>
                <a:effectLst/>
                <a:latin typeface="Google Sans"/>
              </a:rPr>
              <a:t>Syndrom zavrženého rodiče (</a:t>
            </a:r>
            <a:r>
              <a:rPr lang="cs-CZ" b="0" i="0" dirty="0" err="1">
                <a:solidFill>
                  <a:srgbClr val="474747"/>
                </a:solidFill>
                <a:effectLst/>
                <a:latin typeface="Google Sans"/>
              </a:rPr>
              <a:t>Parental</a:t>
            </a:r>
            <a:r>
              <a:rPr lang="cs-CZ" b="0" i="0" dirty="0">
                <a:solidFill>
                  <a:srgbClr val="474747"/>
                </a:solidFill>
                <a:effectLst/>
                <a:latin typeface="Google Sans"/>
              </a:rPr>
              <a:t> </a:t>
            </a:r>
            <a:r>
              <a:rPr lang="cs-CZ" b="0" i="0" dirty="0" err="1">
                <a:solidFill>
                  <a:srgbClr val="474747"/>
                </a:solidFill>
                <a:effectLst/>
                <a:latin typeface="Google Sans"/>
              </a:rPr>
              <a:t>Alienation</a:t>
            </a:r>
            <a:r>
              <a:rPr lang="cs-CZ" b="0" i="0" dirty="0">
                <a:solidFill>
                  <a:srgbClr val="474747"/>
                </a:solidFill>
                <a:effectLst/>
                <a:latin typeface="Google Sans"/>
              </a:rPr>
              <a:t> Syndrome – PAS) – jev, kterého si všiml a popsal americký psychiatr Richard A. </a:t>
            </a:r>
            <a:r>
              <a:rPr lang="cs-CZ" b="0" i="0" dirty="0" err="1">
                <a:solidFill>
                  <a:srgbClr val="474747"/>
                </a:solidFill>
                <a:effectLst/>
                <a:latin typeface="Google Sans"/>
              </a:rPr>
              <a:t>Gardner</a:t>
            </a:r>
            <a:r>
              <a:rPr lang="cs-CZ" b="0" i="0" dirty="0">
                <a:solidFill>
                  <a:srgbClr val="474747"/>
                </a:solidFill>
                <a:effectLst/>
                <a:latin typeface="Google Sans"/>
              </a:rPr>
              <a:t> na počátku 80. let. </a:t>
            </a:r>
          </a:p>
          <a:p>
            <a:r>
              <a:rPr lang="cs-CZ" b="0" i="0" dirty="0">
                <a:solidFill>
                  <a:srgbClr val="474747"/>
                </a:solidFill>
                <a:effectLst/>
                <a:latin typeface="Google Sans"/>
              </a:rPr>
              <a:t>Definoval jej jako </a:t>
            </a:r>
            <a:r>
              <a:rPr lang="cs-CZ" b="0" i="0" dirty="0">
                <a:solidFill>
                  <a:srgbClr val="040C28"/>
                </a:solidFill>
                <a:effectLst/>
                <a:latin typeface="Google Sans"/>
              </a:rPr>
              <a:t>poruchu, která se projevuje tím, že dítě soustavně a neodůvodněně uráží jednoho z rodičů</a:t>
            </a:r>
            <a:r>
              <a:rPr lang="cs-CZ" b="0" i="0" dirty="0">
                <a:solidFill>
                  <a:srgbClr val="474747"/>
                </a:solidFill>
                <a:effectLst/>
                <a:latin typeface="Google Sans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417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269D02-1B90-C275-924E-0A39F8F0F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jednat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E6FCBE-2AF1-82E3-AEF7-47CEB664B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474747"/>
                </a:solidFill>
                <a:effectLst/>
                <a:latin typeface="Google Sans"/>
              </a:rPr>
              <a:t>Kontaktovat oddělení sociálně-právní ochrany </a:t>
            </a:r>
            <a:r>
              <a:rPr lang="cs-CZ" b="0" i="0" dirty="0">
                <a:solidFill>
                  <a:srgbClr val="040C28"/>
                </a:solidFill>
                <a:effectLst/>
                <a:latin typeface="Google Sans"/>
              </a:rPr>
              <a:t>dětí</a:t>
            </a:r>
            <a:r>
              <a:rPr lang="cs-CZ" b="0" i="0" dirty="0">
                <a:solidFill>
                  <a:srgbClr val="474747"/>
                </a:solidFill>
                <a:effectLst/>
                <a:latin typeface="Google Sans"/>
              </a:rPr>
              <a:t> (dále jen OSPOD) osobně, písemně (možné i e-mailem) nebo telefonicky a žádat poskytnutí poradenství, případně oznámit </a:t>
            </a:r>
            <a:r>
              <a:rPr lang="cs-CZ" b="0" i="0" dirty="0">
                <a:solidFill>
                  <a:srgbClr val="040C28"/>
                </a:solidFill>
                <a:effectLst/>
                <a:latin typeface="Google Sans"/>
              </a:rPr>
              <a:t>podezření</a:t>
            </a:r>
            <a:r>
              <a:rPr lang="cs-CZ" b="0" i="0" dirty="0">
                <a:solidFill>
                  <a:srgbClr val="474747"/>
                </a:solidFill>
                <a:effectLst/>
                <a:latin typeface="Google Sans"/>
              </a:rPr>
              <a:t>, že dítě je zanedbáváno, týráno, zneužíváno či přítomno domácímu násilí. Oznámení je možné podat i anonymně.</a:t>
            </a:r>
            <a:endParaRPr lang="cs-CZ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26CDA91B-9B10-F798-D5E6-B6FC414E7110}"/>
                  </a:ext>
                </a:extLst>
              </p14:cNvPr>
              <p14:cNvContentPartPr/>
              <p14:nvPr/>
            </p14:nvContentPartPr>
            <p14:xfrm>
              <a:off x="1030680" y="3325320"/>
              <a:ext cx="5966640" cy="63252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26CDA91B-9B10-F798-D5E6-B6FC414E711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21320" y="3315960"/>
                <a:ext cx="5985360" cy="651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37178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C17F8B-F5BF-AF30-2158-272E5D181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62CDA4-1128-1CFF-A4E2-781056B18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Potřeby dítěte</a:t>
            </a:r>
          </a:p>
          <a:p>
            <a:r>
              <a:rPr lang="cs-CZ" dirty="0"/>
              <a:t>Funkce rodiny</a:t>
            </a:r>
          </a:p>
          <a:p>
            <a:r>
              <a:rPr lang="cs-CZ" dirty="0"/>
              <a:t>Povinnosti společnosti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CFBE0B3C-EB0E-C56C-C445-4C6B991A669F}"/>
                  </a:ext>
                </a:extLst>
              </p14:cNvPr>
              <p14:cNvContentPartPr/>
              <p14:nvPr/>
            </p14:nvContentPartPr>
            <p14:xfrm>
              <a:off x="1217160" y="1693800"/>
              <a:ext cx="3276000" cy="302004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CFBE0B3C-EB0E-C56C-C445-4C6B991A669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07800" y="1684440"/>
                <a:ext cx="3294720" cy="3038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80751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Formy a projevy syndromu CAN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703513" y="1600201"/>
          <a:ext cx="8507289" cy="4730979"/>
        </p:xfrm>
        <a:graphic>
          <a:graphicData uri="http://schemas.openxmlformats.org/drawingml/2006/table">
            <a:tbl>
              <a:tblPr/>
              <a:tblGrid>
                <a:gridCol w="2835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5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5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aktivní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pasívní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0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Tělesné týrání, zneužívání a zanedbávání</a:t>
                      </a: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Tržné, zhmožděné rány a poranění, bití, zlomeniny, krvácení, dušení, otrávení, smrt</a:t>
                      </a: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Neprospívání, vyhladovění, nedostatky v bydlení, ošacení, nedostatek ve zdravotní a výchovné péči</a:t>
                      </a: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79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Duševní a citové týrání, zneužívání a zanedbávání</a:t>
                      </a:r>
                      <a:endParaRPr kumimoji="0" lang="cs-CZ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Nadávky, ponižování, strašení, stres, šikana, agrese</a:t>
                      </a: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Přehnané nároky na dítě</a:t>
                      </a: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Nedostatek podnětů, zanedbanost duševní i citová</a:t>
                      </a: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50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Sexuální zneužívání</a:t>
                      </a: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Sexuální hry, pohlavní zneužití, ohmatávání, manipulace v oblasti erotogenních zón, znásilnění, incest</a:t>
                      </a: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Exhibice, video, foto, audiopornografie, zahrnutí dětí do sexuálních aktivit dospělých</a:t>
                      </a: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50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Zvláštní formy</a:t>
                      </a: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Münchhansenův syndrom v zastoupení, systémové týrání a zneužívání, rituální týrání</a:t>
                      </a: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Péče o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osobu blízkou, NRP</a:t>
                      </a:r>
                      <a:endParaRPr kumimoji="0" lang="cs-CZ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50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Systémy a CAN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Šikana, </a:t>
                      </a:r>
                      <a:r>
                        <a:rPr kumimoji="0" lang="cs-CZ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kyberšikana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, rodič a sociální sítě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Sekundární viktimizace – opakované výslechy, konfrontace, syndrom zavržení rodiče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Zesměšňování, kolektivní vina ve třídě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645509"/>
                  </a:ext>
                </a:extLst>
              </a:tr>
              <a:tr h="6950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Internetové, sociální sítě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rodičovská kontrola, vydírání, sdílení fotografií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Sociální sítě, on-line hry, přecházející do aktivní formy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512130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Rukopis 1">
                <a:extLst>
                  <a:ext uri="{FF2B5EF4-FFF2-40B4-BE49-F238E27FC236}">
                    <a16:creationId xmlns:a16="http://schemas.microsoft.com/office/drawing/2014/main" id="{7E1DC580-6D15-E0A6-8F11-FE88478FF3DB}"/>
                  </a:ext>
                </a:extLst>
              </p14:cNvPr>
              <p14:cNvContentPartPr/>
              <p14:nvPr/>
            </p14:nvContentPartPr>
            <p14:xfrm>
              <a:off x="6840000" y="1092960"/>
              <a:ext cx="4150800" cy="3424320"/>
            </p14:xfrm>
          </p:contentPart>
        </mc:Choice>
        <mc:Fallback>
          <p:pic>
            <p:nvPicPr>
              <p:cNvPr id="2" name="Rukopis 1">
                <a:extLst>
                  <a:ext uri="{FF2B5EF4-FFF2-40B4-BE49-F238E27FC236}">
                    <a16:creationId xmlns:a16="http://schemas.microsoft.com/office/drawing/2014/main" id="{7E1DC580-6D15-E0A6-8F11-FE88478FF3D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30640" y="1083600"/>
                <a:ext cx="4169520" cy="3443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</TotalTime>
  <Words>494</Words>
  <Application>Microsoft Office PowerPoint</Application>
  <PresentationFormat>Širokoúhlá obrazovka</PresentationFormat>
  <Paragraphs>60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Office</vt:lpstr>
      <vt:lpstr>Can a diagnostika</vt:lpstr>
      <vt:lpstr>CAN</vt:lpstr>
      <vt:lpstr>Projevy </vt:lpstr>
      <vt:lpstr>Psychické CAN</vt:lpstr>
      <vt:lpstr>CSA</vt:lpstr>
      <vt:lpstr>Syndrom zavržení rodiče</vt:lpstr>
      <vt:lpstr>Jak jednat</vt:lpstr>
      <vt:lpstr>Diagnostika </vt:lpstr>
      <vt:lpstr>Formy a projevy syndromu CAN</vt:lpstr>
      <vt:lpstr>Nenaplněnost potřeb</vt:lpstr>
      <vt:lpstr>Právní rámec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 a diagnostika</dc:title>
  <dc:creator>Petr Fabián</dc:creator>
  <cp:lastModifiedBy>Petr Fabián</cp:lastModifiedBy>
  <cp:revision>4</cp:revision>
  <dcterms:created xsi:type="dcterms:W3CDTF">2024-12-03T19:20:25Z</dcterms:created>
  <dcterms:modified xsi:type="dcterms:W3CDTF">2024-12-04T10:58:03Z</dcterms:modified>
</cp:coreProperties>
</file>