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46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67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3401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823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6962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085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661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72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5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53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38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02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82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67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25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4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756CF-747D-451E-880A-F2D06EF4DAE1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3DE867-F971-426E-9E75-2666648EA1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96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3114AD-29CB-5D54-E2CC-2D45AACFC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Handicap v životě člověka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BBD534-11A4-214C-914A-EA9C9D0388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cap="none" dirty="0"/>
              <a:t>Mgr. Pavlína Davidová, MBA, </a:t>
            </a:r>
            <a:r>
              <a:rPr lang="cs-CZ" cap="none" dirty="0" err="1"/>
              <a:t>DiS</a:t>
            </a:r>
            <a:r>
              <a:rPr lang="cs-CZ" cap="non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067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850124" cy="8996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Vybrané služby sociálního poradenství a sociální 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0374"/>
            <a:ext cx="10236472" cy="50384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poradenství a sociální prevence jsou důležité nástroje, které pomáhají lidem překonávat těžké životní situace a předcházet sociálnímu vyloučení. Nabízejí širokou škálu služeb, které jsou přizpůsobeny individuálním potřebám klientů.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sociální poradenství: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součástí všech druhů sociálních služeb a poskytuje základní informace o právech a možnostech klientů.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Odborné sociální poradenství: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Zaměřuje se na specifické oblasti, jako jsou: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Občanské poradny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Manželské a rodinné poradny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Poradny pro oběti trestných činů a domácího násilí</a:t>
            </a: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Sociálně právní poradenství pro osoby se zdravotním postižením a seniory</a:t>
            </a: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238073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850124" cy="8996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Vybrané služby sociálního poradenství a sociální 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0374"/>
            <a:ext cx="10236472" cy="50384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prevence</a:t>
            </a: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prevence je zaměřena na předcházení sociálnímu vyloučení a na podporu osob, které jsou tímto vyloučením ohroženy. Mezi nejčastější služby sociální prevence patří: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Raná péče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Krizová pomoc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Nízkoprahová centra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Sociálně aktivizační služby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Sociálně terapeutické dílny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293022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850124" cy="8996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Vybrané služby sociálního poradenství a sociální 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0374"/>
            <a:ext cx="10236472" cy="50384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poradenství pro osoby s postižením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poradenství pro osoby s postižením je specializovaná služba, která poskytuje podporu a informace lidem s různými druhy postižení a jejich rodinám. Cílem této služby je zlepšit kvalitu života těchto osob tím, že jim pomůže vyrovnat se s jejich situací a využít všech dostupných možností a služeb.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o právech a povinnostech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Asistence při vyřizování žádostí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Zprostředkování kontaktů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při rozhodování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Psychologická podpora</a:t>
            </a:r>
            <a:endParaRPr lang="cs-CZ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a praktické dovednosti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72335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850124" cy="8996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Vybrané služby sociálního poradenství a sociální 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0374"/>
            <a:ext cx="10236472" cy="503847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Důležitost sociálního poradenství pro osoby se zdravotním postižením</a:t>
            </a:r>
            <a:endParaRPr lang="cs-CZ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Zlepšení kvality života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samostatnosti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Prevence sociálního vyloučení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rodin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poradenství pro osoby s postižením poskytují různé organizace, například: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 sociálních služeb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Speciálně pedagogická centra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Nevládní organizace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Obecní úřady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271459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850124" cy="8996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Vybrané služby sociálního poradenství a sociální 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0374"/>
            <a:ext cx="10236472" cy="50384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prevence pro osoby s postižením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soubor aktivit a služeb, které mají za cíl předcházet sociálnímu vyloučení osob s postižením. Zaměřuje se na podporu jejich samostatnosti, začlenění do společnosti a zlepšení kvality jejich života.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Důležitost sociální prevence pro osoby se zdravotním postižením:</a:t>
            </a: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Prevence sociálního vyloučení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samostatnosti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Zlepšení kvality života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rodin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128930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850124" cy="8996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Vybrané služby sociálního poradenství a sociální 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0374"/>
            <a:ext cx="10236472" cy="50384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prevence pro osoby s postižením zahrnuje širokou škálu služeb, které mohou být poskytovány individuálně nebo skupinově. Mezi nejčastější patří: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Raná péče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Sociálně aktivizační služby</a:t>
            </a: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Sociálně terapeutické dílny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Kluby a skupiny pro osoby s postižením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Asistence při volnočasových aktivitách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při hledání zaměstnání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Poradenství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383437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A041EF-06A6-E261-B97E-EE920D330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3E59A9-431C-36CD-BF28-6952175FC2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Handicap v životě člověka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DDB2FC-8370-BDE9-7DEA-F842F5F07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cap="none" dirty="0"/>
              <a:t>Mgr. Pavlína Davidová, MBA, </a:t>
            </a:r>
            <a:r>
              <a:rPr lang="cs-CZ" cap="none" dirty="0" err="1"/>
              <a:t>DiS</a:t>
            </a:r>
            <a:r>
              <a:rPr lang="cs-CZ" cap="none" dirty="0"/>
              <a:t>.</a:t>
            </a:r>
          </a:p>
          <a:p>
            <a:r>
              <a:rPr lang="cs-CZ" cap="none"/>
              <a:t>pavlina.davidova@fvp.slu.cz </a:t>
            </a:r>
          </a:p>
          <a:p>
            <a:r>
              <a:rPr lang="cs-CZ" cap="none"/>
              <a:t> 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402872059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Fazeta</Template>
  <TotalTime>40</TotalTime>
  <Words>454</Words>
  <Application>Microsoft Office PowerPoint</Application>
  <PresentationFormat>Širokoúhlá obrazovka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Symbol</vt:lpstr>
      <vt:lpstr>Trebuchet MS</vt:lpstr>
      <vt:lpstr>Wingdings 3</vt:lpstr>
      <vt:lpstr>Fazeta</vt:lpstr>
      <vt:lpstr>Handicap v životě člověka</vt:lpstr>
      <vt:lpstr>Vybrané služby sociálního poradenství a sociální prevence</vt:lpstr>
      <vt:lpstr>Vybrané služby sociálního poradenství a sociální prevence</vt:lpstr>
      <vt:lpstr>Vybrané služby sociálního poradenství a sociální prevence</vt:lpstr>
      <vt:lpstr>Vybrané služby sociálního poradenství a sociální prevence</vt:lpstr>
      <vt:lpstr>Vybrané služby sociálního poradenství a sociální prevence</vt:lpstr>
      <vt:lpstr>Vybrané služby sociálního poradenství a sociální prevence</vt:lpstr>
      <vt:lpstr>Handicap v životě člověka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Pavlína Davidová</dc:creator>
  <cp:lastModifiedBy>Pavlína Davidová</cp:lastModifiedBy>
  <cp:revision>9</cp:revision>
  <dcterms:created xsi:type="dcterms:W3CDTF">2024-09-30T13:03:38Z</dcterms:created>
  <dcterms:modified xsi:type="dcterms:W3CDTF">2024-11-30T07:24:14Z</dcterms:modified>
</cp:coreProperties>
</file>