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" y="1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veřejné správy 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České republice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95944"/>
            <a:ext cx="8596668" cy="58782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783772"/>
            <a:ext cx="10515600" cy="5396366"/>
          </a:xfrm>
        </p:spPr>
        <p:txBody>
          <a:bodyPr>
            <a:noAutofit/>
          </a:bodyPr>
          <a:lstStyle/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– pojmové vymezení, součásti, přeměny veřejné správy.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veřejné správy – vybrané prvky.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Principy organizační výstavby veřejné správy.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Principy dobré veřejné správy. Veřejná správa a právo na spravedlivý proces.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Vláda České republiky a ministerstva jako vykonavatelé veřejné správy.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Jiné ústřední správní orgány.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státní správa.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Ústavněprávní koncepce územních samosprávných celků (obcí a krajů).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Obecné zřízení – kompetenční dělení obcí (měst), právo, ekonomické základy jejich fungování.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Orgány obce.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Orgány kraje.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a krajské referendum – jako způsob uskutečňování územní samosprávy.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Dozor státu nad územní správou (samostatná a přenesená působnost). 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07576"/>
            <a:ext cx="8596668" cy="60511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712695"/>
            <a:ext cx="10059519" cy="5889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korespondenčního úkolu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Vybrat lze téma z jednotlivých kap. studijních opor v rozsahu: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název tématu,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(vlastní stanovisko k tématu)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</a:t>
            </a: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 na seminární složce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(počínaje datem 15.10. 2024)</a:t>
            </a: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bude ústní, písemná nebo kombinace obou forem. 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Zkouška:  3 okruhy, výběr ze stud. opor, bude upřesněn.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ohodnocen 4 kredity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0873"/>
            <a:ext cx="8596668" cy="4600489"/>
          </a:xfrm>
        </p:spPr>
        <p:txBody>
          <a:bodyPr>
            <a:noAutofit/>
          </a:bodyPr>
          <a:lstStyle/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Sciskalová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Vyrostko,M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Veřejná správa a veřejná služba, studijní opora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Máte ji k dispozici v  IS SU</a:t>
            </a:r>
          </a:p>
          <a:p>
            <a:r>
              <a:rPr lang="cs-CZ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Sciskalová</a:t>
            </a:r>
            <a:r>
              <a:rPr lang="cs-CZ" sz="320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Právo obcí a krajů, studijní opora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Vám k dispozici v IS SU </a:t>
            </a: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98</TotalTime>
  <Words>241</Words>
  <Application>Microsoft Office PowerPoint</Application>
  <PresentationFormat>Širokoúhlá obrazovka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Trebuchet MS</vt:lpstr>
      <vt:lpstr>Wingdings</vt:lpstr>
      <vt:lpstr>Wingdings 2</vt:lpstr>
      <vt:lpstr>Wingdings 3</vt:lpstr>
      <vt:lpstr>HDOfficeLightV0</vt:lpstr>
      <vt:lpstr>Faseta</vt:lpstr>
      <vt:lpstr>Organizace veřejné správy  v České republice </vt:lpstr>
      <vt:lpstr>Témata přednášek</vt:lpstr>
      <vt:lpstr>Požadavky k absolvování zkoušky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právní teorie a praxe</dc:title>
  <dc:creator>Windows User</dc:creator>
  <cp:lastModifiedBy>Marie Sciskalová</cp:lastModifiedBy>
  <cp:revision>22</cp:revision>
  <dcterms:created xsi:type="dcterms:W3CDTF">2017-02-19T15:00:22Z</dcterms:created>
  <dcterms:modified xsi:type="dcterms:W3CDTF">2024-10-02T05:48:46Z</dcterms:modified>
</cp:coreProperties>
</file>