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61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95" d="100"/>
          <a:sy n="95" d="100"/>
        </p:scale>
        <p:origin x="92" y="14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  veřejné správy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564280"/>
          </a:xfrm>
        </p:spPr>
        <p:txBody>
          <a:bodyPr>
            <a:normAutofit/>
          </a:bodyPr>
          <a:lstStyle/>
          <a:p>
            <a:pPr algn="ctr"/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</a:t>
            </a:r>
          </a:p>
          <a:p>
            <a:pPr algn="ctr"/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akademického roku 2025/2026</a:t>
            </a:r>
          </a:p>
          <a:p>
            <a:endParaRPr lang="cs-C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8DA25-37EC-463D-9336-5C3E5D28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4325"/>
            <a:ext cx="9069676" cy="6439941"/>
          </a:xfrm>
        </p:spPr>
        <p:txBody>
          <a:bodyPr>
            <a:normAutofit fontScale="90000"/>
          </a:bodyPr>
          <a:lstStyle/>
          <a:p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 s rozhodnutím děkana  FVP č. 3/2024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byl zahájen 1.9. a končí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21.12.2025.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období: 2.1.2026 – 15.2.2026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vypíši v IS SU)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 studia  vždy v pondělky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kombinovanou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formu studia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 rozvrhové akce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177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28613"/>
            <a:ext cx="8596668" cy="72866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127" y="1057276"/>
            <a:ext cx="8596668" cy="5122862"/>
          </a:xfrm>
        </p:spPr>
        <p:txBody>
          <a:bodyPr>
            <a:no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 obsah ve studijní opoře „Veřejná správa a veřejná služba“ </a:t>
            </a:r>
          </a:p>
          <a:p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studiu: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studijní opora 2021, 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Vám k dispozici v IS SU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44BB7-8BAA-4A80-8645-7215EB603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1963"/>
            <a:ext cx="8596668" cy="795775"/>
          </a:xfrm>
        </p:spPr>
        <p:txBody>
          <a:bodyPr>
            <a:normAutofit/>
          </a:bodyPr>
          <a:lstStyle/>
          <a:p>
            <a:r>
              <a:rPr lang="cs-CZ" dirty="0"/>
              <a:t>Témata přednášek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3D49CF-FF81-40E1-A019-87B553C32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92337"/>
            <a:ext cx="7909258" cy="5723650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Vstup do problematiky, teoretická východiska veřejné správy (stát, veřejná moc, veřejná správa)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Současné teorie veřejné správy – interdisciplinární chápání veřejné správy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Organizace (součástí) veřejné správy (státní správa, územní samospráva, veřejnoprávní korporace) – všeobecná charakteristika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Zásady (principy) výstavby a činnosti veřejné správy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Funkce veřejné správy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Formy a metody činnosti ve veřejné správě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Reformy veřejné správy v demokratickém a právním státu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Lidský prvek ve veřejné správě (etický rozměr, odbornost a kvalita výkonu veřejné správy)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a právo na spravedlivý proces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v evropském prostoru (v prostoru Evropské unie)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254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23568"/>
            <a:ext cx="8596668" cy="62772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hodnocen 4 kredity, ukončen zkouškou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499" y="1747381"/>
            <a:ext cx="8498700" cy="49870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zkoušce je potřeba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vyhotovit korespondenční úkol,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vložit do „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v IS SU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absolvovat test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probrané materie, uskuteční se v rámci přednášky –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předběžný termín listopad 2025 </a:t>
            </a:r>
          </a:p>
          <a:p>
            <a:pPr marL="0" indent="0">
              <a:buNone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- okruhy ze studijní opory, právních předpisů (oblasti určím po přednáškách)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- ústní, písemná příp. kombinace obou forem</a:t>
            </a:r>
          </a:p>
        </p:txBody>
      </p:sp>
    </p:spTree>
    <p:extLst>
      <p:ext uri="{BB962C8B-B14F-4D97-AF65-F5344CB8AC3E}">
        <p14:creationId xmlns:p14="http://schemas.microsoft.com/office/powerpoint/2010/main" val="170811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40873"/>
            <a:ext cx="8596668" cy="4600489"/>
          </a:xfrm>
        </p:spPr>
        <p:txBody>
          <a:bodyPr>
            <a:no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 Vyrostko, M. Veřejná správa a veřejná služba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Vám k dispozici v  IS SU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 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(internet- zákony pro lidi)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169</TotalTime>
  <Words>314</Words>
  <Application>Microsoft Office PowerPoint</Application>
  <PresentationFormat>Širokoúhlá obrazovka</PresentationFormat>
  <Paragraphs>39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Wingdings</vt:lpstr>
      <vt:lpstr>Wingdings 2</vt:lpstr>
      <vt:lpstr>Wingdings 3</vt:lpstr>
      <vt:lpstr>HDOfficeLightV0</vt:lpstr>
      <vt:lpstr>Faseta</vt:lpstr>
      <vt:lpstr>Teorie  veřejné správy </vt:lpstr>
      <vt:lpstr>Zimní semestr (ZS) s rozhodnutím děkana  FVP č. 3/2024  byl zahájen 1.9. a končí 21.12.2025.   zkušební období: 2.1.2026 – 15.2.2026       (termín zkoušek vypíši v IS SU)  Naše výuka probíhá  pro prezenční formu studia  vždy v pondělky  pro kombinovanou formu studia  viz rozvrhové akce  </vt:lpstr>
      <vt:lpstr>Témata přednášek</vt:lpstr>
      <vt:lpstr>Témata přednášek</vt:lpstr>
      <vt:lpstr>Předmět je hodnocen 4 kredity, ukončen zkouškou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zabezpečení KSVP/SZ</dc:title>
  <dc:creator>Windows User</dc:creator>
  <cp:lastModifiedBy>Marie Sciskalová</cp:lastModifiedBy>
  <cp:revision>41</cp:revision>
  <dcterms:created xsi:type="dcterms:W3CDTF">2017-02-19T15:00:22Z</dcterms:created>
  <dcterms:modified xsi:type="dcterms:W3CDTF">2025-10-03T07:42:28Z</dcterms:modified>
</cp:coreProperties>
</file>