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  <p:sldMasterId id="2147483852" r:id="rId2"/>
  </p:sldMasterIdLst>
  <p:sldIdLst>
    <p:sldId id="256" r:id="rId3"/>
    <p:sldId id="260" r:id="rId4"/>
    <p:sldId id="257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1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47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05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19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4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5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36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62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5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50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140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862018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736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837802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9076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319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3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1486556"/>
            <a:ext cx="7766936" cy="1942444"/>
          </a:xfrm>
        </p:spPr>
        <p:txBody>
          <a:bodyPr>
            <a:normAutofit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 a správní řízení</a:t>
            </a:r>
            <a:b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91892" y="4050833"/>
            <a:ext cx="8282111" cy="2564280"/>
          </a:xfrm>
        </p:spPr>
        <p:txBody>
          <a:bodyPr>
            <a:normAutofit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</a:t>
            </a:r>
          </a:p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UVSSP UP, UK, UD 016</a:t>
            </a:r>
          </a:p>
          <a:p>
            <a:pPr algn="just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zkouškou a hodnocen 5 kredity</a:t>
            </a:r>
          </a:p>
        </p:txBody>
      </p:sp>
    </p:spTree>
    <p:extLst>
      <p:ext uri="{BB962C8B-B14F-4D97-AF65-F5344CB8AC3E}">
        <p14:creationId xmlns:p14="http://schemas.microsoft.com/office/powerpoint/2010/main" val="214323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8DA25-37EC-463D-9336-5C3E5D281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4325"/>
            <a:ext cx="10024004" cy="6439941"/>
          </a:xfrm>
        </p:spPr>
        <p:txBody>
          <a:bodyPr>
            <a:normAutofit fontScale="90000"/>
          </a:bodyPr>
          <a:lstStyle/>
          <a:p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(ZS)akad. roku 2025/2025 v souladu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rozhodnutím děkanky  FVP č. 3/2025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výuka je zahájena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22. 9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končí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21. 12. 2025.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Zkouškové období  pro ZS je stanoveno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2. 1. 2026 – 15. 2. 2026       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vypíši v IS SU)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prezenční 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 studia  vždy úterky v učebně 202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kombinovanou</a:t>
            </a: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formu studia </a:t>
            </a:r>
            <a:b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 rozvrhové akce</a:t>
            </a:r>
            <a:br>
              <a:rPr lang="cs-CZ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177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28613"/>
            <a:ext cx="8596668" cy="728662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Témata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5127" y="1057276"/>
            <a:ext cx="10515600" cy="5122862"/>
          </a:xfrm>
        </p:spPr>
        <p:txBody>
          <a:bodyPr>
            <a:no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 obsah ve studijní opoře</a:t>
            </a:r>
          </a:p>
          <a:p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studiu: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studijní opora, aktualizace z roku 2023,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</a:t>
            </a:r>
            <a:endParaRPr lang="pt-B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86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4C9789-4DCD-4AA3-91AA-D87C1960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254"/>
          </a:xfrm>
        </p:spPr>
        <p:txBody>
          <a:bodyPr>
            <a:normAutofit fontScale="90000"/>
          </a:bodyPr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zkoušce je potřeba</a:t>
            </a:r>
            <a:b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667020-EAA9-4DE1-9F15-12CD8946B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9093"/>
            <a:ext cx="8596668" cy="459227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vyhotovit korespondenční úkol, po obhajobě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vložit do „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v IS SU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absolvovat test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probrané materie, uskuteční se v rámci přednášky –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předběžný termín listopad 2025 </a:t>
            </a:r>
          </a:p>
          <a:p>
            <a:pPr marL="0" indent="0">
              <a:buNone/>
            </a:pP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- okruhy ze studijní opory, právních předpisů (oblasti určím po přednáškách)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- ústní, písemná příp. kombinace obou forem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5124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440873"/>
            <a:ext cx="8596668" cy="46004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aktualizovaná studijní opora z 2023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Vám k dispozici v  IS SU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 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(internet- zákony pro lidi)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44770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Stébla</Template>
  <TotalTime>137</TotalTime>
  <Words>222</Words>
  <Application>Microsoft Office PowerPoint</Application>
  <PresentationFormat>Širokoúhlá obrazovka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Trebuchet MS</vt:lpstr>
      <vt:lpstr>Wingdings</vt:lpstr>
      <vt:lpstr>Wingdings 2</vt:lpstr>
      <vt:lpstr>Wingdings 3</vt:lpstr>
      <vt:lpstr>HDOfficeLightV0</vt:lpstr>
      <vt:lpstr>Faseta</vt:lpstr>
      <vt:lpstr>Správní právo a správní řízení </vt:lpstr>
      <vt:lpstr>Zimní semestr (ZS)akad. roku 2025/2025 v souladu s rozhodnutím děkanky  FVP č. 3/2025   výuka je zahájena 22. 9. a končí 21. 12. 2025.  Zkouškové období  pro ZS je stanoveno   od 2. 1. 2026 – 15. 2. 2026       (termín zkoušek vypíši v IS SU)   Naše výuka probíhá  pro prezenční formu studia  vždy úterky v učebně 202  pro kombinovanou formu studia  viz rozvrhové akce  </vt:lpstr>
      <vt:lpstr>Témata přednášek</vt:lpstr>
      <vt:lpstr>Ke zkoušce je potřeba 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zabezpečení KSVP/SZ</dc:title>
  <dc:creator>Windows User</dc:creator>
  <cp:lastModifiedBy>Marie Sciskalová</cp:lastModifiedBy>
  <cp:revision>29</cp:revision>
  <dcterms:created xsi:type="dcterms:W3CDTF">2017-02-19T15:00:22Z</dcterms:created>
  <dcterms:modified xsi:type="dcterms:W3CDTF">2025-10-07T07:00:50Z</dcterms:modified>
</cp:coreProperties>
</file>