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1" r:id="rId2"/>
    <p:sldMasterId id="2147483734" r:id="rId3"/>
    <p:sldMasterId id="2147483746" r:id="rId4"/>
    <p:sldMasterId id="2147483758" r:id="rId5"/>
    <p:sldMasterId id="2147483770" r:id="rId6"/>
    <p:sldMasterId id="2147483782" r:id="rId7"/>
    <p:sldMasterId id="2147483794" r:id="rId8"/>
    <p:sldMasterId id="2147483808" r:id="rId9"/>
    <p:sldMasterId id="2147483822" r:id="rId10"/>
    <p:sldMasterId id="2147483834" r:id="rId11"/>
    <p:sldMasterId id="2147483848" r:id="rId12"/>
    <p:sldMasterId id="2147483860" r:id="rId13"/>
    <p:sldMasterId id="2147483874" r:id="rId14"/>
    <p:sldMasterId id="2147483886" r:id="rId15"/>
  </p:sldMasterIdLst>
  <p:notesMasterIdLst>
    <p:notesMasterId r:id="rId101"/>
  </p:notesMasterIdLst>
  <p:sldIdLst>
    <p:sldId id="256" r:id="rId16"/>
    <p:sldId id="408" r:id="rId17"/>
    <p:sldId id="409" r:id="rId18"/>
    <p:sldId id="410" r:id="rId19"/>
    <p:sldId id="411" r:id="rId20"/>
    <p:sldId id="415" r:id="rId21"/>
    <p:sldId id="416" r:id="rId22"/>
    <p:sldId id="413" r:id="rId23"/>
    <p:sldId id="414" r:id="rId24"/>
    <p:sldId id="417" r:id="rId25"/>
    <p:sldId id="373" r:id="rId26"/>
    <p:sldId id="418" r:id="rId27"/>
    <p:sldId id="419" r:id="rId28"/>
    <p:sldId id="374" r:id="rId29"/>
    <p:sldId id="377" r:id="rId30"/>
    <p:sldId id="421" r:id="rId31"/>
    <p:sldId id="379" r:id="rId32"/>
    <p:sldId id="423" r:id="rId33"/>
    <p:sldId id="424" r:id="rId34"/>
    <p:sldId id="425" r:id="rId35"/>
    <p:sldId id="426" r:id="rId36"/>
    <p:sldId id="427" r:id="rId37"/>
    <p:sldId id="428" r:id="rId38"/>
    <p:sldId id="422" r:id="rId39"/>
    <p:sldId id="429" r:id="rId40"/>
    <p:sldId id="430" r:id="rId41"/>
    <p:sldId id="383" r:id="rId42"/>
    <p:sldId id="431" r:id="rId43"/>
    <p:sldId id="432" r:id="rId44"/>
    <p:sldId id="433" r:id="rId45"/>
    <p:sldId id="434" r:id="rId46"/>
    <p:sldId id="435" r:id="rId47"/>
    <p:sldId id="436" r:id="rId48"/>
    <p:sldId id="437" r:id="rId49"/>
    <p:sldId id="438" r:id="rId50"/>
    <p:sldId id="439" r:id="rId51"/>
    <p:sldId id="440" r:id="rId52"/>
    <p:sldId id="441" r:id="rId53"/>
    <p:sldId id="442" r:id="rId54"/>
    <p:sldId id="443" r:id="rId55"/>
    <p:sldId id="444" r:id="rId56"/>
    <p:sldId id="445" r:id="rId57"/>
    <p:sldId id="446" r:id="rId58"/>
    <p:sldId id="392" r:id="rId59"/>
    <p:sldId id="447" r:id="rId60"/>
    <p:sldId id="448" r:id="rId61"/>
    <p:sldId id="449" r:id="rId62"/>
    <p:sldId id="450" r:id="rId63"/>
    <p:sldId id="451" r:id="rId64"/>
    <p:sldId id="452" r:id="rId65"/>
    <p:sldId id="398" r:id="rId66"/>
    <p:sldId id="453" r:id="rId67"/>
    <p:sldId id="454" r:id="rId68"/>
    <p:sldId id="455" r:id="rId69"/>
    <p:sldId id="457" r:id="rId70"/>
    <p:sldId id="460" r:id="rId71"/>
    <p:sldId id="461" r:id="rId72"/>
    <p:sldId id="462" r:id="rId73"/>
    <p:sldId id="465" r:id="rId74"/>
    <p:sldId id="463" r:id="rId75"/>
    <p:sldId id="464" r:id="rId76"/>
    <p:sldId id="473" r:id="rId77"/>
    <p:sldId id="466" r:id="rId78"/>
    <p:sldId id="467" r:id="rId79"/>
    <p:sldId id="468" r:id="rId80"/>
    <p:sldId id="469" r:id="rId81"/>
    <p:sldId id="470" r:id="rId82"/>
    <p:sldId id="471" r:id="rId83"/>
    <p:sldId id="472" r:id="rId84"/>
    <p:sldId id="475" r:id="rId85"/>
    <p:sldId id="476" r:id="rId86"/>
    <p:sldId id="481" r:id="rId87"/>
    <p:sldId id="479" r:id="rId88"/>
    <p:sldId id="480" r:id="rId89"/>
    <p:sldId id="477" r:id="rId90"/>
    <p:sldId id="478" r:id="rId91"/>
    <p:sldId id="482" r:id="rId92"/>
    <p:sldId id="474" r:id="rId93"/>
    <p:sldId id="484" r:id="rId94"/>
    <p:sldId id="485" r:id="rId95"/>
    <p:sldId id="483" r:id="rId96"/>
    <p:sldId id="489" r:id="rId97"/>
    <p:sldId id="488" r:id="rId98"/>
    <p:sldId id="486" r:id="rId99"/>
    <p:sldId id="487" r:id="rId10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 s motivem 2 – zvýraznění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737" autoAdjust="0"/>
  </p:normalViewPr>
  <p:slideViewPr>
    <p:cSldViewPr>
      <p:cViewPr varScale="1">
        <p:scale>
          <a:sx n="74" d="100"/>
          <a:sy n="74" d="100"/>
        </p:scale>
        <p:origin x="1206"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5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8CA27-205A-44A5-A102-941EAA814B38}" type="datetimeFigureOut">
              <a:rPr lang="cs-CZ" smtClean="0"/>
              <a:t>5.2.2016</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040B3-703E-45D6-9749-4204B27232ED}" type="slidenum">
              <a:rPr lang="cs-CZ" smtClean="0"/>
              <a:t>‹#›</a:t>
            </a:fld>
            <a:endParaRPr lang="cs-CZ"/>
          </a:p>
        </p:txBody>
      </p:sp>
    </p:spTree>
    <p:extLst>
      <p:ext uri="{BB962C8B-B14F-4D97-AF65-F5344CB8AC3E}">
        <p14:creationId xmlns:p14="http://schemas.microsoft.com/office/powerpoint/2010/main" val="227902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35FA840-3F30-4299-B6C6-CD2D7B95B0C8}" type="slidenum">
              <a:rPr lang="cs-CZ" smtClean="0">
                <a:solidFill>
                  <a:prstClr val="black"/>
                </a:solidFill>
              </a:rPr>
              <a:pPr/>
              <a:t>2</a:t>
            </a:fld>
            <a:endParaRPr lang="cs-CZ">
              <a:solidFill>
                <a:prstClr val="black"/>
              </a:solidFill>
            </a:endParaRPr>
          </a:p>
        </p:txBody>
      </p:sp>
    </p:spTree>
    <p:extLst>
      <p:ext uri="{BB962C8B-B14F-4D97-AF65-F5344CB8AC3E}">
        <p14:creationId xmlns:p14="http://schemas.microsoft.com/office/powerpoint/2010/main" val="1139941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35FA840-3F30-4299-B6C6-CD2D7B95B0C8}" type="slidenum">
              <a:rPr lang="cs-CZ" smtClean="0">
                <a:solidFill>
                  <a:prstClr val="black"/>
                </a:solidFill>
              </a:rPr>
              <a:pPr/>
              <a:t>13</a:t>
            </a:fld>
            <a:endParaRPr lang="cs-CZ">
              <a:solidFill>
                <a:prstClr val="black"/>
              </a:solidFill>
            </a:endParaRPr>
          </a:p>
        </p:txBody>
      </p:sp>
    </p:spTree>
    <p:extLst>
      <p:ext uri="{BB962C8B-B14F-4D97-AF65-F5344CB8AC3E}">
        <p14:creationId xmlns:p14="http://schemas.microsoft.com/office/powerpoint/2010/main" val="3513260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016E5A-26CB-4537-AA64-990E85071D62}" type="slidenum">
              <a:rPr lang="cs-CZ" altLang="cs-CZ"/>
              <a:pPr eaLnBrk="1" hangingPunct="1"/>
              <a:t>14</a:t>
            </a:fld>
            <a:endParaRPr lang="cs-CZ" altLang="cs-CZ"/>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2847435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DDC327-6C01-4E43-93F4-6C7A8FDAB13D}" type="slidenum">
              <a:rPr lang="cs-CZ" altLang="cs-CZ"/>
              <a:pPr eaLnBrk="1" hangingPunct="1"/>
              <a:t>15</a:t>
            </a:fld>
            <a:endParaRPr lang="cs-CZ" altLang="cs-CZ"/>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3699756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9D4255-EB46-46CC-9CFE-37D5DB6EF827}" type="slidenum">
              <a:rPr lang="cs-CZ" altLang="cs-CZ"/>
              <a:pPr eaLnBrk="1" hangingPunct="1"/>
              <a:t>17</a:t>
            </a:fld>
            <a:endParaRPr lang="cs-CZ" altLang="cs-CZ"/>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3719357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eaLnBrk="1"/>
            <a:fld id="{8440057A-8D2F-43C7-8CCF-9E822CF1B4DB}" type="slidenum">
              <a:rPr lang="cs-CZ" altLang="cs-CZ">
                <a:solidFill>
                  <a:srgbClr val="000000"/>
                </a:solidFill>
                <a:latin typeface="Times New Roman" panose="02020603050405020304" pitchFamily="18" charset="0"/>
              </a:rPr>
              <a:pPr eaLnBrk="1"/>
              <a:t>25</a:t>
            </a:fld>
            <a:endParaRPr lang="cs-CZ" altLang="cs-CZ">
              <a:solidFill>
                <a:srgbClr val="000000"/>
              </a:solidFill>
              <a:latin typeface="Times New Roman" panose="02020603050405020304" pitchFamily="18" charset="0"/>
            </a:endParaRPr>
          </a:p>
        </p:txBody>
      </p:sp>
      <p:sp>
        <p:nvSpPr>
          <p:cNvPr id="41987"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197987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eaLnBrk="1"/>
            <a:fld id="{91373842-BF23-426A-8700-11D709D85B08}" type="slidenum">
              <a:rPr lang="cs-CZ" altLang="cs-CZ">
                <a:solidFill>
                  <a:srgbClr val="000000"/>
                </a:solidFill>
                <a:latin typeface="Times New Roman" panose="02020603050405020304" pitchFamily="18" charset="0"/>
              </a:rPr>
              <a:pPr eaLnBrk="1"/>
              <a:t>26</a:t>
            </a:fld>
            <a:endParaRPr lang="cs-CZ" altLang="cs-CZ">
              <a:solidFill>
                <a:srgbClr val="000000"/>
              </a:solidFill>
              <a:latin typeface="Times New Roman" panose="02020603050405020304" pitchFamily="18" charset="0"/>
            </a:endParaRPr>
          </a:p>
        </p:txBody>
      </p:sp>
      <p:sp>
        <p:nvSpPr>
          <p:cNvPr id="40963"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032904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3EBD76-259C-4CBE-94F7-9212DE4FF00E}" type="slidenum">
              <a:rPr lang="cs-CZ" altLang="cs-CZ"/>
              <a:pPr eaLnBrk="1" hangingPunct="1"/>
              <a:t>27</a:t>
            </a:fld>
            <a:endParaRPr lang="cs-CZ" altLang="cs-CZ"/>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3134990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2542A0A-AA04-468B-9D13-FC4B46DDC21B}" type="slidenum">
              <a:rPr lang="cs-CZ" smtClean="0"/>
              <a:t>33</a:t>
            </a:fld>
            <a:endParaRPr lang="cs-CZ"/>
          </a:p>
        </p:txBody>
      </p:sp>
    </p:spTree>
    <p:extLst>
      <p:ext uri="{BB962C8B-B14F-4D97-AF65-F5344CB8AC3E}">
        <p14:creationId xmlns:p14="http://schemas.microsoft.com/office/powerpoint/2010/main" val="421933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2542A0A-AA04-468B-9D13-FC4B46DDC21B}" type="slidenum">
              <a:rPr lang="cs-CZ" smtClean="0">
                <a:solidFill>
                  <a:prstClr val="black"/>
                </a:solidFill>
              </a:rPr>
              <a:pPr/>
              <a:t>34</a:t>
            </a:fld>
            <a:endParaRPr lang="cs-CZ">
              <a:solidFill>
                <a:prstClr val="black"/>
              </a:solidFill>
            </a:endParaRPr>
          </a:p>
        </p:txBody>
      </p:sp>
    </p:spTree>
    <p:extLst>
      <p:ext uri="{BB962C8B-B14F-4D97-AF65-F5344CB8AC3E}">
        <p14:creationId xmlns:p14="http://schemas.microsoft.com/office/powerpoint/2010/main" val="3009515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2542A0A-AA04-468B-9D13-FC4B46DDC21B}" type="slidenum">
              <a:rPr lang="cs-CZ" smtClean="0">
                <a:solidFill>
                  <a:prstClr val="black"/>
                </a:solidFill>
              </a:rPr>
              <a:pPr/>
              <a:t>35</a:t>
            </a:fld>
            <a:endParaRPr lang="cs-CZ">
              <a:solidFill>
                <a:prstClr val="black"/>
              </a:solidFill>
            </a:endParaRPr>
          </a:p>
        </p:txBody>
      </p:sp>
    </p:spTree>
    <p:extLst>
      <p:ext uri="{BB962C8B-B14F-4D97-AF65-F5344CB8AC3E}">
        <p14:creationId xmlns:p14="http://schemas.microsoft.com/office/powerpoint/2010/main" val="282021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35FA840-3F30-4299-B6C6-CD2D7B95B0C8}" type="slidenum">
              <a:rPr lang="cs-CZ" smtClean="0"/>
              <a:pPr/>
              <a:t>4</a:t>
            </a:fld>
            <a:endParaRPr lang="cs-CZ"/>
          </a:p>
        </p:txBody>
      </p:sp>
    </p:spTree>
    <p:extLst>
      <p:ext uri="{BB962C8B-B14F-4D97-AF65-F5344CB8AC3E}">
        <p14:creationId xmlns:p14="http://schemas.microsoft.com/office/powerpoint/2010/main" val="2147621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2542A0A-AA04-468B-9D13-FC4B46DDC21B}" type="slidenum">
              <a:rPr lang="cs-CZ" smtClean="0">
                <a:solidFill>
                  <a:prstClr val="black"/>
                </a:solidFill>
              </a:rPr>
              <a:pPr/>
              <a:t>36</a:t>
            </a:fld>
            <a:endParaRPr lang="cs-CZ">
              <a:solidFill>
                <a:prstClr val="black"/>
              </a:solidFill>
            </a:endParaRPr>
          </a:p>
        </p:txBody>
      </p:sp>
    </p:spTree>
    <p:extLst>
      <p:ext uri="{BB962C8B-B14F-4D97-AF65-F5344CB8AC3E}">
        <p14:creationId xmlns:p14="http://schemas.microsoft.com/office/powerpoint/2010/main" val="3832969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2542A0A-AA04-468B-9D13-FC4B46DDC21B}" type="slidenum">
              <a:rPr lang="cs-CZ" smtClean="0">
                <a:solidFill>
                  <a:prstClr val="black"/>
                </a:solidFill>
              </a:rPr>
              <a:pPr/>
              <a:t>37</a:t>
            </a:fld>
            <a:endParaRPr lang="cs-CZ">
              <a:solidFill>
                <a:prstClr val="black"/>
              </a:solidFill>
            </a:endParaRPr>
          </a:p>
        </p:txBody>
      </p:sp>
    </p:spTree>
    <p:extLst>
      <p:ext uri="{BB962C8B-B14F-4D97-AF65-F5344CB8AC3E}">
        <p14:creationId xmlns:p14="http://schemas.microsoft.com/office/powerpoint/2010/main" val="2920790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0DBB419-F9FE-4AC0-9801-C9088184907E}" type="slidenum">
              <a:rPr lang="cs-CZ" altLang="cs-CZ"/>
              <a:pPr eaLnBrk="1" hangingPunct="1"/>
              <a:t>44</a:t>
            </a:fld>
            <a:endParaRPr lang="cs-CZ" altLang="cs-CZ"/>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3950850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0ED8AF-33A9-4468-8DE8-FF7A20BC7A11}" type="slidenum">
              <a:rPr lang="cs-CZ" altLang="cs-CZ"/>
              <a:pPr eaLnBrk="1" hangingPunct="1"/>
              <a:t>51</a:t>
            </a:fld>
            <a:endParaRPr lang="cs-CZ" altLang="cs-CZ"/>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1332996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a:p>
            <a:pPr eaLnBrk="1" hangingPunct="1">
              <a:spcBef>
                <a:spcPct val="0"/>
              </a:spcBef>
            </a:pPr>
            <a:endParaRPr lang="cs-CZ" altLang="cs-CZ" smtClean="0"/>
          </a:p>
        </p:txBody>
      </p:sp>
      <p:sp>
        <p:nvSpPr>
          <p:cNvPr id="27652" name="Zástupný symbol pro číslo snímku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09AE54-59C5-4622-89D7-FC899BA2ABBF}" type="slidenum">
              <a:rPr lang="cs-CZ" altLang="cs-CZ">
                <a:solidFill>
                  <a:prstClr val="black"/>
                </a:solidFill>
                <a:latin typeface="Calibri" panose="020F0502020204030204" pitchFamily="34" charset="0"/>
              </a:rPr>
              <a:pPr eaLnBrk="1" hangingPunct="1"/>
              <a:t>58</a:t>
            </a:fld>
            <a:endParaRPr lang="cs-CZ" altLang="cs-CZ">
              <a:solidFill>
                <a:prstClr val="black"/>
              </a:solidFill>
              <a:latin typeface="Calibri" panose="020F0502020204030204" pitchFamily="34" charset="0"/>
            </a:endParaRPr>
          </a:p>
        </p:txBody>
      </p:sp>
    </p:spTree>
    <p:extLst>
      <p:ext uri="{BB962C8B-B14F-4D97-AF65-F5344CB8AC3E}">
        <p14:creationId xmlns:p14="http://schemas.microsoft.com/office/powerpoint/2010/main" val="2227135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60F6948-7AD8-4900-AA86-B5BB5A168DF6}" type="slidenum">
              <a:rPr lang="en-GB" altLang="cs-CZ"/>
              <a:pPr/>
              <a:t>73</a:t>
            </a:fld>
            <a:endParaRPr lang="en-GB" altLang="cs-CZ"/>
          </a:p>
        </p:txBody>
      </p:sp>
      <p:sp>
        <p:nvSpPr>
          <p:cNvPr id="17409" name="Rectangle 1"/>
          <p:cNvSpPr txBox="1">
            <a:spLocks noChangeArrowheads="1"/>
          </p:cNvSpPr>
          <p:nvPr>
            <p:ph type="sldImg"/>
          </p:nvPr>
        </p:nvSpPr>
        <p:spPr bwMode="auto">
          <a:xfrm>
            <a:off x="1106488" y="812800"/>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996976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F59F7CA-E50F-4848-8712-499C432DD331}" type="slidenum">
              <a:rPr lang="en-GB" altLang="cs-CZ"/>
              <a:pPr/>
              <a:t>74</a:t>
            </a:fld>
            <a:endParaRPr lang="en-GB" altLang="cs-CZ"/>
          </a:p>
        </p:txBody>
      </p:sp>
      <p:sp>
        <p:nvSpPr>
          <p:cNvPr id="18433" name="Rectangle 1"/>
          <p:cNvSpPr txBox="1">
            <a:spLocks noChangeArrowheads="1"/>
          </p:cNvSpPr>
          <p:nvPr>
            <p:ph type="sldImg"/>
          </p:nvPr>
        </p:nvSpPr>
        <p:spPr bwMode="auto">
          <a:xfrm>
            <a:off x="1106488" y="812800"/>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p:cNvSpPr txBox="1">
            <a:spLocks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384413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35FA840-3F30-4299-B6C6-CD2D7B95B0C8}" type="slidenum">
              <a:rPr lang="cs-CZ" smtClean="0"/>
              <a:pPr/>
              <a:t>6</a:t>
            </a:fld>
            <a:endParaRPr lang="cs-CZ"/>
          </a:p>
        </p:txBody>
      </p:sp>
    </p:spTree>
    <p:extLst>
      <p:ext uri="{BB962C8B-B14F-4D97-AF65-F5344CB8AC3E}">
        <p14:creationId xmlns:p14="http://schemas.microsoft.com/office/powerpoint/2010/main" val="82555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35FA840-3F30-4299-B6C6-CD2D7B95B0C8}" type="slidenum">
              <a:rPr lang="cs-CZ" smtClean="0"/>
              <a:pPr/>
              <a:t>7</a:t>
            </a:fld>
            <a:endParaRPr lang="cs-CZ"/>
          </a:p>
        </p:txBody>
      </p:sp>
    </p:spTree>
    <p:extLst>
      <p:ext uri="{BB962C8B-B14F-4D97-AF65-F5344CB8AC3E}">
        <p14:creationId xmlns:p14="http://schemas.microsoft.com/office/powerpoint/2010/main" val="320322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35FA840-3F30-4299-B6C6-CD2D7B95B0C8}" type="slidenum">
              <a:rPr lang="cs-CZ" smtClean="0">
                <a:solidFill>
                  <a:prstClr val="black"/>
                </a:solidFill>
              </a:rPr>
              <a:pPr/>
              <a:t>8</a:t>
            </a:fld>
            <a:endParaRPr lang="cs-CZ">
              <a:solidFill>
                <a:prstClr val="black"/>
              </a:solidFill>
            </a:endParaRPr>
          </a:p>
        </p:txBody>
      </p:sp>
    </p:spTree>
    <p:extLst>
      <p:ext uri="{BB962C8B-B14F-4D97-AF65-F5344CB8AC3E}">
        <p14:creationId xmlns:p14="http://schemas.microsoft.com/office/powerpoint/2010/main" val="212807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35FA840-3F30-4299-B6C6-CD2D7B95B0C8}" type="slidenum">
              <a:rPr lang="cs-CZ" smtClean="0"/>
              <a:pPr/>
              <a:t>9</a:t>
            </a:fld>
            <a:endParaRPr lang="cs-CZ"/>
          </a:p>
        </p:txBody>
      </p:sp>
    </p:spTree>
    <p:extLst>
      <p:ext uri="{BB962C8B-B14F-4D97-AF65-F5344CB8AC3E}">
        <p14:creationId xmlns:p14="http://schemas.microsoft.com/office/powerpoint/2010/main" val="347781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35FA840-3F30-4299-B6C6-CD2D7B95B0C8}" type="slidenum">
              <a:rPr lang="cs-CZ" smtClean="0"/>
              <a:pPr/>
              <a:t>10</a:t>
            </a:fld>
            <a:endParaRPr lang="cs-CZ"/>
          </a:p>
        </p:txBody>
      </p:sp>
    </p:spTree>
    <p:extLst>
      <p:ext uri="{BB962C8B-B14F-4D97-AF65-F5344CB8AC3E}">
        <p14:creationId xmlns:p14="http://schemas.microsoft.com/office/powerpoint/2010/main" val="2251594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15B44A-EDA5-498C-BE50-E14FCB0EB6DA}" type="slidenum">
              <a:rPr lang="cs-CZ" altLang="cs-CZ"/>
              <a:pPr eaLnBrk="1" hangingPunct="1"/>
              <a:t>11</a:t>
            </a:fld>
            <a:endParaRPr lang="cs-CZ" altLang="cs-CZ"/>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235868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D35FA840-3F30-4299-B6C6-CD2D7B95B0C8}" type="slidenum">
              <a:rPr lang="cs-CZ" smtClean="0">
                <a:solidFill>
                  <a:prstClr val="black"/>
                </a:solidFill>
              </a:rPr>
              <a:pPr/>
              <a:t>12</a:t>
            </a:fld>
            <a:endParaRPr lang="cs-CZ">
              <a:solidFill>
                <a:prstClr val="black"/>
              </a:solidFill>
            </a:endParaRPr>
          </a:p>
        </p:txBody>
      </p:sp>
    </p:spTree>
    <p:extLst>
      <p:ext uri="{BB962C8B-B14F-4D97-AF65-F5344CB8AC3E}">
        <p14:creationId xmlns:p14="http://schemas.microsoft.com/office/powerpoint/2010/main" val="200655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2.xml"/><Relationship Id="rId1" Type="http://schemas.openxmlformats.org/officeDocument/2006/relationships/themeOverride" Target="../theme/themeOverride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2.xml"/><Relationship Id="rId1" Type="http://schemas.openxmlformats.org/officeDocument/2006/relationships/themeOverride" Target="../theme/themeOverride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BFFCBD1-1597-430D-B735-448EC1F5C524}" type="datetimeFigureOut">
              <a:rPr lang="cs-CZ" smtClean="0"/>
              <a:t>5.2.2016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3887661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BFFCBD1-1597-430D-B735-448EC1F5C524}" type="datetimeFigureOut">
              <a:rPr lang="cs-CZ" smtClean="0"/>
              <a:t>5.2.2016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40209044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83DDA61C-9551-435F-A306-3CBDECD19E1A}"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7520598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D7D7D4AA-1CE2-4C9C-852C-EAB15EFA8DCC}"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8008741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F4E98119-91AE-4D1B-B889-33045247295F}"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4189234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3067B213-A493-4C15-9108-CA57E7E7D6A6}"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0276639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solidFill>
                <a:srgbClr val="000000"/>
              </a:solidFill>
            </a:endParaRPr>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solidFill>
                <a:srgbClr val="000000"/>
              </a:solidFill>
            </a:endParaRPr>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B519428C-1195-4D25-A1FB-A321D6AC53F3}"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0158789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solidFill>
                <a:srgbClr val="000000"/>
              </a:solidFill>
            </a:endParaRPr>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solidFill>
                <a:srgbClr val="000000"/>
              </a:solidFill>
            </a:endParaRPr>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21103C9D-B210-4F17-926E-E17B9883E288}"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9581071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4" name="Obdélník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Obdélník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Obdélník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Nadpis 7"/>
          <p:cNvSpPr>
            <a:spLocks noGrp="1"/>
          </p:cNvSpPr>
          <p:nvPr>
            <p:ph type="ctrTitle"/>
          </p:nvPr>
        </p:nvSpPr>
        <p:spPr>
          <a:xfrm>
            <a:off x="2362200" y="4038600"/>
            <a:ext cx="6477000" cy="1828800"/>
          </a:xfrm>
        </p:spPr>
        <p:txBody>
          <a:bodyPr anchor="b"/>
          <a:lstStyle>
            <a:lvl1pPr>
              <a:defRPr cap="all" baseline="0"/>
            </a:lvl1pPr>
          </a:lstStyle>
          <a:p>
            <a:r>
              <a:rPr lang="cs-CZ" smtClean="0"/>
              <a:t>Klepnutím lze upravit styl předlohy nadpisů.</a:t>
            </a:r>
            <a:endParaRPr lang="en-US"/>
          </a:p>
        </p:txBody>
      </p:sp>
      <p:sp>
        <p:nvSpPr>
          <p:cNvPr id="9" name="Podnadpis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Klepnutím lze upravit styl předlohy podnadpisů.</a:t>
            </a:r>
            <a:endParaRPr lang="en-US"/>
          </a:p>
        </p:txBody>
      </p:sp>
      <p:sp>
        <p:nvSpPr>
          <p:cNvPr id="7" name="Zástupný symbol pro datum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5633823E-754F-4400-8BAA-212AC848DC74}" type="datetimeFigureOut">
              <a:rPr lang="cs-CZ"/>
              <a:pPr>
                <a:defRPr/>
              </a:pPr>
              <a:t>5.2.2016</a:t>
            </a:fld>
            <a:endParaRPr lang="cs-CZ"/>
          </a:p>
        </p:txBody>
      </p:sp>
      <p:sp>
        <p:nvSpPr>
          <p:cNvPr id="10" name="Zástupný symbol pro zápatí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cs-CZ">
              <a:solidFill>
                <a:srgbClr val="EBDDC3"/>
              </a:solidFill>
            </a:endParaRPr>
          </a:p>
        </p:txBody>
      </p:sp>
      <p:sp>
        <p:nvSpPr>
          <p:cNvPr id="11" name="Zástupný symbol pro číslo snímku 28"/>
          <p:cNvSpPr>
            <a:spLocks noGrp="1"/>
          </p:cNvSpPr>
          <p:nvPr>
            <p:ph type="sldNum" sz="quarter" idx="12"/>
          </p:nvPr>
        </p:nvSpPr>
        <p:spPr>
          <a:xfrm>
            <a:off x="8001000" y="228600"/>
            <a:ext cx="838200" cy="381000"/>
          </a:xfrm>
        </p:spPr>
        <p:txBody>
          <a:bodyPr/>
          <a:lstStyle>
            <a:lvl1pPr>
              <a:defRPr>
                <a:solidFill>
                  <a:schemeClr val="tx2"/>
                </a:solidFill>
              </a:defRPr>
            </a:lvl1pPr>
          </a:lstStyle>
          <a:p>
            <a:fld id="{0CE03DD3-B216-4682-AA34-8FDAB2231258}" type="slidenum">
              <a:rPr lang="cs-CZ" altLang="cs-CZ">
                <a:solidFill>
                  <a:srgbClr val="EBDDC3"/>
                </a:solidFill>
              </a:rPr>
              <a:pPr/>
              <a:t>‹#›</a:t>
            </a:fld>
            <a:endParaRPr lang="cs-CZ" altLang="cs-CZ">
              <a:solidFill>
                <a:srgbClr val="EBDDC3"/>
              </a:solidFill>
            </a:endParaRPr>
          </a:p>
        </p:txBody>
      </p:sp>
    </p:spTree>
    <p:extLst>
      <p:ext uri="{BB962C8B-B14F-4D97-AF65-F5344CB8AC3E}">
        <p14:creationId xmlns:p14="http://schemas.microsoft.com/office/powerpoint/2010/main" val="1349205837"/>
      </p:ext>
    </p:extLst>
  </p:cSld>
  <p:clrMapOvr>
    <a:overrideClrMapping bg1="dk1" tx1="lt1" bg2="dk2" tx2="lt2" accent1="accent1" accent2="accent2" accent3="accent3" accent4="accent4" accent5="accent5" accent6="accent6" hlink="hlink" folHlink="folHlink"/>
  </p:clrMapOvr>
  <p:transition spd="slow">
    <p:newsflash/>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12648" y="228600"/>
            <a:ext cx="8153400" cy="990600"/>
          </a:xfrm>
        </p:spPr>
        <p:txBody>
          <a:bodyPr/>
          <a:lstStyle/>
          <a:p>
            <a:r>
              <a:rPr lang="cs-CZ" smtClean="0"/>
              <a:t>Klepnutím lze upravit styl předlohy nadpisů.</a:t>
            </a:r>
            <a:endParaRPr lang="en-US"/>
          </a:p>
        </p:txBody>
      </p:sp>
      <p:sp>
        <p:nvSpPr>
          <p:cNvPr id="8" name="Zástupný symbol pro obsah 7"/>
          <p:cNvSpPr>
            <a:spLocks noGrp="1"/>
          </p:cNvSpPr>
          <p:nvPr>
            <p:ph sz="quarter" idx="1"/>
          </p:nvPr>
        </p:nvSpPr>
        <p:spPr>
          <a:xfrm>
            <a:off x="612648" y="1600200"/>
            <a:ext cx="8153400" cy="4495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13"/>
          <p:cNvSpPr>
            <a:spLocks noGrp="1"/>
          </p:cNvSpPr>
          <p:nvPr>
            <p:ph type="dt" sz="half" idx="10"/>
          </p:nvPr>
        </p:nvSpPr>
        <p:spPr/>
        <p:txBody>
          <a:bodyPr/>
          <a:lstStyle>
            <a:lvl1pPr>
              <a:defRPr/>
            </a:lvl1pPr>
          </a:lstStyle>
          <a:p>
            <a:pPr>
              <a:defRPr/>
            </a:pPr>
            <a:fld id="{4BD30746-7BBC-4049-BBBC-D1CC6D92003A}" type="datetimeFigureOut">
              <a:rPr lang="cs-CZ">
                <a:solidFill>
                  <a:srgbClr val="775F55"/>
                </a:solidFill>
              </a:rPr>
              <a:pPr>
                <a:defRPr/>
              </a:pPr>
              <a:t>5.2.2016</a:t>
            </a:fld>
            <a:endParaRPr lang="cs-CZ">
              <a:solidFill>
                <a:srgbClr val="775F55"/>
              </a:solidFill>
            </a:endParaRPr>
          </a:p>
        </p:txBody>
      </p:sp>
      <p:sp>
        <p:nvSpPr>
          <p:cNvPr id="5" name="Zástupný symbol pro zápatí 2"/>
          <p:cNvSpPr>
            <a:spLocks noGrp="1"/>
          </p:cNvSpPr>
          <p:nvPr>
            <p:ph type="ftr" sz="quarter" idx="11"/>
          </p:nvPr>
        </p:nvSpPr>
        <p:spPr/>
        <p:txBody>
          <a:bodyPr/>
          <a:lstStyle>
            <a:lvl1pPr>
              <a:defRPr/>
            </a:lvl1pPr>
          </a:lstStyle>
          <a:p>
            <a:pPr>
              <a:defRPr/>
            </a:pPr>
            <a:endParaRPr lang="cs-CZ">
              <a:solidFill>
                <a:srgbClr val="775F55"/>
              </a:solidFill>
            </a:endParaRPr>
          </a:p>
        </p:txBody>
      </p:sp>
      <p:sp>
        <p:nvSpPr>
          <p:cNvPr id="6" name="Zástupný symbol pro číslo snímku 22"/>
          <p:cNvSpPr>
            <a:spLocks noGrp="1"/>
          </p:cNvSpPr>
          <p:nvPr>
            <p:ph type="sldNum" sz="quarter" idx="12"/>
          </p:nvPr>
        </p:nvSpPr>
        <p:spPr/>
        <p:txBody>
          <a:bodyPr/>
          <a:lstStyle>
            <a:lvl1pPr>
              <a:defRPr/>
            </a:lvl1pPr>
          </a:lstStyle>
          <a:p>
            <a:fld id="{10BEF072-9898-4A6F-92E5-2D8F3D66BE24}" type="slidenum">
              <a:rPr lang="cs-CZ" altLang="cs-CZ"/>
              <a:pPr/>
              <a:t>‹#›</a:t>
            </a:fld>
            <a:endParaRPr lang="cs-CZ" altLang="cs-CZ"/>
          </a:p>
        </p:txBody>
      </p:sp>
    </p:spTree>
    <p:extLst>
      <p:ext uri="{BB962C8B-B14F-4D97-AF65-F5344CB8AC3E}">
        <p14:creationId xmlns:p14="http://schemas.microsoft.com/office/powerpoint/2010/main" val="125445019"/>
      </p:ext>
    </p:extLst>
  </p:cSld>
  <p:clrMapOvr>
    <a:masterClrMapping/>
  </p:clrMapOvr>
  <p:transition spd="slow">
    <p:newsflash/>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bdélník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Obdélník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Obdélník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Zástupný symbol pro text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cs-CZ" smtClean="0"/>
              <a:t>Klepnutím lze upravit styly předlohy textu.</a:t>
            </a:r>
          </a:p>
        </p:txBody>
      </p:sp>
      <p:sp>
        <p:nvSpPr>
          <p:cNvPr id="2" name="Nadpis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cs-CZ" smtClean="0"/>
              <a:t>Klepnutím lze upravit styl předlohy nadpisů.</a:t>
            </a:r>
            <a:endParaRPr lang="en-US"/>
          </a:p>
        </p:txBody>
      </p:sp>
      <p:sp>
        <p:nvSpPr>
          <p:cNvPr id="7" name="Zástupný symbol pro datum 11"/>
          <p:cNvSpPr>
            <a:spLocks noGrp="1"/>
          </p:cNvSpPr>
          <p:nvPr>
            <p:ph type="dt" sz="half" idx="10"/>
          </p:nvPr>
        </p:nvSpPr>
        <p:spPr/>
        <p:txBody>
          <a:bodyPr/>
          <a:lstStyle>
            <a:lvl1pPr>
              <a:defRPr/>
            </a:lvl1pPr>
          </a:lstStyle>
          <a:p>
            <a:pPr>
              <a:defRPr/>
            </a:pPr>
            <a:fld id="{A7B55350-EAEE-4DE6-BE49-BCFA5A85CDB3}" type="datetimeFigureOut">
              <a:rPr lang="cs-CZ">
                <a:solidFill>
                  <a:srgbClr val="775F55"/>
                </a:solidFill>
              </a:rPr>
              <a:pPr>
                <a:defRPr/>
              </a:pPr>
              <a:t>5.2.2016</a:t>
            </a:fld>
            <a:endParaRPr lang="cs-CZ">
              <a:solidFill>
                <a:srgbClr val="775F55"/>
              </a:solidFill>
            </a:endParaRPr>
          </a:p>
        </p:txBody>
      </p:sp>
      <p:sp>
        <p:nvSpPr>
          <p:cNvPr id="8" name="Zástupný symbol pro číslo snímku 12"/>
          <p:cNvSpPr>
            <a:spLocks noGrp="1"/>
          </p:cNvSpPr>
          <p:nvPr>
            <p:ph type="sldNum" sz="quarter" idx="11"/>
          </p:nvPr>
        </p:nvSpPr>
        <p:spPr>
          <a:xfrm>
            <a:off x="0" y="1752600"/>
            <a:ext cx="1295400" cy="701675"/>
          </a:xfrm>
        </p:spPr>
        <p:txBody>
          <a:bodyPr>
            <a:noAutofit/>
          </a:bodyPr>
          <a:lstStyle>
            <a:lvl1pPr>
              <a:defRPr sz="2400"/>
            </a:lvl1pPr>
          </a:lstStyle>
          <a:p>
            <a:fld id="{F4FE7CE8-A5A2-4DCE-981E-7FCEA7E372F2}" type="slidenum">
              <a:rPr lang="cs-CZ" altLang="cs-CZ"/>
              <a:pPr/>
              <a:t>‹#›</a:t>
            </a:fld>
            <a:endParaRPr lang="cs-CZ" altLang="cs-CZ"/>
          </a:p>
        </p:txBody>
      </p:sp>
      <p:sp>
        <p:nvSpPr>
          <p:cNvPr id="9" name="Zástupný symbol pro zápatí 13"/>
          <p:cNvSpPr>
            <a:spLocks noGrp="1"/>
          </p:cNvSpPr>
          <p:nvPr>
            <p:ph type="ftr" sz="quarter" idx="12"/>
          </p:nvPr>
        </p:nvSpPr>
        <p:spPr/>
        <p:txBody>
          <a:bodyPr/>
          <a:lstStyle>
            <a:lvl1pPr>
              <a:defRPr/>
            </a:lvl1pPr>
          </a:lstStyle>
          <a:p>
            <a:pPr>
              <a:defRPr/>
            </a:pPr>
            <a:endParaRPr lang="cs-CZ">
              <a:solidFill>
                <a:srgbClr val="775F55"/>
              </a:solidFill>
            </a:endParaRPr>
          </a:p>
        </p:txBody>
      </p:sp>
    </p:spTree>
    <p:extLst>
      <p:ext uri="{BB962C8B-B14F-4D97-AF65-F5344CB8AC3E}">
        <p14:creationId xmlns:p14="http://schemas.microsoft.com/office/powerpoint/2010/main" val="563223997"/>
      </p:ext>
    </p:extLst>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9" name="Zástupný symbol pro obsah 8"/>
          <p:cNvSpPr>
            <a:spLocks noGrp="1"/>
          </p:cNvSpPr>
          <p:nvPr>
            <p:ph sz="quarter" idx="1"/>
          </p:nvPr>
        </p:nvSpPr>
        <p:spPr>
          <a:xfrm>
            <a:off x="609600" y="1589567"/>
            <a:ext cx="3886200"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Zástupný symbol pro obsah 10"/>
          <p:cNvSpPr>
            <a:spLocks noGrp="1"/>
          </p:cNvSpPr>
          <p:nvPr>
            <p:ph sz="quarter" idx="2"/>
          </p:nvPr>
        </p:nvSpPr>
        <p:spPr>
          <a:xfrm>
            <a:off x="4844901" y="1589567"/>
            <a:ext cx="3886200"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7"/>
          <p:cNvSpPr>
            <a:spLocks noGrp="1"/>
          </p:cNvSpPr>
          <p:nvPr>
            <p:ph type="dt" sz="half" idx="10"/>
          </p:nvPr>
        </p:nvSpPr>
        <p:spPr/>
        <p:txBody>
          <a:bodyPr rtlCol="0"/>
          <a:lstStyle>
            <a:lvl1pPr>
              <a:defRPr/>
            </a:lvl1pPr>
          </a:lstStyle>
          <a:p>
            <a:pPr>
              <a:defRPr/>
            </a:pPr>
            <a:fld id="{3C0824FE-3566-48F4-B37F-2E8BE9F98030}" type="datetimeFigureOut">
              <a:rPr lang="cs-CZ">
                <a:solidFill>
                  <a:srgbClr val="775F55"/>
                </a:solidFill>
              </a:rPr>
              <a:pPr>
                <a:defRPr/>
              </a:pPr>
              <a:t>5.2.2016</a:t>
            </a:fld>
            <a:endParaRPr lang="cs-CZ">
              <a:solidFill>
                <a:srgbClr val="775F55"/>
              </a:solidFill>
            </a:endParaRPr>
          </a:p>
        </p:txBody>
      </p:sp>
      <p:sp>
        <p:nvSpPr>
          <p:cNvPr id="6" name="Zástupný symbol pro číslo snímku 9"/>
          <p:cNvSpPr>
            <a:spLocks noGrp="1"/>
          </p:cNvSpPr>
          <p:nvPr>
            <p:ph type="sldNum" sz="quarter" idx="11"/>
          </p:nvPr>
        </p:nvSpPr>
        <p:spPr/>
        <p:txBody>
          <a:bodyPr/>
          <a:lstStyle>
            <a:lvl1pPr>
              <a:defRPr/>
            </a:lvl1pPr>
          </a:lstStyle>
          <a:p>
            <a:fld id="{F7A8A751-4539-44DB-96EB-2A9C7CEB25E2}" type="slidenum">
              <a:rPr lang="cs-CZ" altLang="cs-CZ"/>
              <a:pPr/>
              <a:t>‹#›</a:t>
            </a:fld>
            <a:endParaRPr lang="cs-CZ" altLang="cs-CZ"/>
          </a:p>
        </p:txBody>
      </p:sp>
      <p:sp>
        <p:nvSpPr>
          <p:cNvPr id="7" name="Zástupný symbol pro zápatí 11"/>
          <p:cNvSpPr>
            <a:spLocks noGrp="1"/>
          </p:cNvSpPr>
          <p:nvPr>
            <p:ph type="ftr" sz="quarter" idx="12"/>
          </p:nvPr>
        </p:nvSpPr>
        <p:spPr/>
        <p:txBody>
          <a:bodyPr rtlCol="0"/>
          <a:lstStyle>
            <a:lvl1pPr>
              <a:defRPr/>
            </a:lvl1pPr>
          </a:lstStyle>
          <a:p>
            <a:pPr>
              <a:defRPr/>
            </a:pPr>
            <a:endParaRPr lang="cs-CZ">
              <a:solidFill>
                <a:srgbClr val="775F55"/>
              </a:solidFill>
            </a:endParaRPr>
          </a:p>
        </p:txBody>
      </p:sp>
    </p:spTree>
    <p:extLst>
      <p:ext uri="{BB962C8B-B14F-4D97-AF65-F5344CB8AC3E}">
        <p14:creationId xmlns:p14="http://schemas.microsoft.com/office/powerpoint/2010/main" val="404658810"/>
      </p:ext>
    </p:extLst>
  </p:cSld>
  <p:clrMapOvr>
    <a:masterClrMapping/>
  </p:clrMapOvr>
  <p:transition spd="slow">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BFFCBD1-1597-430D-B735-448EC1F5C524}" type="datetimeFigureOut">
              <a:rPr lang="cs-CZ" smtClean="0"/>
              <a:t>5.2.2016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34902021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33400" y="273050"/>
            <a:ext cx="8153400" cy="869950"/>
          </a:xfrm>
        </p:spPr>
        <p:txBody>
          <a:bodyPr/>
          <a:lstStyle>
            <a:lvl1pPr>
              <a:defRPr/>
            </a:lvl1pPr>
          </a:lstStyle>
          <a:p>
            <a:r>
              <a:rPr lang="cs-CZ" smtClean="0"/>
              <a:t>Klepnutím lze upravit styl předlohy nadpisů.</a:t>
            </a:r>
            <a:endParaRPr lang="en-US"/>
          </a:p>
        </p:txBody>
      </p:sp>
      <p:sp>
        <p:nvSpPr>
          <p:cNvPr id="11" name="Zástupný symbol pro obsah 10"/>
          <p:cNvSpPr>
            <a:spLocks noGrp="1"/>
          </p:cNvSpPr>
          <p:nvPr>
            <p:ph sz="quarter" idx="2"/>
          </p:nvPr>
        </p:nvSpPr>
        <p:spPr>
          <a:xfrm>
            <a:off x="609600" y="2438400"/>
            <a:ext cx="3886200" cy="3581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3" name="Zástupný symbol pro obsah 12"/>
          <p:cNvSpPr>
            <a:spLocks noGrp="1"/>
          </p:cNvSpPr>
          <p:nvPr>
            <p:ph sz="quarter" idx="4"/>
          </p:nvPr>
        </p:nvSpPr>
        <p:spPr>
          <a:xfrm>
            <a:off x="4800600" y="2438400"/>
            <a:ext cx="3886200" cy="3581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6" name="Zástupný symbol pro text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cs-CZ" smtClean="0"/>
              <a:t>Klepnutím lze upravit styly předlohy textu.</a:t>
            </a:r>
          </a:p>
        </p:txBody>
      </p:sp>
      <p:sp>
        <p:nvSpPr>
          <p:cNvPr id="15" name="Zástupný symbol pro text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cs-CZ" smtClean="0"/>
              <a:t>Klepnutím lze upravit styly předlohy textu.</a:t>
            </a:r>
          </a:p>
        </p:txBody>
      </p:sp>
      <p:sp>
        <p:nvSpPr>
          <p:cNvPr id="7" name="Zástupný symbol pro datum 9"/>
          <p:cNvSpPr>
            <a:spLocks noGrp="1"/>
          </p:cNvSpPr>
          <p:nvPr>
            <p:ph type="dt" sz="half" idx="10"/>
          </p:nvPr>
        </p:nvSpPr>
        <p:spPr/>
        <p:txBody>
          <a:bodyPr rtlCol="0"/>
          <a:lstStyle>
            <a:lvl1pPr>
              <a:defRPr/>
            </a:lvl1pPr>
          </a:lstStyle>
          <a:p>
            <a:pPr>
              <a:defRPr/>
            </a:pPr>
            <a:fld id="{5098799B-2E65-4862-B230-3C627081975F}" type="datetimeFigureOut">
              <a:rPr lang="cs-CZ">
                <a:solidFill>
                  <a:srgbClr val="775F55"/>
                </a:solidFill>
              </a:rPr>
              <a:pPr>
                <a:defRPr/>
              </a:pPr>
              <a:t>5.2.2016</a:t>
            </a:fld>
            <a:endParaRPr lang="cs-CZ">
              <a:solidFill>
                <a:srgbClr val="775F55"/>
              </a:solidFill>
            </a:endParaRPr>
          </a:p>
        </p:txBody>
      </p:sp>
      <p:sp>
        <p:nvSpPr>
          <p:cNvPr id="8" name="Zástupný symbol pro číslo snímku 11"/>
          <p:cNvSpPr>
            <a:spLocks noGrp="1"/>
          </p:cNvSpPr>
          <p:nvPr>
            <p:ph type="sldNum" sz="quarter" idx="11"/>
          </p:nvPr>
        </p:nvSpPr>
        <p:spPr/>
        <p:txBody>
          <a:bodyPr/>
          <a:lstStyle>
            <a:lvl1pPr>
              <a:defRPr/>
            </a:lvl1pPr>
          </a:lstStyle>
          <a:p>
            <a:fld id="{4BB1ADF6-94B3-414E-A018-36EFF1AED153}" type="slidenum">
              <a:rPr lang="cs-CZ" altLang="cs-CZ"/>
              <a:pPr/>
              <a:t>‹#›</a:t>
            </a:fld>
            <a:endParaRPr lang="cs-CZ" altLang="cs-CZ"/>
          </a:p>
        </p:txBody>
      </p:sp>
      <p:sp>
        <p:nvSpPr>
          <p:cNvPr id="9" name="Zástupný symbol pro zápatí 13"/>
          <p:cNvSpPr>
            <a:spLocks noGrp="1"/>
          </p:cNvSpPr>
          <p:nvPr>
            <p:ph type="ftr" sz="quarter" idx="12"/>
          </p:nvPr>
        </p:nvSpPr>
        <p:spPr/>
        <p:txBody>
          <a:bodyPr rtlCol="0"/>
          <a:lstStyle>
            <a:lvl1pPr>
              <a:defRPr/>
            </a:lvl1pPr>
          </a:lstStyle>
          <a:p>
            <a:pPr>
              <a:defRPr/>
            </a:pPr>
            <a:endParaRPr lang="cs-CZ">
              <a:solidFill>
                <a:srgbClr val="775F55"/>
              </a:solidFill>
            </a:endParaRPr>
          </a:p>
        </p:txBody>
      </p:sp>
    </p:spTree>
    <p:extLst>
      <p:ext uri="{BB962C8B-B14F-4D97-AF65-F5344CB8AC3E}">
        <p14:creationId xmlns:p14="http://schemas.microsoft.com/office/powerpoint/2010/main" val="1910847562"/>
      </p:ext>
    </p:extLst>
  </p:cSld>
  <p:clrMapOvr>
    <a:masterClrMapping/>
  </p:clrMapOvr>
  <p:transition spd="slow">
    <p:newsflash/>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13"/>
          <p:cNvSpPr>
            <a:spLocks noGrp="1"/>
          </p:cNvSpPr>
          <p:nvPr>
            <p:ph type="dt" sz="half" idx="10"/>
          </p:nvPr>
        </p:nvSpPr>
        <p:spPr/>
        <p:txBody>
          <a:bodyPr/>
          <a:lstStyle>
            <a:lvl1pPr>
              <a:defRPr/>
            </a:lvl1pPr>
          </a:lstStyle>
          <a:p>
            <a:pPr>
              <a:defRPr/>
            </a:pPr>
            <a:fld id="{AF3B1182-6D57-49A8-BC91-2E1C455E4A20}" type="datetimeFigureOut">
              <a:rPr lang="cs-CZ">
                <a:solidFill>
                  <a:srgbClr val="775F55"/>
                </a:solidFill>
              </a:rPr>
              <a:pPr>
                <a:defRPr/>
              </a:pPr>
              <a:t>5.2.2016</a:t>
            </a:fld>
            <a:endParaRPr lang="cs-CZ">
              <a:solidFill>
                <a:srgbClr val="775F55"/>
              </a:solidFill>
            </a:endParaRPr>
          </a:p>
        </p:txBody>
      </p:sp>
      <p:sp>
        <p:nvSpPr>
          <p:cNvPr id="4" name="Zástupný symbol pro zápatí 2"/>
          <p:cNvSpPr>
            <a:spLocks noGrp="1"/>
          </p:cNvSpPr>
          <p:nvPr>
            <p:ph type="ftr" sz="quarter" idx="11"/>
          </p:nvPr>
        </p:nvSpPr>
        <p:spPr/>
        <p:txBody>
          <a:bodyPr/>
          <a:lstStyle>
            <a:lvl1pPr>
              <a:defRPr/>
            </a:lvl1pPr>
          </a:lstStyle>
          <a:p>
            <a:pPr>
              <a:defRPr/>
            </a:pPr>
            <a:endParaRPr lang="cs-CZ">
              <a:solidFill>
                <a:srgbClr val="775F55"/>
              </a:solidFill>
            </a:endParaRPr>
          </a:p>
        </p:txBody>
      </p:sp>
      <p:sp>
        <p:nvSpPr>
          <p:cNvPr id="5" name="Zástupný symbol pro číslo snímku 22"/>
          <p:cNvSpPr>
            <a:spLocks noGrp="1"/>
          </p:cNvSpPr>
          <p:nvPr>
            <p:ph type="sldNum" sz="quarter" idx="12"/>
          </p:nvPr>
        </p:nvSpPr>
        <p:spPr/>
        <p:txBody>
          <a:bodyPr/>
          <a:lstStyle>
            <a:lvl1pPr>
              <a:defRPr/>
            </a:lvl1pPr>
          </a:lstStyle>
          <a:p>
            <a:fld id="{C39C29FE-14EF-49C8-9866-4572752D3319}" type="slidenum">
              <a:rPr lang="cs-CZ" altLang="cs-CZ"/>
              <a:pPr/>
              <a:t>‹#›</a:t>
            </a:fld>
            <a:endParaRPr lang="cs-CZ" altLang="cs-CZ"/>
          </a:p>
        </p:txBody>
      </p:sp>
    </p:spTree>
    <p:extLst>
      <p:ext uri="{BB962C8B-B14F-4D97-AF65-F5344CB8AC3E}">
        <p14:creationId xmlns:p14="http://schemas.microsoft.com/office/powerpoint/2010/main" val="635503038"/>
      </p:ext>
    </p:extLst>
  </p:cSld>
  <p:clrMapOvr>
    <a:masterClrMapping/>
  </p:clrMapOvr>
  <p:transition spd="slow">
    <p:newsflash/>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pPr>
              <a:defRPr/>
            </a:pPr>
            <a:fld id="{61593DDC-05DB-4A1D-9043-2CF04F5F0F3B}" type="datetimeFigureOut">
              <a:rPr lang="cs-CZ">
                <a:solidFill>
                  <a:srgbClr val="775F55"/>
                </a:solidFill>
              </a:rPr>
              <a:pPr>
                <a:defRPr/>
              </a:pPr>
              <a:t>5.2.2016</a:t>
            </a:fld>
            <a:endParaRPr lang="cs-CZ">
              <a:solidFill>
                <a:srgbClr val="775F55"/>
              </a:solidFill>
            </a:endParaRPr>
          </a:p>
        </p:txBody>
      </p:sp>
      <p:sp>
        <p:nvSpPr>
          <p:cNvPr id="3" name="Zástupný symbol pro zápatí 2"/>
          <p:cNvSpPr>
            <a:spLocks noGrp="1"/>
          </p:cNvSpPr>
          <p:nvPr>
            <p:ph type="ftr" sz="quarter" idx="11"/>
          </p:nvPr>
        </p:nvSpPr>
        <p:spPr/>
        <p:txBody>
          <a:bodyPr/>
          <a:lstStyle>
            <a:lvl1pPr>
              <a:defRPr/>
            </a:lvl1pPr>
          </a:lstStyle>
          <a:p>
            <a:pPr>
              <a:defRPr/>
            </a:pPr>
            <a:endParaRPr lang="cs-CZ">
              <a:solidFill>
                <a:srgbClr val="775F55"/>
              </a:solidFill>
            </a:endParaRPr>
          </a:p>
        </p:txBody>
      </p:sp>
      <p:sp>
        <p:nvSpPr>
          <p:cNvPr id="4" name="Zástupný symbol pro číslo snímku 3"/>
          <p:cNvSpPr>
            <a:spLocks noGrp="1"/>
          </p:cNvSpPr>
          <p:nvPr>
            <p:ph type="sldNum" sz="quarter" idx="12"/>
          </p:nvPr>
        </p:nvSpPr>
        <p:spPr>
          <a:xfrm>
            <a:off x="0" y="6248400"/>
            <a:ext cx="533400" cy="381000"/>
          </a:xfrm>
        </p:spPr>
        <p:txBody>
          <a:bodyPr/>
          <a:lstStyle>
            <a:lvl1pPr>
              <a:defRPr>
                <a:solidFill>
                  <a:schemeClr val="tx2"/>
                </a:solidFill>
              </a:defRPr>
            </a:lvl1pPr>
          </a:lstStyle>
          <a:p>
            <a:fld id="{49588B93-1C6C-4DBC-8A77-FE83E704DDB5}" type="slidenum">
              <a:rPr lang="cs-CZ" altLang="cs-CZ">
                <a:solidFill>
                  <a:srgbClr val="775F55"/>
                </a:solidFill>
              </a:rPr>
              <a:pPr/>
              <a:t>‹#›</a:t>
            </a:fld>
            <a:endParaRPr lang="cs-CZ" altLang="cs-CZ">
              <a:solidFill>
                <a:srgbClr val="775F55"/>
              </a:solidFill>
            </a:endParaRPr>
          </a:p>
        </p:txBody>
      </p:sp>
    </p:spTree>
    <p:extLst>
      <p:ext uri="{BB962C8B-B14F-4D97-AF65-F5344CB8AC3E}">
        <p14:creationId xmlns:p14="http://schemas.microsoft.com/office/powerpoint/2010/main" val="3935043487"/>
      </p:ext>
    </p:extLst>
  </p:cSld>
  <p:clrMapOvr>
    <a:masterClrMapping/>
  </p:clrMapOvr>
  <p:transition spd="slow">
    <p:newsflash/>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3050"/>
            <a:ext cx="8077200" cy="869950"/>
          </a:xfrm>
        </p:spPr>
        <p:txBody>
          <a:bodyPr/>
          <a:lstStyle>
            <a:lvl1pPr algn="l">
              <a:buNone/>
              <a:defRPr sz="4400" b="0"/>
            </a:lvl1pPr>
          </a:lstStyle>
          <a:p>
            <a:r>
              <a:rPr lang="cs-CZ" smtClean="0"/>
              <a:t>Klepnutím lze upravit styl předlohy nadpisů.</a:t>
            </a:r>
            <a:endParaRPr lang="en-US"/>
          </a:p>
        </p:txBody>
      </p:sp>
      <p:sp>
        <p:nvSpPr>
          <p:cNvPr id="3" name="Zástupný symbol pro text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cs-CZ" smtClean="0"/>
              <a:t>Klepnutím lze upravit styly předlohy textu.</a:t>
            </a:r>
          </a:p>
        </p:txBody>
      </p:sp>
      <p:sp>
        <p:nvSpPr>
          <p:cNvPr id="9" name="Zástupný symbol pro obsah 8"/>
          <p:cNvSpPr>
            <a:spLocks noGrp="1"/>
          </p:cNvSpPr>
          <p:nvPr>
            <p:ph sz="quarter" idx="1"/>
          </p:nvPr>
        </p:nvSpPr>
        <p:spPr>
          <a:xfrm>
            <a:off x="2362200" y="1752600"/>
            <a:ext cx="6400800" cy="44196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13"/>
          <p:cNvSpPr>
            <a:spLocks noGrp="1"/>
          </p:cNvSpPr>
          <p:nvPr>
            <p:ph type="dt" sz="half" idx="10"/>
          </p:nvPr>
        </p:nvSpPr>
        <p:spPr/>
        <p:txBody>
          <a:bodyPr/>
          <a:lstStyle>
            <a:lvl1pPr>
              <a:defRPr/>
            </a:lvl1pPr>
          </a:lstStyle>
          <a:p>
            <a:pPr>
              <a:defRPr/>
            </a:pPr>
            <a:fld id="{49C0E6F8-5347-4B58-ACA8-38BAE47E37E0}" type="datetimeFigureOut">
              <a:rPr lang="cs-CZ">
                <a:solidFill>
                  <a:srgbClr val="775F55"/>
                </a:solidFill>
              </a:rPr>
              <a:pPr>
                <a:defRPr/>
              </a:pPr>
              <a:t>5.2.2016</a:t>
            </a:fld>
            <a:endParaRPr lang="cs-CZ">
              <a:solidFill>
                <a:srgbClr val="775F55"/>
              </a:solidFill>
            </a:endParaRPr>
          </a:p>
        </p:txBody>
      </p:sp>
      <p:sp>
        <p:nvSpPr>
          <p:cNvPr id="6" name="Zástupný symbol pro zápatí 2"/>
          <p:cNvSpPr>
            <a:spLocks noGrp="1"/>
          </p:cNvSpPr>
          <p:nvPr>
            <p:ph type="ftr" sz="quarter" idx="11"/>
          </p:nvPr>
        </p:nvSpPr>
        <p:spPr/>
        <p:txBody>
          <a:bodyPr/>
          <a:lstStyle>
            <a:lvl1pPr>
              <a:defRPr/>
            </a:lvl1pPr>
          </a:lstStyle>
          <a:p>
            <a:pPr>
              <a:defRPr/>
            </a:pPr>
            <a:endParaRPr lang="cs-CZ">
              <a:solidFill>
                <a:srgbClr val="775F55"/>
              </a:solidFill>
            </a:endParaRPr>
          </a:p>
        </p:txBody>
      </p:sp>
      <p:sp>
        <p:nvSpPr>
          <p:cNvPr id="7" name="Zástupný symbol pro číslo snímku 22"/>
          <p:cNvSpPr>
            <a:spLocks noGrp="1"/>
          </p:cNvSpPr>
          <p:nvPr>
            <p:ph type="sldNum" sz="quarter" idx="12"/>
          </p:nvPr>
        </p:nvSpPr>
        <p:spPr/>
        <p:txBody>
          <a:bodyPr/>
          <a:lstStyle>
            <a:lvl1pPr>
              <a:defRPr/>
            </a:lvl1pPr>
          </a:lstStyle>
          <a:p>
            <a:fld id="{15F6E82F-9157-4805-A1B1-ADE1DC7F8757}" type="slidenum">
              <a:rPr lang="cs-CZ" altLang="cs-CZ"/>
              <a:pPr/>
              <a:t>‹#›</a:t>
            </a:fld>
            <a:endParaRPr lang="cs-CZ" altLang="cs-CZ"/>
          </a:p>
        </p:txBody>
      </p:sp>
    </p:spTree>
    <p:extLst>
      <p:ext uri="{BB962C8B-B14F-4D97-AF65-F5344CB8AC3E}">
        <p14:creationId xmlns:p14="http://schemas.microsoft.com/office/powerpoint/2010/main" val="3438951108"/>
      </p:ext>
    </p:extLst>
  </p:cSld>
  <p:clrMapOvr>
    <a:masterClrMapping/>
  </p:clrMapOvr>
  <p:transition spd="slow">
    <p:newsflash/>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Obdélník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Obdélník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Obdélník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 name="Zástupný symbol pro text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cs-CZ" smtClean="0"/>
              <a:t>Klepnutím lze upravit styly předlohy textu.</a:t>
            </a:r>
          </a:p>
        </p:txBody>
      </p:sp>
      <p:sp>
        <p:nvSpPr>
          <p:cNvPr id="2" name="Nadpis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cs-CZ" noProof="0" smtClean="0"/>
              <a:t>Klepnutím na ikonu přidáte obrázek.</a:t>
            </a:r>
            <a:endParaRPr lang="en-US" noProof="0" dirty="0"/>
          </a:p>
        </p:txBody>
      </p:sp>
      <p:sp>
        <p:nvSpPr>
          <p:cNvPr id="9" name="Zástupný symbol pro datum 11"/>
          <p:cNvSpPr>
            <a:spLocks noGrp="1"/>
          </p:cNvSpPr>
          <p:nvPr>
            <p:ph type="dt" sz="half" idx="10"/>
          </p:nvPr>
        </p:nvSpPr>
        <p:spPr>
          <a:xfrm>
            <a:off x="6248400" y="6248400"/>
            <a:ext cx="2667000" cy="365125"/>
          </a:xfrm>
        </p:spPr>
        <p:txBody>
          <a:bodyPr rtlCol="0"/>
          <a:lstStyle>
            <a:lvl1pPr>
              <a:defRPr/>
            </a:lvl1pPr>
          </a:lstStyle>
          <a:p>
            <a:pPr>
              <a:defRPr/>
            </a:pPr>
            <a:fld id="{2D2A0620-6160-443E-89A2-E50161919290}" type="datetimeFigureOut">
              <a:rPr lang="cs-CZ">
                <a:solidFill>
                  <a:srgbClr val="775F55"/>
                </a:solidFill>
              </a:rPr>
              <a:pPr>
                <a:defRPr/>
              </a:pPr>
              <a:t>5.2.2016</a:t>
            </a:fld>
            <a:endParaRPr lang="cs-CZ">
              <a:solidFill>
                <a:srgbClr val="775F55"/>
              </a:solidFill>
            </a:endParaRPr>
          </a:p>
        </p:txBody>
      </p:sp>
      <p:sp>
        <p:nvSpPr>
          <p:cNvPr id="10" name="Zástupný symbol pro číslo snímku 12"/>
          <p:cNvSpPr>
            <a:spLocks noGrp="1"/>
          </p:cNvSpPr>
          <p:nvPr>
            <p:ph type="sldNum" sz="quarter" idx="11"/>
          </p:nvPr>
        </p:nvSpPr>
        <p:spPr>
          <a:xfrm>
            <a:off x="0" y="4667250"/>
            <a:ext cx="1447800" cy="663575"/>
          </a:xfrm>
        </p:spPr>
        <p:txBody>
          <a:bodyPr/>
          <a:lstStyle>
            <a:lvl1pPr>
              <a:defRPr sz="2800"/>
            </a:lvl1pPr>
          </a:lstStyle>
          <a:p>
            <a:fld id="{4FB11207-0860-4D1E-87FF-170E0A752B49}" type="slidenum">
              <a:rPr lang="cs-CZ" altLang="cs-CZ"/>
              <a:pPr/>
              <a:t>‹#›</a:t>
            </a:fld>
            <a:endParaRPr lang="cs-CZ" altLang="cs-CZ"/>
          </a:p>
        </p:txBody>
      </p:sp>
      <p:sp>
        <p:nvSpPr>
          <p:cNvPr id="11" name="Zástupný symbol pro zápatí 13"/>
          <p:cNvSpPr>
            <a:spLocks noGrp="1"/>
          </p:cNvSpPr>
          <p:nvPr>
            <p:ph type="ftr" sz="quarter" idx="12"/>
          </p:nvPr>
        </p:nvSpPr>
        <p:spPr>
          <a:xfrm>
            <a:off x="1600200" y="6248400"/>
            <a:ext cx="4572000" cy="365125"/>
          </a:xfrm>
        </p:spPr>
        <p:txBody>
          <a:bodyPr rtlCol="0"/>
          <a:lstStyle>
            <a:lvl1pPr>
              <a:defRPr/>
            </a:lvl1pPr>
          </a:lstStyle>
          <a:p>
            <a:pPr>
              <a:defRPr/>
            </a:pPr>
            <a:endParaRPr lang="cs-CZ">
              <a:solidFill>
                <a:srgbClr val="775F55"/>
              </a:solidFill>
            </a:endParaRPr>
          </a:p>
        </p:txBody>
      </p:sp>
    </p:spTree>
    <p:extLst>
      <p:ext uri="{BB962C8B-B14F-4D97-AF65-F5344CB8AC3E}">
        <p14:creationId xmlns:p14="http://schemas.microsoft.com/office/powerpoint/2010/main" val="2715271870"/>
      </p:ext>
    </p:extLst>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13"/>
          <p:cNvSpPr>
            <a:spLocks noGrp="1"/>
          </p:cNvSpPr>
          <p:nvPr>
            <p:ph type="dt" sz="half" idx="10"/>
          </p:nvPr>
        </p:nvSpPr>
        <p:spPr/>
        <p:txBody>
          <a:bodyPr/>
          <a:lstStyle>
            <a:lvl1pPr>
              <a:defRPr/>
            </a:lvl1pPr>
          </a:lstStyle>
          <a:p>
            <a:pPr>
              <a:defRPr/>
            </a:pPr>
            <a:fld id="{D168542A-E1A0-4DD5-BDC5-DF55A22DFDE5}" type="datetimeFigureOut">
              <a:rPr lang="cs-CZ">
                <a:solidFill>
                  <a:srgbClr val="775F55"/>
                </a:solidFill>
              </a:rPr>
              <a:pPr>
                <a:defRPr/>
              </a:pPr>
              <a:t>5.2.2016</a:t>
            </a:fld>
            <a:endParaRPr lang="cs-CZ">
              <a:solidFill>
                <a:srgbClr val="775F55"/>
              </a:solidFill>
            </a:endParaRPr>
          </a:p>
        </p:txBody>
      </p:sp>
      <p:sp>
        <p:nvSpPr>
          <p:cNvPr id="5" name="Zástupný symbol pro zápatí 2"/>
          <p:cNvSpPr>
            <a:spLocks noGrp="1"/>
          </p:cNvSpPr>
          <p:nvPr>
            <p:ph type="ftr" sz="quarter" idx="11"/>
          </p:nvPr>
        </p:nvSpPr>
        <p:spPr/>
        <p:txBody>
          <a:bodyPr/>
          <a:lstStyle>
            <a:lvl1pPr>
              <a:defRPr/>
            </a:lvl1pPr>
          </a:lstStyle>
          <a:p>
            <a:pPr>
              <a:defRPr/>
            </a:pPr>
            <a:endParaRPr lang="cs-CZ">
              <a:solidFill>
                <a:srgbClr val="775F55"/>
              </a:solidFill>
            </a:endParaRPr>
          </a:p>
        </p:txBody>
      </p:sp>
      <p:sp>
        <p:nvSpPr>
          <p:cNvPr id="6" name="Zástupný symbol pro číslo snímku 22"/>
          <p:cNvSpPr>
            <a:spLocks noGrp="1"/>
          </p:cNvSpPr>
          <p:nvPr>
            <p:ph type="sldNum" sz="quarter" idx="12"/>
          </p:nvPr>
        </p:nvSpPr>
        <p:spPr/>
        <p:txBody>
          <a:bodyPr/>
          <a:lstStyle>
            <a:lvl1pPr>
              <a:defRPr/>
            </a:lvl1pPr>
          </a:lstStyle>
          <a:p>
            <a:fld id="{A20F5AA9-7EDD-4BC0-A2D3-DDCB07C80E22}" type="slidenum">
              <a:rPr lang="cs-CZ" altLang="cs-CZ"/>
              <a:pPr/>
              <a:t>‹#›</a:t>
            </a:fld>
            <a:endParaRPr lang="cs-CZ" altLang="cs-CZ"/>
          </a:p>
        </p:txBody>
      </p:sp>
    </p:spTree>
    <p:extLst>
      <p:ext uri="{BB962C8B-B14F-4D97-AF65-F5344CB8AC3E}">
        <p14:creationId xmlns:p14="http://schemas.microsoft.com/office/powerpoint/2010/main" val="1779915858"/>
      </p:ext>
    </p:extLst>
  </p:cSld>
  <p:clrMapOvr>
    <a:masterClrMapping/>
  </p:clrMapOvr>
  <p:transition spd="slow">
    <p:newsflash/>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4" name="Obdélník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Obdélník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bdélník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Svislý nadpis 1"/>
          <p:cNvSpPr>
            <a:spLocks noGrp="1"/>
          </p:cNvSpPr>
          <p:nvPr>
            <p:ph type="title" orient="vert"/>
          </p:nvPr>
        </p:nvSpPr>
        <p:spPr>
          <a:xfrm>
            <a:off x="6553200" y="609600"/>
            <a:ext cx="2057400" cy="5516563"/>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609600"/>
            <a:ext cx="5562600" cy="5516564"/>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3"/>
          <p:cNvSpPr>
            <a:spLocks noGrp="1"/>
          </p:cNvSpPr>
          <p:nvPr>
            <p:ph type="dt" sz="half" idx="10"/>
          </p:nvPr>
        </p:nvSpPr>
        <p:spPr>
          <a:xfrm>
            <a:off x="6553200" y="6248400"/>
            <a:ext cx="2209800" cy="365125"/>
          </a:xfrm>
        </p:spPr>
        <p:txBody>
          <a:bodyPr/>
          <a:lstStyle>
            <a:lvl1pPr>
              <a:defRPr/>
            </a:lvl1pPr>
          </a:lstStyle>
          <a:p>
            <a:pPr>
              <a:defRPr/>
            </a:pPr>
            <a:fld id="{B7CB4E5F-88D4-4BE7-89B2-6D94493894AA}" type="datetimeFigureOut">
              <a:rPr lang="cs-CZ">
                <a:solidFill>
                  <a:srgbClr val="775F55"/>
                </a:solidFill>
              </a:rPr>
              <a:pPr>
                <a:defRPr/>
              </a:pPr>
              <a:t>5.2.2016</a:t>
            </a:fld>
            <a:endParaRPr lang="cs-CZ">
              <a:solidFill>
                <a:srgbClr val="775F55"/>
              </a:solidFill>
            </a:endParaRPr>
          </a:p>
        </p:txBody>
      </p:sp>
      <p:sp>
        <p:nvSpPr>
          <p:cNvPr id="8" name="Zástupný symbol pro zápatí 4"/>
          <p:cNvSpPr>
            <a:spLocks noGrp="1"/>
          </p:cNvSpPr>
          <p:nvPr>
            <p:ph type="ftr" sz="quarter" idx="11"/>
          </p:nvPr>
        </p:nvSpPr>
        <p:spPr>
          <a:xfrm>
            <a:off x="457200" y="6248400"/>
            <a:ext cx="5573713" cy="365125"/>
          </a:xfrm>
        </p:spPr>
        <p:txBody>
          <a:bodyPr/>
          <a:lstStyle>
            <a:lvl1pPr>
              <a:defRPr/>
            </a:lvl1pPr>
          </a:lstStyle>
          <a:p>
            <a:pPr>
              <a:defRPr/>
            </a:pPr>
            <a:endParaRPr lang="cs-CZ">
              <a:solidFill>
                <a:srgbClr val="775F55"/>
              </a:solidFill>
            </a:endParaRPr>
          </a:p>
        </p:txBody>
      </p:sp>
      <p:sp>
        <p:nvSpPr>
          <p:cNvPr id="9" name="Zástupný symbol pro číslo snímku 5"/>
          <p:cNvSpPr>
            <a:spLocks noGrp="1"/>
          </p:cNvSpPr>
          <p:nvPr>
            <p:ph type="sldNum" sz="quarter" idx="12"/>
          </p:nvPr>
        </p:nvSpPr>
        <p:spPr>
          <a:xfrm rot="5400000">
            <a:off x="5989638" y="144462"/>
            <a:ext cx="533400" cy="244475"/>
          </a:xfrm>
        </p:spPr>
        <p:txBody>
          <a:bodyPr/>
          <a:lstStyle>
            <a:lvl1pPr>
              <a:defRPr/>
            </a:lvl1pPr>
          </a:lstStyle>
          <a:p>
            <a:fld id="{221DE0DF-6ED5-4881-BFA6-3ACFD91F281D}" type="slidenum">
              <a:rPr lang="cs-CZ" altLang="cs-CZ"/>
              <a:pPr/>
              <a:t>‹#›</a:t>
            </a:fld>
            <a:endParaRPr lang="cs-CZ" altLang="cs-CZ"/>
          </a:p>
        </p:txBody>
      </p:sp>
    </p:spTree>
    <p:extLst>
      <p:ext uri="{BB962C8B-B14F-4D97-AF65-F5344CB8AC3E}">
        <p14:creationId xmlns:p14="http://schemas.microsoft.com/office/powerpoint/2010/main" val="1506192253"/>
      </p:ext>
    </p:extLst>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Úvodní snímek">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Kliknutím lze upravit styl.</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30" name="Date Placeholder 29"/>
          <p:cNvSpPr>
            <a:spLocks noGrp="1"/>
          </p:cNvSpPr>
          <p:nvPr>
            <p:ph type="dt" sz="half" idx="10"/>
          </p:nvPr>
        </p:nvSpPr>
        <p:spPr/>
        <p:txBody>
          <a:bodyPr/>
          <a:lstStyle/>
          <a:p>
            <a:fld id="{0B781BB1-1E56-4651-8D55-13BB2B49137E}" type="datetimeFigureOut">
              <a:rPr lang="cs-CZ" smtClean="0">
                <a:solidFill>
                  <a:srgbClr val="DBF5F9">
                    <a:shade val="90000"/>
                  </a:srgbClr>
                </a:solidFill>
              </a:rPr>
              <a:pPr/>
              <a:t>5.2.2016</a:t>
            </a:fld>
            <a:endParaRPr lang="cs-CZ">
              <a:solidFill>
                <a:srgbClr val="DBF5F9">
                  <a:shade val="90000"/>
                </a:srgbClr>
              </a:solidFill>
            </a:endParaRPr>
          </a:p>
        </p:txBody>
      </p:sp>
      <p:sp>
        <p:nvSpPr>
          <p:cNvPr id="19" name="Footer Placeholder 18"/>
          <p:cNvSpPr>
            <a:spLocks noGrp="1"/>
          </p:cNvSpPr>
          <p:nvPr>
            <p:ph type="ftr" sz="quarter" idx="11"/>
          </p:nvPr>
        </p:nvSpPr>
        <p:spPr/>
        <p:txBody>
          <a:bodyPr/>
          <a:lstStyle/>
          <a:p>
            <a:endParaRPr lang="cs-CZ">
              <a:solidFill>
                <a:srgbClr val="DBF5F9">
                  <a:shade val="90000"/>
                </a:srgbClr>
              </a:solidFill>
            </a:endParaRPr>
          </a:p>
        </p:txBody>
      </p:sp>
      <p:sp>
        <p:nvSpPr>
          <p:cNvPr id="27" name="Slide Number Placeholder 26"/>
          <p:cNvSpPr>
            <a:spLocks noGrp="1"/>
          </p:cNvSpPr>
          <p:nvPr>
            <p:ph type="sldNum" sz="quarter" idx="12"/>
          </p:nvPr>
        </p:nvSpPr>
        <p:spPr/>
        <p:txBody>
          <a:bodyPr/>
          <a:lstStyle/>
          <a:p>
            <a:fld id="{98A6E75F-EDDD-4D7B-A233-E784E8B22003}" type="slidenum">
              <a:rPr lang="cs-CZ" smtClean="0">
                <a:solidFill>
                  <a:srgbClr val="DBF5F9">
                    <a:shade val="90000"/>
                  </a:srgbClr>
                </a:solidFill>
              </a:rPr>
              <a:pPr/>
              <a:t>‹#›</a:t>
            </a:fld>
            <a:endParaRPr lang="cs-CZ">
              <a:solidFill>
                <a:srgbClr val="DBF5F9">
                  <a:shade val="90000"/>
                </a:srgbClr>
              </a:solidFill>
            </a:endParaRPr>
          </a:p>
        </p:txBody>
      </p:sp>
    </p:spTree>
    <p:extLst>
      <p:ext uri="{BB962C8B-B14F-4D97-AF65-F5344CB8AC3E}">
        <p14:creationId xmlns:p14="http://schemas.microsoft.com/office/powerpoint/2010/main" val="1019748291"/>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cs-CZ" smtClean="0"/>
              <a:t>Kliknutím lze upravit styl.</a:t>
            </a:r>
            <a:endParaRPr kumimoji="0" lang="en-US"/>
          </a:p>
        </p:txBody>
      </p:sp>
      <p:sp>
        <p:nvSpPr>
          <p:cNvPr id="3" name="Content Placeholder 2"/>
          <p:cNvSpPr>
            <a:spLocks noGrp="1"/>
          </p:cNvSpPr>
          <p:nvPr>
            <p:ph idx="1"/>
          </p:nvPr>
        </p:nvSpPr>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Date Placeholder 3"/>
          <p:cNvSpPr>
            <a:spLocks noGrp="1"/>
          </p:cNvSpPr>
          <p:nvPr>
            <p:ph type="dt" sz="half" idx="10"/>
          </p:nvPr>
        </p:nvSpPr>
        <p:spPr/>
        <p:txBody>
          <a:bodyPr/>
          <a:lstStyle/>
          <a:p>
            <a:fld id="{0B781BB1-1E56-4651-8D55-13BB2B49137E}"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Footer Placeholder 4"/>
          <p:cNvSpPr>
            <a:spLocks noGrp="1"/>
          </p:cNvSpPr>
          <p:nvPr>
            <p:ph type="ftr" sz="quarter" idx="11"/>
          </p:nvPr>
        </p:nvSpPr>
        <p:spPr/>
        <p:txBody>
          <a:bodyPr/>
          <a:lstStyle/>
          <a:p>
            <a:endParaRPr lang="cs-CZ">
              <a:solidFill>
                <a:srgbClr val="04617B">
                  <a:shade val="90000"/>
                </a:srgbClr>
              </a:solidFill>
            </a:endParaRPr>
          </a:p>
        </p:txBody>
      </p:sp>
      <p:sp>
        <p:nvSpPr>
          <p:cNvPr id="6" name="Slide Number Placeholder 5"/>
          <p:cNvSpPr>
            <a:spLocks noGrp="1"/>
          </p:cNvSpPr>
          <p:nvPr>
            <p:ph type="sldNum" sz="quarter" idx="12"/>
          </p:nvPr>
        </p:nvSpPr>
        <p:spPr/>
        <p:txBody>
          <a:bodyPr/>
          <a:lstStyle/>
          <a:p>
            <a:fld id="{98A6E75F-EDDD-4D7B-A233-E784E8B22003}"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2498237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Kliknutím lze upravit styl.</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Date Placeholder 3"/>
          <p:cNvSpPr>
            <a:spLocks noGrp="1"/>
          </p:cNvSpPr>
          <p:nvPr>
            <p:ph type="dt" sz="half" idx="10"/>
          </p:nvPr>
        </p:nvSpPr>
        <p:spPr/>
        <p:txBody>
          <a:bodyPr/>
          <a:lstStyle/>
          <a:p>
            <a:fld id="{0B781BB1-1E56-4651-8D55-13BB2B49137E}" type="datetimeFigureOut">
              <a:rPr lang="cs-CZ" smtClean="0">
                <a:solidFill>
                  <a:srgbClr val="DBF5F9">
                    <a:shade val="90000"/>
                  </a:srgbClr>
                </a:solidFill>
              </a:rPr>
              <a:pPr/>
              <a:t>5.2.2016</a:t>
            </a:fld>
            <a:endParaRPr lang="cs-CZ">
              <a:solidFill>
                <a:srgbClr val="DBF5F9">
                  <a:shade val="90000"/>
                </a:srgbClr>
              </a:solidFill>
            </a:endParaRPr>
          </a:p>
        </p:txBody>
      </p:sp>
      <p:sp>
        <p:nvSpPr>
          <p:cNvPr id="5" name="Footer Placeholder 4"/>
          <p:cNvSpPr>
            <a:spLocks noGrp="1"/>
          </p:cNvSpPr>
          <p:nvPr>
            <p:ph type="ftr" sz="quarter" idx="11"/>
          </p:nvPr>
        </p:nvSpPr>
        <p:spPr/>
        <p:txBody>
          <a:bodyPr/>
          <a:lstStyle/>
          <a:p>
            <a:endParaRPr lang="cs-CZ">
              <a:solidFill>
                <a:srgbClr val="DBF5F9">
                  <a:shade val="90000"/>
                </a:srgbClr>
              </a:solidFill>
            </a:endParaRPr>
          </a:p>
        </p:txBody>
      </p:sp>
      <p:sp>
        <p:nvSpPr>
          <p:cNvPr id="6" name="Slide Number Placeholder 5"/>
          <p:cNvSpPr>
            <a:spLocks noGrp="1"/>
          </p:cNvSpPr>
          <p:nvPr>
            <p:ph type="sldNum" sz="quarter" idx="12"/>
          </p:nvPr>
        </p:nvSpPr>
        <p:spPr/>
        <p:txBody>
          <a:bodyPr/>
          <a:lstStyle/>
          <a:p>
            <a:fld id="{98A6E75F-EDDD-4D7B-A233-E784E8B22003}" type="slidenum">
              <a:rPr lang="cs-CZ" smtClean="0">
                <a:solidFill>
                  <a:srgbClr val="DBF5F9">
                    <a:shade val="90000"/>
                  </a:srgbClr>
                </a:solidFill>
              </a:rPr>
              <a:pPr/>
              <a:t>‹#›</a:t>
            </a:fld>
            <a:endParaRPr lang="cs-CZ">
              <a:solidFill>
                <a:srgbClr val="DBF5F9">
                  <a:shade val="90000"/>
                </a:srgbClr>
              </a:solidFill>
            </a:endParaRPr>
          </a:p>
        </p:txBody>
      </p:sp>
    </p:spTree>
    <p:extLst>
      <p:ext uri="{BB962C8B-B14F-4D97-AF65-F5344CB8AC3E}">
        <p14:creationId xmlns:p14="http://schemas.microsoft.com/office/powerpoint/2010/main" val="191104889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CDEB5D3D-C04D-453B-80D1-94712A63C38C}" type="slidenum">
              <a:rPr lang="cs-CZ" altLang="cs-CZ"/>
              <a:pPr/>
              <a:t>‹#›</a:t>
            </a:fld>
            <a:endParaRPr lang="cs-CZ" altLang="cs-CZ"/>
          </a:p>
        </p:txBody>
      </p:sp>
    </p:spTree>
    <p:extLst>
      <p:ext uri="{BB962C8B-B14F-4D97-AF65-F5344CB8AC3E}">
        <p14:creationId xmlns:p14="http://schemas.microsoft.com/office/powerpoint/2010/main" val="6227726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cs-CZ" smtClean="0"/>
              <a:t>Kliknutím lze upravit styl.</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Date Placeholder 4"/>
          <p:cNvSpPr>
            <a:spLocks noGrp="1"/>
          </p:cNvSpPr>
          <p:nvPr>
            <p:ph type="dt" sz="half" idx="10"/>
          </p:nvPr>
        </p:nvSpPr>
        <p:spPr/>
        <p:txBody>
          <a:bodyPr/>
          <a:lstStyle/>
          <a:p>
            <a:fld id="{0B781BB1-1E56-4651-8D55-13BB2B49137E}"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Footer Placeholder 5"/>
          <p:cNvSpPr>
            <a:spLocks noGrp="1"/>
          </p:cNvSpPr>
          <p:nvPr>
            <p:ph type="ftr" sz="quarter" idx="11"/>
          </p:nvPr>
        </p:nvSpPr>
        <p:spPr/>
        <p:txBody>
          <a:bodyPr/>
          <a:lstStyle/>
          <a:p>
            <a:endParaRPr lang="cs-CZ">
              <a:solidFill>
                <a:srgbClr val="04617B">
                  <a:shade val="90000"/>
                </a:srgbClr>
              </a:solidFill>
            </a:endParaRPr>
          </a:p>
        </p:txBody>
      </p:sp>
      <p:sp>
        <p:nvSpPr>
          <p:cNvPr id="7" name="Slide Number Placeholder 6"/>
          <p:cNvSpPr>
            <a:spLocks noGrp="1"/>
          </p:cNvSpPr>
          <p:nvPr>
            <p:ph type="sldNum" sz="quarter" idx="12"/>
          </p:nvPr>
        </p:nvSpPr>
        <p:spPr/>
        <p:txBody>
          <a:bodyPr/>
          <a:lstStyle/>
          <a:p>
            <a:fld id="{98A6E75F-EDDD-4D7B-A233-E784E8B22003}"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19687390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cs-CZ" smtClean="0"/>
              <a:t>Kliknutím lze upravit styl.</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Date Placeholder 6"/>
          <p:cNvSpPr>
            <a:spLocks noGrp="1"/>
          </p:cNvSpPr>
          <p:nvPr>
            <p:ph type="dt" sz="half" idx="10"/>
          </p:nvPr>
        </p:nvSpPr>
        <p:spPr/>
        <p:txBody>
          <a:bodyPr/>
          <a:lstStyle/>
          <a:p>
            <a:fld id="{0B781BB1-1E56-4651-8D55-13BB2B49137E}" type="datetimeFigureOut">
              <a:rPr lang="cs-CZ" smtClean="0">
                <a:solidFill>
                  <a:srgbClr val="04617B">
                    <a:shade val="90000"/>
                  </a:srgbClr>
                </a:solidFill>
              </a:rPr>
              <a:pPr/>
              <a:t>5.2.2016</a:t>
            </a:fld>
            <a:endParaRPr lang="cs-CZ">
              <a:solidFill>
                <a:srgbClr val="04617B">
                  <a:shade val="90000"/>
                </a:srgbClr>
              </a:solidFill>
            </a:endParaRPr>
          </a:p>
        </p:txBody>
      </p:sp>
      <p:sp>
        <p:nvSpPr>
          <p:cNvPr id="8" name="Footer Placeholder 7"/>
          <p:cNvSpPr>
            <a:spLocks noGrp="1"/>
          </p:cNvSpPr>
          <p:nvPr>
            <p:ph type="ftr" sz="quarter" idx="11"/>
          </p:nvPr>
        </p:nvSpPr>
        <p:spPr/>
        <p:txBody>
          <a:bodyPr/>
          <a:lstStyle/>
          <a:p>
            <a:endParaRPr lang="cs-CZ">
              <a:solidFill>
                <a:srgbClr val="04617B">
                  <a:shade val="90000"/>
                </a:srgbClr>
              </a:solidFill>
            </a:endParaRPr>
          </a:p>
        </p:txBody>
      </p:sp>
      <p:sp>
        <p:nvSpPr>
          <p:cNvPr id="9" name="Slide Number Placeholder 8"/>
          <p:cNvSpPr>
            <a:spLocks noGrp="1"/>
          </p:cNvSpPr>
          <p:nvPr>
            <p:ph type="sldNum" sz="quarter" idx="12"/>
          </p:nvPr>
        </p:nvSpPr>
        <p:spPr/>
        <p:txBody>
          <a:bodyPr/>
          <a:lstStyle/>
          <a:p>
            <a:fld id="{98A6E75F-EDDD-4D7B-A233-E784E8B22003}"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9765188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cs-CZ" smtClean="0"/>
              <a:t>Kliknutím lze upravit styl.</a:t>
            </a:r>
            <a:endParaRPr kumimoji="0" lang="en-US"/>
          </a:p>
        </p:txBody>
      </p:sp>
      <p:sp>
        <p:nvSpPr>
          <p:cNvPr id="3" name="Date Placeholder 2"/>
          <p:cNvSpPr>
            <a:spLocks noGrp="1"/>
          </p:cNvSpPr>
          <p:nvPr>
            <p:ph type="dt" sz="half" idx="10"/>
          </p:nvPr>
        </p:nvSpPr>
        <p:spPr/>
        <p:txBody>
          <a:bodyPr/>
          <a:lstStyle/>
          <a:p>
            <a:fld id="{0B781BB1-1E56-4651-8D55-13BB2B49137E}" type="datetimeFigureOut">
              <a:rPr lang="cs-CZ" smtClean="0">
                <a:solidFill>
                  <a:srgbClr val="04617B">
                    <a:shade val="90000"/>
                  </a:srgbClr>
                </a:solidFill>
              </a:rPr>
              <a:pPr/>
              <a:t>5.2.2016</a:t>
            </a:fld>
            <a:endParaRPr lang="cs-CZ">
              <a:solidFill>
                <a:srgbClr val="04617B">
                  <a:shade val="90000"/>
                </a:srgbClr>
              </a:solidFill>
            </a:endParaRPr>
          </a:p>
        </p:txBody>
      </p:sp>
      <p:sp>
        <p:nvSpPr>
          <p:cNvPr id="4" name="Footer Placeholder 3"/>
          <p:cNvSpPr>
            <a:spLocks noGrp="1"/>
          </p:cNvSpPr>
          <p:nvPr>
            <p:ph type="ftr" sz="quarter" idx="11"/>
          </p:nvPr>
        </p:nvSpPr>
        <p:spPr/>
        <p:txBody>
          <a:bodyPr/>
          <a:lstStyle/>
          <a:p>
            <a:endParaRPr lang="cs-CZ">
              <a:solidFill>
                <a:srgbClr val="04617B">
                  <a:shade val="90000"/>
                </a:srgbClr>
              </a:solidFill>
            </a:endParaRPr>
          </a:p>
        </p:txBody>
      </p:sp>
      <p:sp>
        <p:nvSpPr>
          <p:cNvPr id="5" name="Slide Number Placeholder 4"/>
          <p:cNvSpPr>
            <a:spLocks noGrp="1"/>
          </p:cNvSpPr>
          <p:nvPr>
            <p:ph type="sldNum" sz="quarter" idx="12"/>
          </p:nvPr>
        </p:nvSpPr>
        <p:spPr/>
        <p:txBody>
          <a:bodyPr/>
          <a:lstStyle/>
          <a:p>
            <a:fld id="{98A6E75F-EDDD-4D7B-A233-E784E8B22003}"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19902441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81BB1-1E56-4651-8D55-13BB2B49137E}" type="datetimeFigureOut">
              <a:rPr lang="cs-CZ" smtClean="0">
                <a:solidFill>
                  <a:srgbClr val="04617B">
                    <a:shade val="90000"/>
                  </a:srgbClr>
                </a:solidFill>
              </a:rPr>
              <a:pPr/>
              <a:t>5.2.2016</a:t>
            </a:fld>
            <a:endParaRPr lang="cs-CZ">
              <a:solidFill>
                <a:srgbClr val="04617B">
                  <a:shade val="90000"/>
                </a:srgbClr>
              </a:solidFill>
            </a:endParaRPr>
          </a:p>
        </p:txBody>
      </p:sp>
      <p:sp>
        <p:nvSpPr>
          <p:cNvPr id="3" name="Footer Placeholder 2"/>
          <p:cNvSpPr>
            <a:spLocks noGrp="1"/>
          </p:cNvSpPr>
          <p:nvPr>
            <p:ph type="ftr" sz="quarter" idx="11"/>
          </p:nvPr>
        </p:nvSpPr>
        <p:spPr/>
        <p:txBody>
          <a:bodyPr/>
          <a:lstStyle/>
          <a:p>
            <a:endParaRPr lang="cs-CZ">
              <a:solidFill>
                <a:srgbClr val="04617B">
                  <a:shade val="90000"/>
                </a:srgbClr>
              </a:solidFill>
            </a:endParaRPr>
          </a:p>
        </p:txBody>
      </p:sp>
      <p:sp>
        <p:nvSpPr>
          <p:cNvPr id="4" name="Slide Number Placeholder 3"/>
          <p:cNvSpPr>
            <a:spLocks noGrp="1"/>
          </p:cNvSpPr>
          <p:nvPr>
            <p:ph type="sldNum" sz="quarter" idx="12"/>
          </p:nvPr>
        </p:nvSpPr>
        <p:spPr/>
        <p:txBody>
          <a:bodyPr/>
          <a:lstStyle/>
          <a:p>
            <a:fld id="{98A6E75F-EDDD-4D7B-A233-E784E8B22003}"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2341791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cs-CZ" smtClean="0"/>
              <a:t>Kliknutím lze upravit styl.</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cs-CZ" smtClean="0"/>
              <a:t>Kliknutím lze upravit styly předlohy textu.</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Date Placeholder 4"/>
          <p:cNvSpPr>
            <a:spLocks noGrp="1"/>
          </p:cNvSpPr>
          <p:nvPr>
            <p:ph type="dt" sz="half" idx="10"/>
          </p:nvPr>
        </p:nvSpPr>
        <p:spPr/>
        <p:txBody>
          <a:bodyPr/>
          <a:lstStyle/>
          <a:p>
            <a:fld id="{0B781BB1-1E56-4651-8D55-13BB2B49137E}"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Footer Placeholder 5"/>
          <p:cNvSpPr>
            <a:spLocks noGrp="1"/>
          </p:cNvSpPr>
          <p:nvPr>
            <p:ph type="ftr" sz="quarter" idx="11"/>
          </p:nvPr>
        </p:nvSpPr>
        <p:spPr/>
        <p:txBody>
          <a:bodyPr/>
          <a:lstStyle/>
          <a:p>
            <a:endParaRPr lang="cs-CZ">
              <a:solidFill>
                <a:srgbClr val="04617B">
                  <a:shade val="90000"/>
                </a:srgbClr>
              </a:solidFill>
            </a:endParaRPr>
          </a:p>
        </p:txBody>
      </p:sp>
      <p:sp>
        <p:nvSpPr>
          <p:cNvPr id="7" name="Slide Number Placeholder 6"/>
          <p:cNvSpPr>
            <a:spLocks noGrp="1"/>
          </p:cNvSpPr>
          <p:nvPr>
            <p:ph type="sldNum" sz="quarter" idx="12"/>
          </p:nvPr>
        </p:nvSpPr>
        <p:spPr/>
        <p:txBody>
          <a:bodyPr/>
          <a:lstStyle/>
          <a:p>
            <a:fld id="{98A6E75F-EDDD-4D7B-A233-E784E8B22003}"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34591090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cs-CZ" smtClean="0"/>
              <a:t>Kliknutím lze upravit styl.</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5" name="Date Placeholder 4"/>
          <p:cNvSpPr>
            <a:spLocks noGrp="1"/>
          </p:cNvSpPr>
          <p:nvPr>
            <p:ph type="dt" sz="half" idx="10"/>
          </p:nvPr>
        </p:nvSpPr>
        <p:spPr/>
        <p:txBody>
          <a:bodyPr/>
          <a:lstStyle/>
          <a:p>
            <a:fld id="{0B781BB1-1E56-4651-8D55-13BB2B49137E}"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Footer Placeholder 5"/>
          <p:cNvSpPr>
            <a:spLocks noGrp="1"/>
          </p:cNvSpPr>
          <p:nvPr>
            <p:ph type="ftr" sz="quarter" idx="11"/>
          </p:nvPr>
        </p:nvSpPr>
        <p:spPr/>
        <p:txBody>
          <a:bodyPr/>
          <a:lstStyle/>
          <a:p>
            <a:endParaRPr lang="cs-CZ">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98A6E75F-EDDD-4D7B-A233-E784E8B22003}" type="slidenum">
              <a:rPr lang="cs-CZ" smtClean="0">
                <a:solidFill>
                  <a:srgbClr val="04617B">
                    <a:shade val="90000"/>
                  </a:srgbClr>
                </a:solidFill>
              </a:rPr>
              <a:pPr/>
              <a:t>‹#›</a:t>
            </a:fld>
            <a:endParaRPr lang="cs-CZ">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cs-CZ" smtClean="0"/>
              <a:t>Kliknutím na ikonu přidáte obrázek.</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6191225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cs-CZ" smtClean="0"/>
              <a:t>Kliknutím lze upravit styl.</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Date Placeholder 3"/>
          <p:cNvSpPr>
            <a:spLocks noGrp="1"/>
          </p:cNvSpPr>
          <p:nvPr>
            <p:ph type="dt" sz="half" idx="10"/>
          </p:nvPr>
        </p:nvSpPr>
        <p:spPr/>
        <p:txBody>
          <a:bodyPr/>
          <a:lstStyle/>
          <a:p>
            <a:fld id="{0B781BB1-1E56-4651-8D55-13BB2B49137E}"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Footer Placeholder 4"/>
          <p:cNvSpPr>
            <a:spLocks noGrp="1"/>
          </p:cNvSpPr>
          <p:nvPr>
            <p:ph type="ftr" sz="quarter" idx="11"/>
          </p:nvPr>
        </p:nvSpPr>
        <p:spPr/>
        <p:txBody>
          <a:bodyPr/>
          <a:lstStyle/>
          <a:p>
            <a:endParaRPr lang="cs-CZ">
              <a:solidFill>
                <a:srgbClr val="04617B">
                  <a:shade val="90000"/>
                </a:srgbClr>
              </a:solidFill>
            </a:endParaRPr>
          </a:p>
        </p:txBody>
      </p:sp>
      <p:sp>
        <p:nvSpPr>
          <p:cNvPr id="6" name="Slide Number Placeholder 5"/>
          <p:cNvSpPr>
            <a:spLocks noGrp="1"/>
          </p:cNvSpPr>
          <p:nvPr>
            <p:ph type="sldNum" sz="quarter" idx="12"/>
          </p:nvPr>
        </p:nvSpPr>
        <p:spPr/>
        <p:txBody>
          <a:bodyPr/>
          <a:lstStyle/>
          <a:p>
            <a:fld id="{98A6E75F-EDDD-4D7B-A233-E784E8B22003}"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10255633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cs-CZ" smtClean="0"/>
              <a:t>Kliknutím lze upravit styl.</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Date Placeholder 3"/>
          <p:cNvSpPr>
            <a:spLocks noGrp="1"/>
          </p:cNvSpPr>
          <p:nvPr>
            <p:ph type="dt" sz="half" idx="10"/>
          </p:nvPr>
        </p:nvSpPr>
        <p:spPr/>
        <p:txBody>
          <a:bodyPr/>
          <a:lstStyle/>
          <a:p>
            <a:fld id="{0B781BB1-1E56-4651-8D55-13BB2B49137E}"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Footer Placeholder 4"/>
          <p:cNvSpPr>
            <a:spLocks noGrp="1"/>
          </p:cNvSpPr>
          <p:nvPr>
            <p:ph type="ftr" sz="quarter" idx="11"/>
          </p:nvPr>
        </p:nvSpPr>
        <p:spPr/>
        <p:txBody>
          <a:bodyPr/>
          <a:lstStyle/>
          <a:p>
            <a:endParaRPr lang="cs-CZ">
              <a:solidFill>
                <a:srgbClr val="04617B">
                  <a:shade val="90000"/>
                </a:srgbClr>
              </a:solidFill>
            </a:endParaRPr>
          </a:p>
        </p:txBody>
      </p:sp>
      <p:sp>
        <p:nvSpPr>
          <p:cNvPr id="6" name="Slide Number Placeholder 5"/>
          <p:cNvSpPr>
            <a:spLocks noGrp="1"/>
          </p:cNvSpPr>
          <p:nvPr>
            <p:ph type="sldNum" sz="quarter" idx="12"/>
          </p:nvPr>
        </p:nvSpPr>
        <p:spPr/>
        <p:txBody>
          <a:bodyPr/>
          <a:lstStyle/>
          <a:p>
            <a:fld id="{98A6E75F-EDDD-4D7B-A233-E784E8B22003}"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4374027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nline obrázek 2"/>
          <p:cNvSpPr>
            <a:spLocks noGrp="1"/>
          </p:cNvSpPr>
          <p:nvPr>
            <p:ph type="clipArt" sz="half" idx="1"/>
          </p:nvPr>
        </p:nvSpPr>
        <p:spPr>
          <a:xfrm>
            <a:off x="457200" y="1600200"/>
            <a:ext cx="4038600" cy="4525963"/>
          </a:xfrm>
        </p:spPr>
        <p:txBody>
          <a:bodyPr/>
          <a:lstStyle/>
          <a:p>
            <a:endParaRPr lang="cs-CZ"/>
          </a:p>
        </p:txBody>
      </p:sp>
      <p:sp>
        <p:nvSpPr>
          <p:cNvPr id="4" name="Zástupný symbol pro text 3"/>
          <p:cNvSpPr>
            <a:spLocks noGrp="1"/>
          </p:cNvSpPr>
          <p:nvPr>
            <p:ph type="body"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E6921A06-7A0C-49C8-ACD0-EE5815E3678B}" type="slidenum">
              <a:rPr lang="cs-CZ" altLang="cs-CZ"/>
              <a:pPr/>
              <a:t>‹#›</a:t>
            </a:fld>
            <a:endParaRPr lang="cs-CZ" altLang="cs-CZ"/>
          </a:p>
        </p:txBody>
      </p:sp>
    </p:spTree>
    <p:extLst>
      <p:ext uri="{BB962C8B-B14F-4D97-AF65-F5344CB8AC3E}">
        <p14:creationId xmlns:p14="http://schemas.microsoft.com/office/powerpoint/2010/main" val="3239466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nline obrázek 3"/>
          <p:cNvSpPr>
            <a:spLocks noGrp="1"/>
          </p:cNvSpPr>
          <p:nvPr>
            <p:ph type="clipArt" sz="half" idx="2"/>
          </p:nvPr>
        </p:nvSpPr>
        <p:spPr>
          <a:xfrm>
            <a:off x="4648200" y="1600200"/>
            <a:ext cx="4038600" cy="4525963"/>
          </a:xfrm>
        </p:spPr>
        <p:txBody>
          <a:bodyPr/>
          <a:lstStyle/>
          <a:p>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89061657-B7BE-4187-8883-7291E834D1E8}" type="slidenum">
              <a:rPr lang="cs-CZ" altLang="cs-CZ"/>
              <a:pPr/>
              <a:t>‹#›</a:t>
            </a:fld>
            <a:endParaRPr lang="cs-CZ" altLang="cs-CZ"/>
          </a:p>
        </p:txBody>
      </p:sp>
    </p:spTree>
    <p:extLst>
      <p:ext uri="{BB962C8B-B14F-4D97-AF65-F5344CB8AC3E}">
        <p14:creationId xmlns:p14="http://schemas.microsoft.com/office/powerpoint/2010/main" val="2783924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456481" y="273629"/>
            <a:ext cx="8228160" cy="1143480"/>
          </a:xfrm>
        </p:spPr>
        <p:txBody>
          <a:bodyPr/>
          <a:lstStyle/>
          <a:p>
            <a:r>
              <a:rPr lang="cs-CZ" smtClean="0"/>
              <a:t>Kliknutím lze upravit styl.</a:t>
            </a:r>
            <a:endParaRPr lang="cs-CZ"/>
          </a:p>
        </p:txBody>
      </p:sp>
      <p:sp>
        <p:nvSpPr>
          <p:cNvPr id="3" name="Zástupný symbol pro datum 2"/>
          <p:cNvSpPr>
            <a:spLocks noGrp="1"/>
          </p:cNvSpPr>
          <p:nvPr>
            <p:ph type="dt" idx="10"/>
          </p:nvPr>
        </p:nvSpPr>
        <p:spPr>
          <a:xfrm>
            <a:off x="456481" y="6247376"/>
            <a:ext cx="2128320" cy="472370"/>
          </a:xfrm>
        </p:spPr>
        <p:txBody>
          <a:bodyPr/>
          <a:lstStyle>
            <a:lvl1pPr>
              <a:defRPr/>
            </a:lvl1pPr>
          </a:lstStyle>
          <a:p>
            <a:endParaRPr lang="en-GB" altLang="cs-CZ"/>
          </a:p>
        </p:txBody>
      </p:sp>
      <p:sp>
        <p:nvSpPr>
          <p:cNvPr id="4" name="Zástupný symbol pro zápatí 3"/>
          <p:cNvSpPr>
            <a:spLocks noGrp="1"/>
          </p:cNvSpPr>
          <p:nvPr>
            <p:ph type="ftr" idx="11"/>
          </p:nvPr>
        </p:nvSpPr>
        <p:spPr>
          <a:xfrm>
            <a:off x="3127680" y="6247376"/>
            <a:ext cx="2897280" cy="472370"/>
          </a:xfrm>
        </p:spPr>
        <p:txBody>
          <a:bodyPr/>
          <a:lstStyle>
            <a:lvl1pPr>
              <a:defRPr/>
            </a:lvl1pPr>
          </a:lstStyle>
          <a:p>
            <a:endParaRPr lang="en-GB" altLang="cs-CZ"/>
          </a:p>
        </p:txBody>
      </p:sp>
      <p:sp>
        <p:nvSpPr>
          <p:cNvPr id="5" name="Zástupný symbol pro číslo snímku 4"/>
          <p:cNvSpPr>
            <a:spLocks noGrp="1"/>
          </p:cNvSpPr>
          <p:nvPr>
            <p:ph type="sldNum" idx="12"/>
          </p:nvPr>
        </p:nvSpPr>
        <p:spPr>
          <a:xfrm>
            <a:off x="6556321" y="6247376"/>
            <a:ext cx="2128320" cy="472370"/>
          </a:xfrm>
        </p:spPr>
        <p:txBody>
          <a:bodyPr/>
          <a:lstStyle>
            <a:lvl1pPr>
              <a:defRPr/>
            </a:lvl1pPr>
          </a:lstStyle>
          <a:p>
            <a:fld id="{E4F84B16-B5B2-47E2-B110-61B68DDCDCBE}" type="slidenum">
              <a:rPr lang="en-GB" altLang="cs-CZ"/>
              <a:pPr/>
              <a:t>‹#›</a:t>
            </a:fld>
            <a:endParaRPr lang="en-GB" altLang="cs-CZ"/>
          </a:p>
        </p:txBody>
      </p:sp>
    </p:spTree>
    <p:extLst>
      <p:ext uri="{BB962C8B-B14F-4D97-AF65-F5344CB8AC3E}">
        <p14:creationId xmlns:p14="http://schemas.microsoft.com/office/powerpoint/2010/main" val="29576102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Úvodní snímek">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Nadpis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cs-CZ" smtClean="0"/>
              <a:t>Klepnutím lze upravit styl předlohy nadpisů.</a:t>
            </a:r>
            <a:endParaRPr lang="en-US"/>
          </a:p>
        </p:txBody>
      </p:sp>
      <p:sp>
        <p:nvSpPr>
          <p:cNvPr id="17" name="Podnadpis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Klepnutím lze upravit styl předlohy podnadpisů.</a:t>
            </a:r>
            <a:endParaRPr lang="en-US"/>
          </a:p>
        </p:txBody>
      </p:sp>
      <p:sp>
        <p:nvSpPr>
          <p:cNvPr id="4" name="Zástupný symbol pro datum 29"/>
          <p:cNvSpPr>
            <a:spLocks noGrp="1"/>
          </p:cNvSpPr>
          <p:nvPr>
            <p:ph type="dt" sz="half" idx="10"/>
          </p:nvPr>
        </p:nvSpPr>
        <p:spPr/>
        <p:txBody>
          <a:bodyPr/>
          <a:lstStyle>
            <a:lvl1pPr>
              <a:defRPr/>
            </a:lvl1pPr>
          </a:lstStyle>
          <a:p>
            <a:pPr>
              <a:defRPr/>
            </a:pPr>
            <a:fld id="{4A36BE44-6BBB-4059-8264-588EA8BC2691}" type="datetimeFigureOut">
              <a:rPr lang="cs-CZ">
                <a:solidFill>
                  <a:srgbClr val="DBF5F9">
                    <a:shade val="90000"/>
                  </a:srgbClr>
                </a:solidFill>
              </a:rPr>
              <a:pPr>
                <a:defRPr/>
              </a:pPr>
              <a:t>5.2.2016</a:t>
            </a:fld>
            <a:endParaRPr lang="cs-CZ">
              <a:solidFill>
                <a:srgbClr val="DBF5F9">
                  <a:shade val="90000"/>
                </a:srgbClr>
              </a:solidFill>
            </a:endParaRPr>
          </a:p>
        </p:txBody>
      </p:sp>
      <p:sp>
        <p:nvSpPr>
          <p:cNvPr id="5" name="Zástupný symbol pro zápatí 18"/>
          <p:cNvSpPr>
            <a:spLocks noGrp="1"/>
          </p:cNvSpPr>
          <p:nvPr>
            <p:ph type="ftr" sz="quarter" idx="11"/>
          </p:nvPr>
        </p:nvSpPr>
        <p:spPr/>
        <p:txBody>
          <a:bodyPr/>
          <a:lstStyle>
            <a:lvl1pPr>
              <a:defRPr/>
            </a:lvl1pPr>
          </a:lstStyle>
          <a:p>
            <a:pPr>
              <a:defRPr/>
            </a:pPr>
            <a:endParaRPr lang="cs-CZ">
              <a:solidFill>
                <a:srgbClr val="DBF5F9">
                  <a:shade val="90000"/>
                </a:srgbClr>
              </a:solidFill>
            </a:endParaRPr>
          </a:p>
        </p:txBody>
      </p:sp>
      <p:sp>
        <p:nvSpPr>
          <p:cNvPr id="6" name="Zástupný symbol pro číslo snímku 26"/>
          <p:cNvSpPr>
            <a:spLocks noGrp="1"/>
          </p:cNvSpPr>
          <p:nvPr>
            <p:ph type="sldNum" sz="quarter" idx="12"/>
          </p:nvPr>
        </p:nvSpPr>
        <p:spPr/>
        <p:txBody>
          <a:bodyPr/>
          <a:lstStyle>
            <a:lvl1pPr>
              <a:defRPr>
                <a:solidFill>
                  <a:srgbClr val="D1EAEE"/>
                </a:solidFill>
              </a:defRPr>
            </a:lvl1pPr>
          </a:lstStyle>
          <a:p>
            <a:fld id="{D9CFF58F-FD5A-4B12-B05E-FE8FAF81D724}" type="slidenum">
              <a:rPr lang="cs-CZ" altLang="cs-CZ"/>
              <a:pPr/>
              <a:t>‹#›</a:t>
            </a:fld>
            <a:endParaRPr lang="cs-CZ" altLang="cs-CZ"/>
          </a:p>
        </p:txBody>
      </p:sp>
    </p:spTree>
    <p:extLst>
      <p:ext uri="{BB962C8B-B14F-4D97-AF65-F5344CB8AC3E}">
        <p14:creationId xmlns:p14="http://schemas.microsoft.com/office/powerpoint/2010/main" val="622580703"/>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9"/>
          <p:cNvSpPr>
            <a:spLocks noGrp="1"/>
          </p:cNvSpPr>
          <p:nvPr>
            <p:ph type="dt" sz="half" idx="10"/>
          </p:nvPr>
        </p:nvSpPr>
        <p:spPr/>
        <p:txBody>
          <a:bodyPr/>
          <a:lstStyle>
            <a:lvl1pPr>
              <a:defRPr/>
            </a:lvl1pPr>
          </a:lstStyle>
          <a:p>
            <a:pPr>
              <a:defRPr/>
            </a:pPr>
            <a:fld id="{BA3910A0-B969-446F-A2F4-721D2DC14670}" type="datetimeFigureOut">
              <a:rPr lang="cs-CZ">
                <a:solidFill>
                  <a:srgbClr val="04617B">
                    <a:shade val="90000"/>
                  </a:srgbClr>
                </a:solidFill>
              </a:rPr>
              <a:pPr>
                <a:defRPr/>
              </a:pPr>
              <a:t>5.2.2016</a:t>
            </a:fld>
            <a:endParaRPr lang="cs-CZ">
              <a:solidFill>
                <a:srgbClr val="04617B">
                  <a:shade val="90000"/>
                </a:srgbClr>
              </a:solidFill>
            </a:endParaRPr>
          </a:p>
        </p:txBody>
      </p:sp>
      <p:sp>
        <p:nvSpPr>
          <p:cNvPr id="5" name="Zástupný symbol pro zápatí 21"/>
          <p:cNvSpPr>
            <a:spLocks noGrp="1"/>
          </p:cNvSpPr>
          <p:nvPr>
            <p:ph type="ftr" sz="quarter" idx="11"/>
          </p:nvPr>
        </p:nvSpPr>
        <p:spPr/>
        <p:txBody>
          <a:bodyPr/>
          <a:lstStyle>
            <a:lvl1pPr>
              <a:defRPr/>
            </a:lvl1pPr>
          </a:lstStyle>
          <a:p>
            <a:pPr>
              <a:defRPr/>
            </a:pPr>
            <a:endParaRPr lang="cs-CZ">
              <a:solidFill>
                <a:srgbClr val="04617B">
                  <a:shade val="90000"/>
                </a:srgbClr>
              </a:solidFill>
            </a:endParaRPr>
          </a:p>
        </p:txBody>
      </p:sp>
      <p:sp>
        <p:nvSpPr>
          <p:cNvPr id="6" name="Zástupný symbol pro číslo snímku 17"/>
          <p:cNvSpPr>
            <a:spLocks noGrp="1"/>
          </p:cNvSpPr>
          <p:nvPr>
            <p:ph type="sldNum" sz="quarter" idx="12"/>
          </p:nvPr>
        </p:nvSpPr>
        <p:spPr/>
        <p:txBody>
          <a:bodyPr/>
          <a:lstStyle>
            <a:lvl1pPr>
              <a:defRPr/>
            </a:lvl1pPr>
          </a:lstStyle>
          <a:p>
            <a:fld id="{4FD676C3-1FE0-4400-94CA-6C868B498DD8}" type="slidenum">
              <a:rPr lang="cs-CZ" altLang="cs-CZ"/>
              <a:pPr/>
              <a:t>‹#›</a:t>
            </a:fld>
            <a:endParaRPr lang="cs-CZ" altLang="cs-CZ"/>
          </a:p>
        </p:txBody>
      </p:sp>
    </p:spTree>
    <p:extLst>
      <p:ext uri="{BB962C8B-B14F-4D97-AF65-F5344CB8AC3E}">
        <p14:creationId xmlns:p14="http://schemas.microsoft.com/office/powerpoint/2010/main" val="19187064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Záhlaví části">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E4908F81-1DD4-4A00-8690-02C82AAF86A8}" type="datetimeFigureOut">
              <a:rPr lang="cs-CZ">
                <a:solidFill>
                  <a:srgbClr val="DBF5F9">
                    <a:shade val="90000"/>
                  </a:srgbClr>
                </a:solidFill>
              </a:rPr>
              <a:pPr>
                <a:defRPr/>
              </a:pPr>
              <a:t>5.2.2016</a:t>
            </a:fld>
            <a:endParaRPr lang="cs-CZ">
              <a:solidFill>
                <a:srgbClr val="DBF5F9">
                  <a:shade val="90000"/>
                </a:srgbClr>
              </a:solidFill>
            </a:endParaRPr>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srgbClr val="DBF5F9">
                  <a:shade val="90000"/>
                </a:srgbClr>
              </a:solidFill>
            </a:endParaRPr>
          </a:p>
        </p:txBody>
      </p:sp>
      <p:sp>
        <p:nvSpPr>
          <p:cNvPr id="6" name="Zástupný symbol pro číslo snímku 5"/>
          <p:cNvSpPr>
            <a:spLocks noGrp="1"/>
          </p:cNvSpPr>
          <p:nvPr>
            <p:ph type="sldNum" sz="quarter" idx="12"/>
          </p:nvPr>
        </p:nvSpPr>
        <p:spPr/>
        <p:txBody>
          <a:bodyPr/>
          <a:lstStyle>
            <a:lvl1pPr>
              <a:defRPr>
                <a:solidFill>
                  <a:srgbClr val="D1EAEE"/>
                </a:solidFill>
              </a:defRPr>
            </a:lvl1pPr>
          </a:lstStyle>
          <a:p>
            <a:fld id="{96DBC874-F371-4212-8145-E254A50565FE}" type="slidenum">
              <a:rPr lang="cs-CZ" altLang="cs-CZ"/>
              <a:pPr/>
              <a:t>‹#›</a:t>
            </a:fld>
            <a:endParaRPr lang="cs-CZ" altLang="cs-CZ"/>
          </a:p>
        </p:txBody>
      </p:sp>
    </p:spTree>
    <p:extLst>
      <p:ext uri="{BB962C8B-B14F-4D97-AF65-F5344CB8AC3E}">
        <p14:creationId xmlns:p14="http://schemas.microsoft.com/office/powerpoint/2010/main" val="892854643"/>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9"/>
          <p:cNvSpPr>
            <a:spLocks noGrp="1"/>
          </p:cNvSpPr>
          <p:nvPr>
            <p:ph type="dt" sz="half" idx="10"/>
          </p:nvPr>
        </p:nvSpPr>
        <p:spPr/>
        <p:txBody>
          <a:bodyPr/>
          <a:lstStyle>
            <a:lvl1pPr>
              <a:defRPr/>
            </a:lvl1pPr>
          </a:lstStyle>
          <a:p>
            <a:pPr>
              <a:defRPr/>
            </a:pPr>
            <a:fld id="{4E0FA67B-AD90-41CE-BBEA-6D6A83C07321}" type="datetimeFigureOut">
              <a:rPr lang="cs-CZ">
                <a:solidFill>
                  <a:srgbClr val="04617B">
                    <a:shade val="90000"/>
                  </a:srgbClr>
                </a:solidFill>
              </a:rPr>
              <a:pPr>
                <a:defRPr/>
              </a:pPr>
              <a:t>5.2.2016</a:t>
            </a:fld>
            <a:endParaRPr lang="cs-CZ">
              <a:solidFill>
                <a:srgbClr val="04617B">
                  <a:shade val="90000"/>
                </a:srgbClr>
              </a:solidFill>
            </a:endParaRPr>
          </a:p>
        </p:txBody>
      </p:sp>
      <p:sp>
        <p:nvSpPr>
          <p:cNvPr id="6" name="Zástupný symbol pro zápatí 21"/>
          <p:cNvSpPr>
            <a:spLocks noGrp="1"/>
          </p:cNvSpPr>
          <p:nvPr>
            <p:ph type="ftr" sz="quarter" idx="11"/>
          </p:nvPr>
        </p:nvSpPr>
        <p:spPr/>
        <p:txBody>
          <a:bodyPr/>
          <a:lstStyle>
            <a:lvl1pPr>
              <a:defRPr/>
            </a:lvl1pPr>
          </a:lstStyle>
          <a:p>
            <a:pPr>
              <a:defRPr/>
            </a:pPr>
            <a:endParaRPr lang="cs-CZ">
              <a:solidFill>
                <a:srgbClr val="04617B">
                  <a:shade val="90000"/>
                </a:srgbClr>
              </a:solidFill>
            </a:endParaRPr>
          </a:p>
        </p:txBody>
      </p:sp>
      <p:sp>
        <p:nvSpPr>
          <p:cNvPr id="7" name="Zástupný symbol pro číslo snímku 17"/>
          <p:cNvSpPr>
            <a:spLocks noGrp="1"/>
          </p:cNvSpPr>
          <p:nvPr>
            <p:ph type="sldNum" sz="quarter" idx="12"/>
          </p:nvPr>
        </p:nvSpPr>
        <p:spPr/>
        <p:txBody>
          <a:bodyPr/>
          <a:lstStyle>
            <a:lvl1pPr>
              <a:defRPr/>
            </a:lvl1pPr>
          </a:lstStyle>
          <a:p>
            <a:fld id="{C6FF3262-804F-43ED-9ED5-B1ADFBADF3F5}" type="slidenum">
              <a:rPr lang="cs-CZ" altLang="cs-CZ"/>
              <a:pPr/>
              <a:t>‹#›</a:t>
            </a:fld>
            <a:endParaRPr lang="cs-CZ" altLang="cs-CZ"/>
          </a:p>
        </p:txBody>
      </p:sp>
    </p:spTree>
    <p:extLst>
      <p:ext uri="{BB962C8B-B14F-4D97-AF65-F5344CB8AC3E}">
        <p14:creationId xmlns:p14="http://schemas.microsoft.com/office/powerpoint/2010/main" val="17889295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4" name="Zástupný symbol pro tex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5" name="Zástupný symbol pro obsah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9"/>
          <p:cNvSpPr>
            <a:spLocks noGrp="1"/>
          </p:cNvSpPr>
          <p:nvPr>
            <p:ph type="dt" sz="half" idx="10"/>
          </p:nvPr>
        </p:nvSpPr>
        <p:spPr/>
        <p:txBody>
          <a:bodyPr/>
          <a:lstStyle>
            <a:lvl1pPr>
              <a:defRPr/>
            </a:lvl1pPr>
          </a:lstStyle>
          <a:p>
            <a:pPr>
              <a:defRPr/>
            </a:pPr>
            <a:fld id="{25168EB3-B45E-474A-9FD5-CBC1B1E3D06B}" type="datetimeFigureOut">
              <a:rPr lang="cs-CZ">
                <a:solidFill>
                  <a:srgbClr val="04617B">
                    <a:shade val="90000"/>
                  </a:srgbClr>
                </a:solidFill>
              </a:rPr>
              <a:pPr>
                <a:defRPr/>
              </a:pPr>
              <a:t>5.2.2016</a:t>
            </a:fld>
            <a:endParaRPr lang="cs-CZ">
              <a:solidFill>
                <a:srgbClr val="04617B">
                  <a:shade val="90000"/>
                </a:srgbClr>
              </a:solidFill>
            </a:endParaRPr>
          </a:p>
        </p:txBody>
      </p:sp>
      <p:sp>
        <p:nvSpPr>
          <p:cNvPr id="8" name="Zástupný symbol pro zápatí 21"/>
          <p:cNvSpPr>
            <a:spLocks noGrp="1"/>
          </p:cNvSpPr>
          <p:nvPr>
            <p:ph type="ftr" sz="quarter" idx="11"/>
          </p:nvPr>
        </p:nvSpPr>
        <p:spPr/>
        <p:txBody>
          <a:bodyPr/>
          <a:lstStyle>
            <a:lvl1pPr>
              <a:defRPr/>
            </a:lvl1pPr>
          </a:lstStyle>
          <a:p>
            <a:pPr>
              <a:defRPr/>
            </a:pPr>
            <a:endParaRPr lang="cs-CZ">
              <a:solidFill>
                <a:srgbClr val="04617B">
                  <a:shade val="90000"/>
                </a:srgbClr>
              </a:solidFill>
            </a:endParaRPr>
          </a:p>
        </p:txBody>
      </p:sp>
      <p:sp>
        <p:nvSpPr>
          <p:cNvPr id="9" name="Zástupný symbol pro číslo snímku 17"/>
          <p:cNvSpPr>
            <a:spLocks noGrp="1"/>
          </p:cNvSpPr>
          <p:nvPr>
            <p:ph type="sldNum" sz="quarter" idx="12"/>
          </p:nvPr>
        </p:nvSpPr>
        <p:spPr/>
        <p:txBody>
          <a:bodyPr/>
          <a:lstStyle>
            <a:lvl1pPr>
              <a:defRPr/>
            </a:lvl1pPr>
          </a:lstStyle>
          <a:p>
            <a:fld id="{44D37BFC-1EBC-4743-87EB-1D6B0D563CA5}" type="slidenum">
              <a:rPr lang="cs-CZ" altLang="cs-CZ"/>
              <a:pPr/>
              <a:t>‹#›</a:t>
            </a:fld>
            <a:endParaRPr lang="cs-CZ" altLang="cs-CZ"/>
          </a:p>
        </p:txBody>
      </p:sp>
    </p:spTree>
    <p:extLst>
      <p:ext uri="{BB962C8B-B14F-4D97-AF65-F5344CB8AC3E}">
        <p14:creationId xmlns:p14="http://schemas.microsoft.com/office/powerpoint/2010/main" val="17209285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cs-CZ" smtClean="0"/>
              <a:t>Klepnutím lze upravit styl předlohy nadpisů.</a:t>
            </a:r>
            <a:endParaRPr lang="en-US"/>
          </a:p>
        </p:txBody>
      </p:sp>
      <p:sp>
        <p:nvSpPr>
          <p:cNvPr id="3" name="Zástupný symbol pro datum 9"/>
          <p:cNvSpPr>
            <a:spLocks noGrp="1"/>
          </p:cNvSpPr>
          <p:nvPr>
            <p:ph type="dt" sz="half" idx="10"/>
          </p:nvPr>
        </p:nvSpPr>
        <p:spPr/>
        <p:txBody>
          <a:bodyPr/>
          <a:lstStyle>
            <a:lvl1pPr>
              <a:defRPr/>
            </a:lvl1pPr>
          </a:lstStyle>
          <a:p>
            <a:pPr>
              <a:defRPr/>
            </a:pPr>
            <a:fld id="{4A956E33-2604-48E7-A8B6-057BD206CB8D}" type="datetimeFigureOut">
              <a:rPr lang="cs-CZ">
                <a:solidFill>
                  <a:srgbClr val="04617B">
                    <a:shade val="90000"/>
                  </a:srgbClr>
                </a:solidFill>
              </a:rPr>
              <a:pPr>
                <a:defRPr/>
              </a:pPr>
              <a:t>5.2.2016</a:t>
            </a:fld>
            <a:endParaRPr lang="cs-CZ">
              <a:solidFill>
                <a:srgbClr val="04617B">
                  <a:shade val="90000"/>
                </a:srgbClr>
              </a:solidFill>
            </a:endParaRPr>
          </a:p>
        </p:txBody>
      </p:sp>
      <p:sp>
        <p:nvSpPr>
          <p:cNvPr id="4" name="Zástupný symbol pro zápatí 21"/>
          <p:cNvSpPr>
            <a:spLocks noGrp="1"/>
          </p:cNvSpPr>
          <p:nvPr>
            <p:ph type="ftr" sz="quarter" idx="11"/>
          </p:nvPr>
        </p:nvSpPr>
        <p:spPr/>
        <p:txBody>
          <a:bodyPr/>
          <a:lstStyle>
            <a:lvl1pPr>
              <a:defRPr/>
            </a:lvl1pPr>
          </a:lstStyle>
          <a:p>
            <a:pPr>
              <a:defRPr/>
            </a:pPr>
            <a:endParaRPr lang="cs-CZ">
              <a:solidFill>
                <a:srgbClr val="04617B">
                  <a:shade val="90000"/>
                </a:srgbClr>
              </a:solidFill>
            </a:endParaRPr>
          </a:p>
        </p:txBody>
      </p:sp>
      <p:sp>
        <p:nvSpPr>
          <p:cNvPr id="5" name="Zástupný symbol pro číslo snímku 17"/>
          <p:cNvSpPr>
            <a:spLocks noGrp="1"/>
          </p:cNvSpPr>
          <p:nvPr>
            <p:ph type="sldNum" sz="quarter" idx="12"/>
          </p:nvPr>
        </p:nvSpPr>
        <p:spPr/>
        <p:txBody>
          <a:bodyPr/>
          <a:lstStyle>
            <a:lvl1pPr>
              <a:defRPr/>
            </a:lvl1pPr>
          </a:lstStyle>
          <a:p>
            <a:fld id="{F1ECFE01-C034-4EFE-A8A2-65FF7EEDD895}" type="slidenum">
              <a:rPr lang="cs-CZ" altLang="cs-CZ"/>
              <a:pPr/>
              <a:t>‹#›</a:t>
            </a:fld>
            <a:endParaRPr lang="cs-CZ" altLang="cs-CZ"/>
          </a:p>
        </p:txBody>
      </p:sp>
    </p:spTree>
    <p:extLst>
      <p:ext uri="{BB962C8B-B14F-4D97-AF65-F5344CB8AC3E}">
        <p14:creationId xmlns:p14="http://schemas.microsoft.com/office/powerpoint/2010/main" val="34145874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9"/>
          <p:cNvSpPr>
            <a:spLocks noGrp="1"/>
          </p:cNvSpPr>
          <p:nvPr>
            <p:ph type="dt" sz="half" idx="10"/>
          </p:nvPr>
        </p:nvSpPr>
        <p:spPr/>
        <p:txBody>
          <a:bodyPr/>
          <a:lstStyle>
            <a:lvl1pPr>
              <a:defRPr/>
            </a:lvl1pPr>
          </a:lstStyle>
          <a:p>
            <a:pPr>
              <a:defRPr/>
            </a:pPr>
            <a:fld id="{72A0F604-00E5-4E0E-88FC-F78D2293648F}" type="datetimeFigureOut">
              <a:rPr lang="cs-CZ">
                <a:solidFill>
                  <a:srgbClr val="04617B">
                    <a:shade val="90000"/>
                  </a:srgbClr>
                </a:solidFill>
              </a:rPr>
              <a:pPr>
                <a:defRPr/>
              </a:pPr>
              <a:t>5.2.2016</a:t>
            </a:fld>
            <a:endParaRPr lang="cs-CZ">
              <a:solidFill>
                <a:srgbClr val="04617B">
                  <a:shade val="90000"/>
                </a:srgbClr>
              </a:solidFill>
            </a:endParaRPr>
          </a:p>
        </p:txBody>
      </p:sp>
      <p:sp>
        <p:nvSpPr>
          <p:cNvPr id="3" name="Zástupný symbol pro zápatí 21"/>
          <p:cNvSpPr>
            <a:spLocks noGrp="1"/>
          </p:cNvSpPr>
          <p:nvPr>
            <p:ph type="ftr" sz="quarter" idx="11"/>
          </p:nvPr>
        </p:nvSpPr>
        <p:spPr/>
        <p:txBody>
          <a:bodyPr/>
          <a:lstStyle>
            <a:lvl1pPr>
              <a:defRPr/>
            </a:lvl1pPr>
          </a:lstStyle>
          <a:p>
            <a:pPr>
              <a:defRPr/>
            </a:pPr>
            <a:endParaRPr lang="cs-CZ">
              <a:solidFill>
                <a:srgbClr val="04617B">
                  <a:shade val="90000"/>
                </a:srgbClr>
              </a:solidFill>
            </a:endParaRPr>
          </a:p>
        </p:txBody>
      </p:sp>
      <p:sp>
        <p:nvSpPr>
          <p:cNvPr id="4" name="Zástupný symbol pro číslo snímku 17"/>
          <p:cNvSpPr>
            <a:spLocks noGrp="1"/>
          </p:cNvSpPr>
          <p:nvPr>
            <p:ph type="sldNum" sz="quarter" idx="12"/>
          </p:nvPr>
        </p:nvSpPr>
        <p:spPr/>
        <p:txBody>
          <a:bodyPr/>
          <a:lstStyle>
            <a:lvl1pPr>
              <a:defRPr/>
            </a:lvl1pPr>
          </a:lstStyle>
          <a:p>
            <a:fld id="{CC693C26-6D67-4EAF-8CBA-5E3DB652B889}" type="slidenum">
              <a:rPr lang="cs-CZ" altLang="cs-CZ"/>
              <a:pPr/>
              <a:t>‹#›</a:t>
            </a:fld>
            <a:endParaRPr lang="cs-CZ" altLang="cs-CZ"/>
          </a:p>
        </p:txBody>
      </p:sp>
    </p:spTree>
    <p:extLst>
      <p:ext uri="{BB962C8B-B14F-4D97-AF65-F5344CB8AC3E}">
        <p14:creationId xmlns:p14="http://schemas.microsoft.com/office/powerpoint/2010/main" val="11861915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cs-CZ" smtClean="0"/>
              <a:t>Klepnutím lze upravit styl předlohy nadpisů.</a:t>
            </a:r>
            <a:endParaRPr lang="en-US"/>
          </a:p>
        </p:txBody>
      </p:sp>
      <p:sp>
        <p:nvSpPr>
          <p:cNvPr id="3" name="Zástupný symbol pro tex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cs-CZ" smtClean="0"/>
              <a:t>Klepnutím lze upravit styly předlohy textu.</a:t>
            </a:r>
          </a:p>
        </p:txBody>
      </p:sp>
      <p:sp>
        <p:nvSpPr>
          <p:cNvPr id="4" name="Zástupný symbol pro obsah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9"/>
          <p:cNvSpPr>
            <a:spLocks noGrp="1"/>
          </p:cNvSpPr>
          <p:nvPr>
            <p:ph type="dt" sz="half" idx="10"/>
          </p:nvPr>
        </p:nvSpPr>
        <p:spPr/>
        <p:txBody>
          <a:bodyPr/>
          <a:lstStyle>
            <a:lvl1pPr>
              <a:defRPr/>
            </a:lvl1pPr>
          </a:lstStyle>
          <a:p>
            <a:pPr>
              <a:defRPr/>
            </a:pPr>
            <a:fld id="{08877279-63F6-48C1-B4DA-702CE61D700D}" type="datetimeFigureOut">
              <a:rPr lang="cs-CZ">
                <a:solidFill>
                  <a:srgbClr val="04617B">
                    <a:shade val="90000"/>
                  </a:srgbClr>
                </a:solidFill>
              </a:rPr>
              <a:pPr>
                <a:defRPr/>
              </a:pPr>
              <a:t>5.2.2016</a:t>
            </a:fld>
            <a:endParaRPr lang="cs-CZ">
              <a:solidFill>
                <a:srgbClr val="04617B">
                  <a:shade val="90000"/>
                </a:srgbClr>
              </a:solidFill>
            </a:endParaRPr>
          </a:p>
        </p:txBody>
      </p:sp>
      <p:sp>
        <p:nvSpPr>
          <p:cNvPr id="6" name="Zástupný symbol pro zápatí 21"/>
          <p:cNvSpPr>
            <a:spLocks noGrp="1"/>
          </p:cNvSpPr>
          <p:nvPr>
            <p:ph type="ftr" sz="quarter" idx="11"/>
          </p:nvPr>
        </p:nvSpPr>
        <p:spPr/>
        <p:txBody>
          <a:bodyPr/>
          <a:lstStyle>
            <a:lvl1pPr>
              <a:defRPr/>
            </a:lvl1pPr>
          </a:lstStyle>
          <a:p>
            <a:pPr>
              <a:defRPr/>
            </a:pPr>
            <a:endParaRPr lang="cs-CZ">
              <a:solidFill>
                <a:srgbClr val="04617B">
                  <a:shade val="90000"/>
                </a:srgbClr>
              </a:solidFill>
            </a:endParaRPr>
          </a:p>
        </p:txBody>
      </p:sp>
      <p:sp>
        <p:nvSpPr>
          <p:cNvPr id="7" name="Zástupný symbol pro číslo snímku 17"/>
          <p:cNvSpPr>
            <a:spLocks noGrp="1"/>
          </p:cNvSpPr>
          <p:nvPr>
            <p:ph type="sldNum" sz="quarter" idx="12"/>
          </p:nvPr>
        </p:nvSpPr>
        <p:spPr/>
        <p:txBody>
          <a:bodyPr/>
          <a:lstStyle>
            <a:lvl1pPr>
              <a:defRPr/>
            </a:lvl1pPr>
          </a:lstStyle>
          <a:p>
            <a:fld id="{EE36485A-370F-4DDF-87E3-8F7B9643A2F2}" type="slidenum">
              <a:rPr lang="cs-CZ" altLang="cs-CZ"/>
              <a:pPr/>
              <a:t>‹#›</a:t>
            </a:fld>
            <a:endParaRPr lang="cs-CZ" altLang="cs-CZ"/>
          </a:p>
        </p:txBody>
      </p:sp>
    </p:spTree>
    <p:extLst>
      <p:ext uri="{BB962C8B-B14F-4D97-AF65-F5344CB8AC3E}">
        <p14:creationId xmlns:p14="http://schemas.microsoft.com/office/powerpoint/2010/main" val="34421429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5" name="Obdélník s odříznutým a zakulaceným jedním rohem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Pravoúhlý trojúhelník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Volný tvar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Volný tvar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2" name="Nadpis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cs-CZ" smtClean="0"/>
              <a:t>Klepnutím lze upravit styl předlohy nadpisů.</a:t>
            </a:r>
            <a:endParaRPr lang="en-US"/>
          </a:p>
        </p:txBody>
      </p:sp>
      <p:sp>
        <p:nvSpPr>
          <p:cNvPr id="4" name="Zástupný symbol pro text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cs-CZ" smtClean="0"/>
              <a:t>Klepnutím lze upravit styly předlohy textu.</a:t>
            </a:r>
          </a:p>
        </p:txBody>
      </p:sp>
      <p:sp>
        <p:nvSpPr>
          <p:cNvPr id="3" name="Zástupný symbol pro obrázek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cs-CZ" noProof="0" smtClean="0"/>
              <a:t>Klepnutím na ikonu přidáte obrázek.</a:t>
            </a:r>
            <a:endParaRPr lang="en-US" noProof="0" dirty="0"/>
          </a:p>
        </p:txBody>
      </p:sp>
      <p:sp>
        <p:nvSpPr>
          <p:cNvPr id="9" name="Zástupný symbol pro datum 4"/>
          <p:cNvSpPr>
            <a:spLocks noGrp="1"/>
          </p:cNvSpPr>
          <p:nvPr>
            <p:ph type="dt" sz="half" idx="10"/>
          </p:nvPr>
        </p:nvSpPr>
        <p:spPr/>
        <p:txBody>
          <a:bodyPr/>
          <a:lstStyle>
            <a:lvl1pPr>
              <a:defRPr/>
            </a:lvl1pPr>
          </a:lstStyle>
          <a:p>
            <a:pPr>
              <a:defRPr/>
            </a:pPr>
            <a:fld id="{CBD9ACE7-C218-44AE-BA7A-2EA40C6827D6}" type="datetimeFigureOut">
              <a:rPr lang="cs-CZ">
                <a:solidFill>
                  <a:srgbClr val="04617B">
                    <a:shade val="90000"/>
                  </a:srgbClr>
                </a:solidFill>
              </a:rPr>
              <a:pPr>
                <a:defRPr/>
              </a:pPr>
              <a:t>5.2.2016</a:t>
            </a:fld>
            <a:endParaRPr lang="cs-CZ">
              <a:solidFill>
                <a:srgbClr val="04617B">
                  <a:shade val="90000"/>
                </a:srgbClr>
              </a:solidFill>
            </a:endParaRPr>
          </a:p>
        </p:txBody>
      </p:sp>
      <p:sp>
        <p:nvSpPr>
          <p:cNvPr id="10" name="Zástupný symbol pro zápatí 5"/>
          <p:cNvSpPr>
            <a:spLocks noGrp="1"/>
          </p:cNvSpPr>
          <p:nvPr>
            <p:ph type="ftr" sz="quarter" idx="11"/>
          </p:nvPr>
        </p:nvSpPr>
        <p:spPr/>
        <p:txBody>
          <a:bodyPr/>
          <a:lstStyle>
            <a:lvl1pPr>
              <a:defRPr/>
            </a:lvl1pPr>
          </a:lstStyle>
          <a:p>
            <a:pPr>
              <a:defRPr/>
            </a:pPr>
            <a:endParaRPr lang="cs-CZ">
              <a:solidFill>
                <a:srgbClr val="04617B">
                  <a:shade val="90000"/>
                </a:srgbClr>
              </a:solidFill>
            </a:endParaRPr>
          </a:p>
        </p:txBody>
      </p:sp>
      <p:sp>
        <p:nvSpPr>
          <p:cNvPr id="11" name="Zástupný symbol pro číslo snímku 6"/>
          <p:cNvSpPr>
            <a:spLocks noGrp="1"/>
          </p:cNvSpPr>
          <p:nvPr>
            <p:ph type="sldNum" sz="quarter" idx="12"/>
          </p:nvPr>
        </p:nvSpPr>
        <p:spPr>
          <a:xfrm>
            <a:off x="8077200" y="6356350"/>
            <a:ext cx="609600" cy="365125"/>
          </a:xfrm>
        </p:spPr>
        <p:txBody>
          <a:bodyPr/>
          <a:lstStyle>
            <a:lvl1pPr>
              <a:defRPr/>
            </a:lvl1pPr>
          </a:lstStyle>
          <a:p>
            <a:fld id="{0B4E853D-9BE8-473B-A474-6F35641B0487}" type="slidenum">
              <a:rPr lang="cs-CZ" altLang="cs-CZ"/>
              <a:pPr/>
              <a:t>‹#›</a:t>
            </a:fld>
            <a:endParaRPr lang="cs-CZ" altLang="cs-CZ"/>
          </a:p>
        </p:txBody>
      </p:sp>
    </p:spTree>
    <p:extLst>
      <p:ext uri="{BB962C8B-B14F-4D97-AF65-F5344CB8AC3E}">
        <p14:creationId xmlns:p14="http://schemas.microsoft.com/office/powerpoint/2010/main" val="20201132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9"/>
          <p:cNvSpPr>
            <a:spLocks noGrp="1"/>
          </p:cNvSpPr>
          <p:nvPr>
            <p:ph type="dt" sz="half" idx="10"/>
          </p:nvPr>
        </p:nvSpPr>
        <p:spPr/>
        <p:txBody>
          <a:bodyPr/>
          <a:lstStyle>
            <a:lvl1pPr>
              <a:defRPr/>
            </a:lvl1pPr>
          </a:lstStyle>
          <a:p>
            <a:pPr>
              <a:defRPr/>
            </a:pPr>
            <a:fld id="{3BF999C2-18B3-46E5-A3B8-EB397DBDB8A3}" type="datetimeFigureOut">
              <a:rPr lang="cs-CZ">
                <a:solidFill>
                  <a:srgbClr val="04617B">
                    <a:shade val="90000"/>
                  </a:srgbClr>
                </a:solidFill>
              </a:rPr>
              <a:pPr>
                <a:defRPr/>
              </a:pPr>
              <a:t>5.2.2016</a:t>
            </a:fld>
            <a:endParaRPr lang="cs-CZ">
              <a:solidFill>
                <a:srgbClr val="04617B">
                  <a:shade val="90000"/>
                </a:srgbClr>
              </a:solidFill>
            </a:endParaRPr>
          </a:p>
        </p:txBody>
      </p:sp>
      <p:sp>
        <p:nvSpPr>
          <p:cNvPr id="5" name="Zástupný symbol pro zápatí 21"/>
          <p:cNvSpPr>
            <a:spLocks noGrp="1"/>
          </p:cNvSpPr>
          <p:nvPr>
            <p:ph type="ftr" sz="quarter" idx="11"/>
          </p:nvPr>
        </p:nvSpPr>
        <p:spPr/>
        <p:txBody>
          <a:bodyPr/>
          <a:lstStyle>
            <a:lvl1pPr>
              <a:defRPr/>
            </a:lvl1pPr>
          </a:lstStyle>
          <a:p>
            <a:pPr>
              <a:defRPr/>
            </a:pPr>
            <a:endParaRPr lang="cs-CZ">
              <a:solidFill>
                <a:srgbClr val="04617B">
                  <a:shade val="90000"/>
                </a:srgbClr>
              </a:solidFill>
            </a:endParaRPr>
          </a:p>
        </p:txBody>
      </p:sp>
      <p:sp>
        <p:nvSpPr>
          <p:cNvPr id="6" name="Zástupný symbol pro číslo snímku 17"/>
          <p:cNvSpPr>
            <a:spLocks noGrp="1"/>
          </p:cNvSpPr>
          <p:nvPr>
            <p:ph type="sldNum" sz="quarter" idx="12"/>
          </p:nvPr>
        </p:nvSpPr>
        <p:spPr/>
        <p:txBody>
          <a:bodyPr/>
          <a:lstStyle>
            <a:lvl1pPr>
              <a:defRPr/>
            </a:lvl1pPr>
          </a:lstStyle>
          <a:p>
            <a:fld id="{AD617667-0295-4706-9E11-0EED506A5D4B}" type="slidenum">
              <a:rPr lang="cs-CZ" altLang="cs-CZ"/>
              <a:pPr/>
              <a:t>‹#›</a:t>
            </a:fld>
            <a:endParaRPr lang="cs-CZ" altLang="cs-CZ"/>
          </a:p>
        </p:txBody>
      </p:sp>
    </p:spTree>
    <p:extLst>
      <p:ext uri="{BB962C8B-B14F-4D97-AF65-F5344CB8AC3E}">
        <p14:creationId xmlns:p14="http://schemas.microsoft.com/office/powerpoint/2010/main" val="4083823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Úvodní snímek">
    <p:bg>
      <p:bgRef idx="1002">
        <a:schemeClr val="bg2"/>
      </p:bgRef>
    </p:bg>
    <p:spTree>
      <p:nvGrpSpPr>
        <p:cNvPr id="1" name=""/>
        <p:cNvGrpSpPr/>
        <p:nvPr/>
      </p:nvGrpSpPr>
      <p:grpSpPr>
        <a:xfrm>
          <a:off x="0" y="0"/>
          <a:ext cx="0" cy="0"/>
          <a:chOff x="0" y="0"/>
          <a:chExt cx="0" cy="0"/>
        </a:xfrm>
      </p:grpSpPr>
      <p:sp>
        <p:nvSpPr>
          <p:cNvPr id="9" name="Nadpis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Klepnutím lze upravit styl předlohy nadpisů.</a:t>
            </a:r>
            <a:endParaRPr kumimoji="0" lang="en-US"/>
          </a:p>
        </p:txBody>
      </p:sp>
      <p:sp>
        <p:nvSpPr>
          <p:cNvPr id="17" name="Podnadpis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30" name="Zástupný symbol pro datum 29"/>
          <p:cNvSpPr>
            <a:spLocks noGrp="1"/>
          </p:cNvSpPr>
          <p:nvPr>
            <p:ph type="dt" sz="half" idx="10"/>
          </p:nvPr>
        </p:nvSpPr>
        <p:spPr/>
        <p:txBody>
          <a:bodyPr/>
          <a:lstStyle/>
          <a:p>
            <a:fld id="{0D3F59A4-F837-41F0-876E-5CF40EF10FB8}" type="datetimeFigureOut">
              <a:rPr lang="cs-CZ" smtClean="0">
                <a:solidFill>
                  <a:srgbClr val="DBF5F9">
                    <a:shade val="90000"/>
                  </a:srgbClr>
                </a:solidFill>
              </a:rPr>
              <a:pPr/>
              <a:t>5.2.2016</a:t>
            </a:fld>
            <a:endParaRPr lang="cs-CZ">
              <a:solidFill>
                <a:srgbClr val="DBF5F9">
                  <a:shade val="90000"/>
                </a:srgbClr>
              </a:solidFill>
            </a:endParaRPr>
          </a:p>
        </p:txBody>
      </p:sp>
      <p:sp>
        <p:nvSpPr>
          <p:cNvPr id="19" name="Zástupný symbol pro zápatí 18"/>
          <p:cNvSpPr>
            <a:spLocks noGrp="1"/>
          </p:cNvSpPr>
          <p:nvPr>
            <p:ph type="ftr" sz="quarter" idx="11"/>
          </p:nvPr>
        </p:nvSpPr>
        <p:spPr/>
        <p:txBody>
          <a:bodyPr/>
          <a:lstStyle/>
          <a:p>
            <a:endParaRPr lang="cs-CZ">
              <a:solidFill>
                <a:srgbClr val="DBF5F9">
                  <a:shade val="90000"/>
                </a:srgbClr>
              </a:solidFill>
            </a:endParaRPr>
          </a:p>
        </p:txBody>
      </p:sp>
      <p:sp>
        <p:nvSpPr>
          <p:cNvPr id="27" name="Zástupný symbol pro číslo snímku 26"/>
          <p:cNvSpPr>
            <a:spLocks noGrp="1"/>
          </p:cNvSpPr>
          <p:nvPr>
            <p:ph type="sldNum" sz="quarter" idx="12"/>
          </p:nvPr>
        </p:nvSpPr>
        <p:spPr/>
        <p:txBody>
          <a:bodyPr/>
          <a:lstStyle/>
          <a:p>
            <a:fld id="{053AE7DF-3B33-4C0C-A520-CCEE8E34C2F8}" type="slidenum">
              <a:rPr lang="cs-CZ" smtClean="0">
                <a:solidFill>
                  <a:srgbClr val="DBF5F9">
                    <a:shade val="90000"/>
                  </a:srgbClr>
                </a:solidFill>
              </a:rPr>
              <a:pPr/>
              <a:t>‹#›</a:t>
            </a:fld>
            <a:endParaRPr lang="cs-CZ">
              <a:solidFill>
                <a:srgbClr val="DBF5F9">
                  <a:shade val="90000"/>
                </a:srgbClr>
              </a:solidFill>
            </a:endParaRPr>
          </a:p>
        </p:txBody>
      </p:sp>
    </p:spTree>
    <p:extLst>
      <p:ext uri="{BB962C8B-B14F-4D97-AF65-F5344CB8AC3E}">
        <p14:creationId xmlns:p14="http://schemas.microsoft.com/office/powerpoint/2010/main" val="3572222621"/>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914401"/>
            <a:ext cx="2057400" cy="5211763"/>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914401"/>
            <a:ext cx="6019800" cy="521176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9"/>
          <p:cNvSpPr>
            <a:spLocks noGrp="1"/>
          </p:cNvSpPr>
          <p:nvPr>
            <p:ph type="dt" sz="half" idx="10"/>
          </p:nvPr>
        </p:nvSpPr>
        <p:spPr/>
        <p:txBody>
          <a:bodyPr/>
          <a:lstStyle>
            <a:lvl1pPr>
              <a:defRPr/>
            </a:lvl1pPr>
          </a:lstStyle>
          <a:p>
            <a:pPr>
              <a:defRPr/>
            </a:pPr>
            <a:fld id="{8DE350EE-0AE0-4698-BED3-98826A9FE80B}" type="datetimeFigureOut">
              <a:rPr lang="cs-CZ">
                <a:solidFill>
                  <a:srgbClr val="04617B">
                    <a:shade val="90000"/>
                  </a:srgbClr>
                </a:solidFill>
              </a:rPr>
              <a:pPr>
                <a:defRPr/>
              </a:pPr>
              <a:t>5.2.2016</a:t>
            </a:fld>
            <a:endParaRPr lang="cs-CZ">
              <a:solidFill>
                <a:srgbClr val="04617B">
                  <a:shade val="90000"/>
                </a:srgbClr>
              </a:solidFill>
            </a:endParaRPr>
          </a:p>
        </p:txBody>
      </p:sp>
      <p:sp>
        <p:nvSpPr>
          <p:cNvPr id="5" name="Zástupný symbol pro zápatí 21"/>
          <p:cNvSpPr>
            <a:spLocks noGrp="1"/>
          </p:cNvSpPr>
          <p:nvPr>
            <p:ph type="ftr" sz="quarter" idx="11"/>
          </p:nvPr>
        </p:nvSpPr>
        <p:spPr/>
        <p:txBody>
          <a:bodyPr/>
          <a:lstStyle>
            <a:lvl1pPr>
              <a:defRPr/>
            </a:lvl1pPr>
          </a:lstStyle>
          <a:p>
            <a:pPr>
              <a:defRPr/>
            </a:pPr>
            <a:endParaRPr lang="cs-CZ">
              <a:solidFill>
                <a:srgbClr val="04617B">
                  <a:shade val="90000"/>
                </a:srgbClr>
              </a:solidFill>
            </a:endParaRPr>
          </a:p>
        </p:txBody>
      </p:sp>
      <p:sp>
        <p:nvSpPr>
          <p:cNvPr id="6" name="Zástupný symbol pro číslo snímku 17"/>
          <p:cNvSpPr>
            <a:spLocks noGrp="1"/>
          </p:cNvSpPr>
          <p:nvPr>
            <p:ph type="sldNum" sz="quarter" idx="12"/>
          </p:nvPr>
        </p:nvSpPr>
        <p:spPr/>
        <p:txBody>
          <a:bodyPr/>
          <a:lstStyle>
            <a:lvl1pPr>
              <a:defRPr/>
            </a:lvl1pPr>
          </a:lstStyle>
          <a:p>
            <a:fld id="{931BC83E-2526-43E5-B1FF-A3E55A5DD7B3}" type="slidenum">
              <a:rPr lang="cs-CZ" altLang="cs-CZ"/>
              <a:pPr/>
              <a:t>‹#›</a:t>
            </a:fld>
            <a:endParaRPr lang="cs-CZ" altLang="cs-CZ"/>
          </a:p>
        </p:txBody>
      </p:sp>
    </p:spTree>
    <p:extLst>
      <p:ext uri="{BB962C8B-B14F-4D97-AF65-F5344CB8AC3E}">
        <p14:creationId xmlns:p14="http://schemas.microsoft.com/office/powerpoint/2010/main" val="2260200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8763000" cy="5943600"/>
            <a:chOff x="0" y="0"/>
            <a:chExt cx="5520" cy="3744"/>
          </a:xfrm>
        </p:grpSpPr>
        <p:sp>
          <p:nvSpPr>
            <p:cNvPr id="2355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cs-CZ" altLang="cs-CZ" sz="2400" smtClean="0">
                <a:solidFill>
                  <a:srgbClr val="000000"/>
                </a:solidFill>
                <a:latin typeface="Times New Roman" panose="02020603050405020304" pitchFamily="18" charset="0"/>
              </a:endParaRPr>
            </a:p>
          </p:txBody>
        </p:sp>
        <p:grpSp>
          <p:nvGrpSpPr>
            <p:cNvPr id="23556" name="Group 4"/>
            <p:cNvGrpSpPr>
              <a:grpSpLocks/>
            </p:cNvGrpSpPr>
            <p:nvPr userDrawn="1"/>
          </p:nvGrpSpPr>
          <p:grpSpPr bwMode="auto">
            <a:xfrm>
              <a:off x="0" y="2208"/>
              <a:ext cx="5520" cy="1536"/>
              <a:chOff x="0" y="2208"/>
              <a:chExt cx="5520" cy="1536"/>
            </a:xfrm>
          </p:grpSpPr>
          <p:sp>
            <p:nvSpPr>
              <p:cNvPr id="23557"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cs-CZ" altLang="cs-CZ" sz="2400" smtClean="0">
                  <a:solidFill>
                    <a:srgbClr val="000000"/>
                  </a:solidFill>
                  <a:latin typeface="Times New Roman" panose="02020603050405020304" pitchFamily="18" charset="0"/>
                </a:endParaRPr>
              </a:p>
            </p:txBody>
          </p:sp>
          <p:sp>
            <p:nvSpPr>
              <p:cNvPr id="23558"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cs-CZ" altLang="cs-CZ" sz="2400" smtClean="0">
                  <a:solidFill>
                    <a:srgbClr val="000000"/>
                  </a:solidFill>
                  <a:latin typeface="Times New Roman" panose="02020603050405020304" pitchFamily="18" charset="0"/>
                </a:endParaRPr>
              </a:p>
            </p:txBody>
          </p:sp>
          <p:sp>
            <p:nvSpPr>
              <p:cNvPr id="23559"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cs-CZ" smtClean="0">
                  <a:solidFill>
                    <a:srgbClr val="000000"/>
                  </a:solidFill>
                </a:endParaRPr>
              </a:p>
            </p:txBody>
          </p:sp>
        </p:grpSp>
        <p:grpSp>
          <p:nvGrpSpPr>
            <p:cNvPr id="23560" name="Group 8"/>
            <p:cNvGrpSpPr>
              <a:grpSpLocks/>
            </p:cNvGrpSpPr>
            <p:nvPr userDrawn="1"/>
          </p:nvGrpSpPr>
          <p:grpSpPr bwMode="auto">
            <a:xfrm>
              <a:off x="400" y="336"/>
              <a:ext cx="5088" cy="192"/>
              <a:chOff x="400" y="336"/>
              <a:chExt cx="5088" cy="192"/>
            </a:xfrm>
          </p:grpSpPr>
          <p:sp>
            <p:nvSpPr>
              <p:cNvPr id="23561"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cs-CZ" altLang="cs-CZ" sz="2400" smtClean="0">
                  <a:solidFill>
                    <a:srgbClr val="000000"/>
                  </a:solidFill>
                  <a:latin typeface="Times New Roman" panose="02020603050405020304" pitchFamily="18" charset="0"/>
                </a:endParaRPr>
              </a:p>
            </p:txBody>
          </p:sp>
          <p:sp>
            <p:nvSpPr>
              <p:cNvPr id="23562"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cs-CZ" smtClean="0">
                  <a:solidFill>
                    <a:srgbClr val="000000"/>
                  </a:solidFill>
                </a:endParaRPr>
              </a:p>
            </p:txBody>
          </p:sp>
        </p:grpSp>
      </p:grpSp>
      <p:sp>
        <p:nvSpPr>
          <p:cNvPr id="23563" name="Rectangle 11"/>
          <p:cNvSpPr>
            <a:spLocks noGrp="1" noChangeArrowheads="1"/>
          </p:cNvSpPr>
          <p:nvPr>
            <p:ph type="ctrTitle"/>
          </p:nvPr>
        </p:nvSpPr>
        <p:spPr>
          <a:xfrm>
            <a:off x="2057400" y="1143000"/>
            <a:ext cx="6629400" cy="2209800"/>
          </a:xfrm>
        </p:spPr>
        <p:txBody>
          <a:bodyPr/>
          <a:lstStyle>
            <a:lvl1pPr>
              <a:defRPr sz="4800"/>
            </a:lvl1pPr>
          </a:lstStyle>
          <a:p>
            <a:pPr lvl="0"/>
            <a:r>
              <a:rPr lang="cs-CZ" altLang="cs-CZ" noProof="0" smtClean="0"/>
              <a:t>Klepnutím lze upravit styl předlohy nadpisů.</a:t>
            </a:r>
          </a:p>
        </p:txBody>
      </p:sp>
      <p:sp>
        <p:nvSpPr>
          <p:cNvPr id="23564"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anose="05000000000000000000" pitchFamily="2" charset="2"/>
              <a:buNone/>
              <a:defRPr/>
            </a:lvl1pPr>
          </a:lstStyle>
          <a:p>
            <a:pPr lvl="0"/>
            <a:r>
              <a:rPr lang="cs-CZ" altLang="cs-CZ" noProof="0" smtClean="0"/>
              <a:t>Klepnutím lze upravit styl předlohy podnadpisů.</a:t>
            </a:r>
          </a:p>
        </p:txBody>
      </p:sp>
      <p:sp>
        <p:nvSpPr>
          <p:cNvPr id="23565" name="Rectangle 13"/>
          <p:cNvSpPr>
            <a:spLocks noGrp="1" noChangeArrowheads="1"/>
          </p:cNvSpPr>
          <p:nvPr>
            <p:ph type="dt" sz="half" idx="2"/>
          </p:nvPr>
        </p:nvSpPr>
        <p:spPr>
          <a:xfrm>
            <a:off x="912813" y="6251575"/>
            <a:ext cx="1905000" cy="457200"/>
          </a:xfrm>
        </p:spPr>
        <p:txBody>
          <a:bodyPr/>
          <a:lstStyle>
            <a:lvl1pPr>
              <a:defRPr/>
            </a:lvl1pPr>
          </a:lstStyle>
          <a:p>
            <a:endParaRPr lang="cs-CZ" altLang="cs-CZ">
              <a:solidFill>
                <a:srgbClr val="000000"/>
              </a:solidFill>
            </a:endParaRPr>
          </a:p>
        </p:txBody>
      </p:sp>
      <p:sp>
        <p:nvSpPr>
          <p:cNvPr id="23566" name="Rectangle 14"/>
          <p:cNvSpPr>
            <a:spLocks noGrp="1" noChangeArrowheads="1"/>
          </p:cNvSpPr>
          <p:nvPr>
            <p:ph type="ftr" sz="quarter" idx="3"/>
          </p:nvPr>
        </p:nvSpPr>
        <p:spPr>
          <a:xfrm>
            <a:off x="3354388" y="6248400"/>
            <a:ext cx="2895600" cy="457200"/>
          </a:xfrm>
        </p:spPr>
        <p:txBody>
          <a:bodyPr/>
          <a:lstStyle>
            <a:lvl1pPr>
              <a:defRPr/>
            </a:lvl1pPr>
          </a:lstStyle>
          <a:p>
            <a:endParaRPr lang="cs-CZ" altLang="cs-CZ">
              <a:solidFill>
                <a:srgbClr val="000000"/>
              </a:solidFill>
            </a:endParaRPr>
          </a:p>
        </p:txBody>
      </p:sp>
      <p:sp>
        <p:nvSpPr>
          <p:cNvPr id="23567" name="Rectangle 15"/>
          <p:cNvSpPr>
            <a:spLocks noGrp="1" noChangeArrowheads="1"/>
          </p:cNvSpPr>
          <p:nvPr>
            <p:ph type="sldNum" sz="quarter" idx="4"/>
          </p:nvPr>
        </p:nvSpPr>
        <p:spPr/>
        <p:txBody>
          <a:bodyPr/>
          <a:lstStyle>
            <a:lvl1pPr>
              <a:defRPr/>
            </a:lvl1pPr>
          </a:lstStyle>
          <a:p>
            <a:fld id="{4A978C3E-6110-44BD-A25E-E403AD0364C6}"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7315089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B0CB9E00-48C3-40C6-BE9D-E1A1F4180F35}"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6284325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7A4C924E-6BCC-4AE4-851C-AA041E919D83}"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8231840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600200"/>
            <a:ext cx="3810000" cy="45307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876800" y="1600200"/>
            <a:ext cx="3810000" cy="45307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endParaRPr lang="cs-CZ" altLang="cs-CZ">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9BD67EEB-90E9-46CA-853F-99D83FD35330}"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7664191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endParaRPr lang="cs-CZ" altLang="cs-CZ">
              <a:solidFill>
                <a:srgbClr val="000000"/>
              </a:solidFill>
            </a:endParaRPr>
          </a:p>
        </p:txBody>
      </p:sp>
      <p:sp>
        <p:nvSpPr>
          <p:cNvPr id="8" name="Zástupný symbol pro zápatí 7"/>
          <p:cNvSpPr>
            <a:spLocks noGrp="1"/>
          </p:cNvSpPr>
          <p:nvPr>
            <p:ph type="ftr" sz="quarter" idx="11"/>
          </p:nvPr>
        </p:nvSpPr>
        <p:spPr/>
        <p:txBody>
          <a:bodyPr/>
          <a:lstStyle>
            <a:lvl1pPr>
              <a:defRPr/>
            </a:lvl1pPr>
          </a:lstStyle>
          <a:p>
            <a:endParaRPr lang="cs-CZ" altLang="cs-CZ">
              <a:solidFill>
                <a:srgbClr val="000000"/>
              </a:solidFill>
            </a:endParaRPr>
          </a:p>
        </p:txBody>
      </p:sp>
      <p:sp>
        <p:nvSpPr>
          <p:cNvPr id="9" name="Zástupný symbol pro číslo snímku 8"/>
          <p:cNvSpPr>
            <a:spLocks noGrp="1"/>
          </p:cNvSpPr>
          <p:nvPr>
            <p:ph type="sldNum" sz="quarter" idx="12"/>
          </p:nvPr>
        </p:nvSpPr>
        <p:spPr/>
        <p:txBody>
          <a:bodyPr/>
          <a:lstStyle>
            <a:lvl1pPr>
              <a:defRPr/>
            </a:lvl1pPr>
          </a:lstStyle>
          <a:p>
            <a:fld id="{CD60B4E1-4420-4674-9EA7-0AE7D252F176}"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5753617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endParaRPr lang="cs-CZ" altLang="cs-CZ">
              <a:solidFill>
                <a:srgbClr val="000000"/>
              </a:solidFill>
            </a:endParaRPr>
          </a:p>
        </p:txBody>
      </p:sp>
      <p:sp>
        <p:nvSpPr>
          <p:cNvPr id="4" name="Zástupný symbol pro zápatí 3"/>
          <p:cNvSpPr>
            <a:spLocks noGrp="1"/>
          </p:cNvSpPr>
          <p:nvPr>
            <p:ph type="ftr" sz="quarter" idx="11"/>
          </p:nvPr>
        </p:nvSpPr>
        <p:spPr/>
        <p:txBody>
          <a:bodyPr/>
          <a:lstStyle>
            <a:lvl1pPr>
              <a:defRPr/>
            </a:lvl1pPr>
          </a:lstStyle>
          <a:p>
            <a:endParaRPr lang="cs-CZ" altLang="cs-CZ">
              <a:solidFill>
                <a:srgbClr val="000000"/>
              </a:solidFill>
            </a:endParaRPr>
          </a:p>
        </p:txBody>
      </p:sp>
      <p:sp>
        <p:nvSpPr>
          <p:cNvPr id="5" name="Zástupný symbol pro číslo snímku 4"/>
          <p:cNvSpPr>
            <a:spLocks noGrp="1"/>
          </p:cNvSpPr>
          <p:nvPr>
            <p:ph type="sldNum" sz="quarter" idx="12"/>
          </p:nvPr>
        </p:nvSpPr>
        <p:spPr/>
        <p:txBody>
          <a:bodyPr/>
          <a:lstStyle>
            <a:lvl1pPr>
              <a:defRPr/>
            </a:lvl1pPr>
          </a:lstStyle>
          <a:p>
            <a:fld id="{9035FA7F-BCF5-4F81-A7C4-445FF650C1D2}"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5749472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ltLang="cs-CZ">
              <a:solidFill>
                <a:srgbClr val="000000"/>
              </a:solidFill>
            </a:endParaRPr>
          </a:p>
        </p:txBody>
      </p:sp>
      <p:sp>
        <p:nvSpPr>
          <p:cNvPr id="3" name="Zástupný symbol pro zápatí 2"/>
          <p:cNvSpPr>
            <a:spLocks noGrp="1"/>
          </p:cNvSpPr>
          <p:nvPr>
            <p:ph type="ftr" sz="quarter" idx="11"/>
          </p:nvPr>
        </p:nvSpPr>
        <p:spPr/>
        <p:txBody>
          <a:bodyPr/>
          <a:lstStyle>
            <a:lvl1pPr>
              <a:defRPr/>
            </a:lvl1pPr>
          </a:lstStyle>
          <a:p>
            <a:endParaRPr lang="cs-CZ" altLang="cs-CZ">
              <a:solidFill>
                <a:srgbClr val="000000"/>
              </a:solidFill>
            </a:endParaRPr>
          </a:p>
        </p:txBody>
      </p:sp>
      <p:sp>
        <p:nvSpPr>
          <p:cNvPr id="4" name="Zástupný symbol pro číslo snímku 3"/>
          <p:cNvSpPr>
            <a:spLocks noGrp="1"/>
          </p:cNvSpPr>
          <p:nvPr>
            <p:ph type="sldNum" sz="quarter" idx="12"/>
          </p:nvPr>
        </p:nvSpPr>
        <p:spPr/>
        <p:txBody>
          <a:bodyPr/>
          <a:lstStyle>
            <a:lvl1pPr>
              <a:defRPr/>
            </a:lvl1pPr>
          </a:lstStyle>
          <a:p>
            <a:fld id="{EAECCFE5-8F7D-431F-A55B-045C679CA650}"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1856890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3F9880CD-8C44-4D4A-88D7-3486EA4BF7AC}"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151535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E5D4F605-F841-42D6-B85F-90AC1B68A459}"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382312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3526133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AF2D60A8-8CD6-471E-B2A8-04B394DFAB26}"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4089651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43700" y="277813"/>
            <a:ext cx="1943100" cy="585311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277813"/>
            <a:ext cx="5676900" cy="5853112"/>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75762A49-2AD6-4A36-8FAC-0D0205B9984B}"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42258267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showMasterPhAnim="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9088" y="1752600"/>
            <a:ext cx="8824912" cy="5129213"/>
            <a:chOff x="201" y="1104"/>
            <a:chExt cx="5559" cy="3231"/>
          </a:xfrm>
        </p:grpSpPr>
        <p:sp>
          <p:nvSpPr>
            <p:cNvPr id="5" name="Freeform 3"/>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cs-CZ" smtClean="0">
                <a:solidFill>
                  <a:srgbClr val="FFFFFF"/>
                </a:solidFill>
              </a:endParaRPr>
            </a:p>
          </p:txBody>
        </p:sp>
        <p:sp>
          <p:nvSpPr>
            <p:cNvPr id="6" name="Freeform 4"/>
            <p:cNvSpPr>
              <a:spLocks/>
            </p:cNvSpPr>
            <p:nvPr/>
          </p:nvSpPr>
          <p:spPr bwMode="ltGray">
            <a:xfrm>
              <a:off x="528" y="2400"/>
              <a:ext cx="5232" cy="1920"/>
            </a:xfrm>
            <a:custGeom>
              <a:avLst/>
              <a:gdLst>
                <a:gd name="T0" fmla="*/ 0 w 4897"/>
                <a:gd name="T1" fmla="*/ 0 h 2182"/>
                <a:gd name="T2" fmla="*/ 0 w 4897"/>
                <a:gd name="T3" fmla="*/ 1486 h 2182"/>
                <a:gd name="T4" fmla="*/ 5972 w 4897"/>
                <a:gd name="T5" fmla="*/ 1486 h 2182"/>
                <a:gd name="T6" fmla="*/ 597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cs-CZ" smtClean="0">
                <a:solidFill>
                  <a:srgbClr val="FFFFFF"/>
                </a:solidFill>
              </a:endParaRPr>
            </a:p>
          </p:txBody>
        </p:sp>
        <p:sp>
          <p:nvSpPr>
            <p:cNvPr id="7" name="Freeform 5"/>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cs-CZ">
                <a:solidFill>
                  <a:srgbClr val="FFFFFF"/>
                </a:solidFill>
              </a:endParaRPr>
            </a:p>
          </p:txBody>
        </p:sp>
        <p:sp>
          <p:nvSpPr>
            <p:cNvPr id="8" name="Freeform 6"/>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cs-CZ">
                <a:solidFill>
                  <a:srgbClr val="FFFFFF"/>
                </a:solidFill>
              </a:endParaRPr>
            </a:p>
          </p:txBody>
        </p:sp>
        <p:sp>
          <p:nvSpPr>
            <p:cNvPr id="9" name="Freeform 7"/>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cs-CZ">
                <a:solidFill>
                  <a:srgbClr val="FFFFFF"/>
                </a:solidFill>
              </a:endParaRPr>
            </a:p>
          </p:txBody>
        </p:sp>
        <p:sp>
          <p:nvSpPr>
            <p:cNvPr id="10" name="Freeform 8"/>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cs-CZ">
                <a:solidFill>
                  <a:srgbClr val="FFFFFF"/>
                </a:solidFill>
              </a:endParaRPr>
            </a:p>
          </p:txBody>
        </p:sp>
      </p:grpSp>
      <p:sp>
        <p:nvSpPr>
          <p:cNvPr id="9225" name="Rectangle 9"/>
          <p:cNvSpPr>
            <a:spLocks noGrp="1" noChangeArrowheads="1"/>
          </p:cNvSpPr>
          <p:nvPr>
            <p:ph type="ctrTitle" sz="quarter"/>
          </p:nvPr>
        </p:nvSpPr>
        <p:spPr>
          <a:xfrm>
            <a:off x="990600" y="1905000"/>
            <a:ext cx="7772400" cy="1736725"/>
          </a:xfrm>
        </p:spPr>
        <p:txBody>
          <a:bodyPr anchor="t"/>
          <a:lstStyle>
            <a:lvl1pPr>
              <a:defRPr sz="5400"/>
            </a:lvl1pPr>
          </a:lstStyle>
          <a:p>
            <a:pPr lvl="0"/>
            <a:r>
              <a:rPr lang="cs-CZ" noProof="0" smtClean="0"/>
              <a:t>Klepnutím lze upravit styl předlohy nadpisů.</a:t>
            </a:r>
          </a:p>
        </p:txBody>
      </p:sp>
      <p:sp>
        <p:nvSpPr>
          <p:cNvPr id="9226" name="Rectangle 10"/>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pPr lvl="0"/>
            <a:r>
              <a:rPr lang="cs-CZ" noProof="0" smtClean="0"/>
              <a:t>Klepnutím lze upravit styl předlohy podnadpisů.</a:t>
            </a:r>
          </a:p>
        </p:txBody>
      </p:sp>
      <p:sp>
        <p:nvSpPr>
          <p:cNvPr id="11" name="Rectangle 11"/>
          <p:cNvSpPr>
            <a:spLocks noGrp="1" noChangeArrowheads="1"/>
          </p:cNvSpPr>
          <p:nvPr>
            <p:ph type="dt" sz="quarter" idx="10"/>
          </p:nvPr>
        </p:nvSpPr>
        <p:spPr>
          <a:xfrm>
            <a:off x="990600" y="6245225"/>
            <a:ext cx="1901825" cy="476250"/>
          </a:xfrm>
        </p:spPr>
        <p:txBody>
          <a:bodyPr/>
          <a:lstStyle>
            <a:lvl1pPr fontAlgn="auto">
              <a:spcBef>
                <a:spcPts val="0"/>
              </a:spcBef>
              <a:spcAft>
                <a:spcPts val="0"/>
              </a:spcAft>
              <a:defRPr/>
            </a:lvl1pPr>
          </a:lstStyle>
          <a:p>
            <a:pPr>
              <a:defRPr/>
            </a:pPr>
            <a:endParaRPr lang="cs-CZ"/>
          </a:p>
        </p:txBody>
      </p:sp>
      <p:sp>
        <p:nvSpPr>
          <p:cNvPr id="12" name="Rectangle 12"/>
          <p:cNvSpPr>
            <a:spLocks noGrp="1" noChangeArrowheads="1"/>
          </p:cNvSpPr>
          <p:nvPr>
            <p:ph type="ftr" sz="quarter" idx="11"/>
          </p:nvPr>
        </p:nvSpPr>
        <p:spPr>
          <a:xfrm>
            <a:off x="3468688" y="6245225"/>
            <a:ext cx="2895600" cy="476250"/>
          </a:xfrm>
        </p:spPr>
        <p:txBody>
          <a:bodyPr/>
          <a:lstStyle>
            <a:lvl1pPr fontAlgn="auto">
              <a:spcBef>
                <a:spcPts val="0"/>
              </a:spcBef>
              <a:spcAft>
                <a:spcPts val="0"/>
              </a:spcAft>
              <a:defRPr/>
            </a:lvl1pPr>
          </a:lstStyle>
          <a:p>
            <a:pPr>
              <a:defRPr/>
            </a:pPr>
            <a:endParaRPr lang="cs-CZ"/>
          </a:p>
        </p:txBody>
      </p:sp>
      <p:sp>
        <p:nvSpPr>
          <p:cNvPr id="13" name="Rectangle 13"/>
          <p:cNvSpPr>
            <a:spLocks noGrp="1" noChangeArrowheads="1"/>
          </p:cNvSpPr>
          <p:nvPr>
            <p:ph type="sldNum" sz="quarter" idx="12"/>
          </p:nvPr>
        </p:nvSpPr>
        <p:spPr/>
        <p:txBody>
          <a:bodyPr/>
          <a:lstStyle>
            <a:lvl1pPr>
              <a:defRPr/>
            </a:lvl1pPr>
          </a:lstStyle>
          <a:p>
            <a:fld id="{B4B57886-8A26-4ECB-8460-4CD9E43991DA}" type="slidenum">
              <a:rPr lang="cs-CZ" altLang="cs-CZ"/>
              <a:pPr/>
              <a:t>‹#›</a:t>
            </a:fld>
            <a:endParaRPr lang="cs-CZ" altLang="cs-CZ"/>
          </a:p>
        </p:txBody>
      </p:sp>
    </p:spTree>
    <p:extLst>
      <p:ext uri="{BB962C8B-B14F-4D97-AF65-F5344CB8AC3E}">
        <p14:creationId xmlns:p14="http://schemas.microsoft.com/office/powerpoint/2010/main" val="28423094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37AD47CF-5F98-43C4-B29D-422BAD9F4A6A}" type="slidenum">
              <a:rPr lang="cs-CZ" altLang="cs-CZ"/>
              <a:pPr/>
              <a:t>‹#›</a:t>
            </a:fld>
            <a:endParaRPr lang="cs-CZ" altLang="cs-CZ"/>
          </a:p>
        </p:txBody>
      </p:sp>
    </p:spTree>
    <p:extLst>
      <p:ext uri="{BB962C8B-B14F-4D97-AF65-F5344CB8AC3E}">
        <p14:creationId xmlns:p14="http://schemas.microsoft.com/office/powerpoint/2010/main" val="40878352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BDB045B1-8670-4F1D-86C5-3BB9CAA2FB5E}" type="slidenum">
              <a:rPr lang="cs-CZ" altLang="cs-CZ"/>
              <a:pPr/>
              <a:t>‹#›</a:t>
            </a:fld>
            <a:endParaRPr lang="cs-CZ" altLang="cs-CZ"/>
          </a:p>
        </p:txBody>
      </p:sp>
    </p:spTree>
    <p:extLst>
      <p:ext uri="{BB962C8B-B14F-4D97-AF65-F5344CB8AC3E}">
        <p14:creationId xmlns:p14="http://schemas.microsoft.com/office/powerpoint/2010/main" val="36668785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6" name="Zástupný symbol pro zápatí 5"/>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vl1pPr>
          </a:lstStyle>
          <a:p>
            <a:fld id="{99CC8196-2CCC-4B1B-A03A-B154A9594503}" type="slidenum">
              <a:rPr lang="cs-CZ" altLang="cs-CZ"/>
              <a:pPr/>
              <a:t>‹#›</a:t>
            </a:fld>
            <a:endParaRPr lang="cs-CZ" altLang="cs-CZ"/>
          </a:p>
        </p:txBody>
      </p:sp>
    </p:spTree>
    <p:extLst>
      <p:ext uri="{BB962C8B-B14F-4D97-AF65-F5344CB8AC3E}">
        <p14:creationId xmlns:p14="http://schemas.microsoft.com/office/powerpoint/2010/main" val="34936656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8" name="Zástupný symbol pro zápatí 7"/>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Zástupný symbol pro číslo snímku 8"/>
          <p:cNvSpPr>
            <a:spLocks noGrp="1"/>
          </p:cNvSpPr>
          <p:nvPr>
            <p:ph type="sldNum" sz="quarter" idx="12"/>
          </p:nvPr>
        </p:nvSpPr>
        <p:spPr/>
        <p:txBody>
          <a:bodyPr/>
          <a:lstStyle>
            <a:lvl1pPr>
              <a:defRPr/>
            </a:lvl1pPr>
          </a:lstStyle>
          <a:p>
            <a:fld id="{38D7DC45-DA17-476B-BA6F-A7D82B25F2E6}" type="slidenum">
              <a:rPr lang="cs-CZ" altLang="cs-CZ"/>
              <a:pPr/>
              <a:t>‹#›</a:t>
            </a:fld>
            <a:endParaRPr lang="cs-CZ" altLang="cs-CZ"/>
          </a:p>
        </p:txBody>
      </p:sp>
    </p:spTree>
    <p:extLst>
      <p:ext uri="{BB962C8B-B14F-4D97-AF65-F5344CB8AC3E}">
        <p14:creationId xmlns:p14="http://schemas.microsoft.com/office/powerpoint/2010/main" val="23644811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4" name="Zástupný symbol pro zápatí 3"/>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Zástupný symbol pro číslo snímku 4"/>
          <p:cNvSpPr>
            <a:spLocks noGrp="1"/>
          </p:cNvSpPr>
          <p:nvPr>
            <p:ph type="sldNum" sz="quarter" idx="12"/>
          </p:nvPr>
        </p:nvSpPr>
        <p:spPr/>
        <p:txBody>
          <a:bodyPr/>
          <a:lstStyle>
            <a:lvl1pPr>
              <a:defRPr/>
            </a:lvl1pPr>
          </a:lstStyle>
          <a:p>
            <a:fld id="{F1E31786-0B08-44A5-9614-1EE6C77F1484}" type="slidenum">
              <a:rPr lang="cs-CZ" altLang="cs-CZ"/>
              <a:pPr/>
              <a:t>‹#›</a:t>
            </a:fld>
            <a:endParaRPr lang="cs-CZ" altLang="cs-CZ"/>
          </a:p>
        </p:txBody>
      </p:sp>
    </p:spTree>
    <p:extLst>
      <p:ext uri="{BB962C8B-B14F-4D97-AF65-F5344CB8AC3E}">
        <p14:creationId xmlns:p14="http://schemas.microsoft.com/office/powerpoint/2010/main" val="8365165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3" name="Zástupný symbol pro zápatí 2"/>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Zástupný symbol pro číslo snímku 3"/>
          <p:cNvSpPr>
            <a:spLocks noGrp="1"/>
          </p:cNvSpPr>
          <p:nvPr>
            <p:ph type="sldNum" sz="quarter" idx="12"/>
          </p:nvPr>
        </p:nvSpPr>
        <p:spPr/>
        <p:txBody>
          <a:bodyPr/>
          <a:lstStyle>
            <a:lvl1pPr>
              <a:defRPr/>
            </a:lvl1pPr>
          </a:lstStyle>
          <a:p>
            <a:fld id="{9BF4B0B8-CE79-4836-BE01-B471E15CFCC2}" type="slidenum">
              <a:rPr lang="cs-CZ" altLang="cs-CZ"/>
              <a:pPr/>
              <a:t>‹#›</a:t>
            </a:fld>
            <a:endParaRPr lang="cs-CZ" altLang="cs-CZ"/>
          </a:p>
        </p:txBody>
      </p:sp>
    </p:spTree>
    <p:extLst>
      <p:ext uri="{BB962C8B-B14F-4D97-AF65-F5344CB8AC3E}">
        <p14:creationId xmlns:p14="http://schemas.microsoft.com/office/powerpoint/2010/main" val="38535745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6" name="Zástupný symbol pro zápatí 5"/>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vl1pPr>
          </a:lstStyle>
          <a:p>
            <a:fld id="{25E9B8B8-4255-495D-A8B8-2FF9926802D4}" type="slidenum">
              <a:rPr lang="cs-CZ" altLang="cs-CZ"/>
              <a:pPr/>
              <a:t>‹#›</a:t>
            </a:fld>
            <a:endParaRPr lang="cs-CZ" altLang="cs-CZ"/>
          </a:p>
        </p:txBody>
      </p:sp>
    </p:spTree>
    <p:extLst>
      <p:ext uri="{BB962C8B-B14F-4D97-AF65-F5344CB8AC3E}">
        <p14:creationId xmlns:p14="http://schemas.microsoft.com/office/powerpoint/2010/main" val="2843982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DBF5F9">
                    <a:shade val="90000"/>
                  </a:srgbClr>
                </a:solidFill>
              </a:rPr>
              <a:pPr/>
              <a:t>5.2.2016</a:t>
            </a:fld>
            <a:endParaRPr lang="cs-CZ">
              <a:solidFill>
                <a:srgbClr val="DBF5F9">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DBF5F9">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DBF5F9">
                    <a:shade val="90000"/>
                  </a:srgbClr>
                </a:solidFill>
              </a:rPr>
              <a:pPr/>
              <a:t>‹#›</a:t>
            </a:fld>
            <a:endParaRPr lang="cs-CZ">
              <a:solidFill>
                <a:srgbClr val="DBF5F9">
                  <a:shade val="90000"/>
                </a:srgbClr>
              </a:solidFill>
            </a:endParaRPr>
          </a:p>
        </p:txBody>
      </p:sp>
    </p:spTree>
    <p:extLst>
      <p:ext uri="{BB962C8B-B14F-4D97-AF65-F5344CB8AC3E}">
        <p14:creationId xmlns:p14="http://schemas.microsoft.com/office/powerpoint/2010/main" val="3030232036"/>
      </p:ext>
    </p:extLst>
  </p:cSld>
  <p:clrMapOvr>
    <a:overrideClrMapping bg1="dk1" tx1="lt1" bg2="dk2" tx2="lt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6" name="Zástupný symbol pro zápatí 5"/>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vl1pPr>
          </a:lstStyle>
          <a:p>
            <a:fld id="{4D7CC25B-A2C6-4A1C-A044-93D9A865EE38}" type="slidenum">
              <a:rPr lang="cs-CZ" altLang="cs-CZ"/>
              <a:pPr/>
              <a:t>‹#›</a:t>
            </a:fld>
            <a:endParaRPr lang="cs-CZ" altLang="cs-CZ"/>
          </a:p>
        </p:txBody>
      </p:sp>
    </p:spTree>
    <p:extLst>
      <p:ext uri="{BB962C8B-B14F-4D97-AF65-F5344CB8AC3E}">
        <p14:creationId xmlns:p14="http://schemas.microsoft.com/office/powerpoint/2010/main" val="16519521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694955B6-07B7-4AC9-B9CB-B737660457F1}" type="slidenum">
              <a:rPr lang="cs-CZ" altLang="cs-CZ"/>
              <a:pPr/>
              <a:t>‹#›</a:t>
            </a:fld>
            <a:endParaRPr lang="cs-CZ" altLang="cs-CZ"/>
          </a:p>
        </p:txBody>
      </p:sp>
    </p:spTree>
    <p:extLst>
      <p:ext uri="{BB962C8B-B14F-4D97-AF65-F5344CB8AC3E}">
        <p14:creationId xmlns:p14="http://schemas.microsoft.com/office/powerpoint/2010/main" val="7058271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48463" y="244475"/>
            <a:ext cx="2097087"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44475"/>
            <a:ext cx="6138863"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DBD8AE0D-677F-48D6-A421-EAC8FF6CCE31}" type="slidenum">
              <a:rPr lang="cs-CZ" altLang="cs-CZ"/>
              <a:pPr/>
              <a:t>‹#›</a:t>
            </a:fld>
            <a:endParaRPr lang="cs-CZ" altLang="cs-CZ"/>
          </a:p>
        </p:txBody>
      </p:sp>
    </p:spTree>
    <p:extLst>
      <p:ext uri="{BB962C8B-B14F-4D97-AF65-F5344CB8AC3E}">
        <p14:creationId xmlns:p14="http://schemas.microsoft.com/office/powerpoint/2010/main" val="17237391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9" name="Nadpis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cs-CZ" smtClean="0"/>
              <a:t>Klepnutím lze upravit styl předlohy nadpisů.</a:t>
            </a:r>
            <a:endParaRPr lang="en-US"/>
          </a:p>
        </p:txBody>
      </p:sp>
      <p:sp>
        <p:nvSpPr>
          <p:cNvPr id="17" name="Podnadpis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Klepnutím lze upravit styl předlohy podnadpisů.</a:t>
            </a:r>
            <a:endParaRPr lang="en-US"/>
          </a:p>
        </p:txBody>
      </p:sp>
      <p:sp>
        <p:nvSpPr>
          <p:cNvPr id="4" name="Zástupný symbol pro datum 9"/>
          <p:cNvSpPr>
            <a:spLocks noGrp="1"/>
          </p:cNvSpPr>
          <p:nvPr>
            <p:ph type="dt" sz="half" idx="10"/>
          </p:nvPr>
        </p:nvSpPr>
        <p:spPr/>
        <p:txBody>
          <a:bodyPr/>
          <a:lstStyle>
            <a:lvl1pPr>
              <a:defRPr/>
            </a:lvl1pPr>
          </a:lstStyle>
          <a:p>
            <a:pPr>
              <a:defRPr/>
            </a:pPr>
            <a:fld id="{70899163-EF0B-4D98-B696-07A0D8F58167}" type="datetimeFigureOut">
              <a:rPr lang="cs-CZ">
                <a:solidFill>
                  <a:srgbClr val="775F55">
                    <a:shade val="90000"/>
                  </a:srgbClr>
                </a:solidFill>
              </a:rPr>
              <a:pPr>
                <a:defRPr/>
              </a:pPr>
              <a:t>5.2.2016</a:t>
            </a:fld>
            <a:endParaRPr lang="cs-CZ">
              <a:solidFill>
                <a:srgbClr val="775F55">
                  <a:shade val="90000"/>
                </a:srgbClr>
              </a:solidFill>
            </a:endParaRPr>
          </a:p>
        </p:txBody>
      </p:sp>
      <p:sp>
        <p:nvSpPr>
          <p:cNvPr id="5" name="Zástupný symbol pro zápatí 21"/>
          <p:cNvSpPr>
            <a:spLocks noGrp="1"/>
          </p:cNvSpPr>
          <p:nvPr>
            <p:ph type="ftr" sz="quarter" idx="11"/>
          </p:nvPr>
        </p:nvSpPr>
        <p:spPr/>
        <p:txBody>
          <a:bodyPr/>
          <a:lstStyle>
            <a:lvl1pPr>
              <a:defRPr/>
            </a:lvl1pPr>
          </a:lstStyle>
          <a:p>
            <a:pPr>
              <a:defRPr/>
            </a:pPr>
            <a:endParaRPr lang="cs-CZ">
              <a:solidFill>
                <a:srgbClr val="775F55">
                  <a:shade val="90000"/>
                </a:srgbClr>
              </a:solidFill>
            </a:endParaRPr>
          </a:p>
        </p:txBody>
      </p:sp>
      <p:sp>
        <p:nvSpPr>
          <p:cNvPr id="6" name="Zástupný symbol pro číslo snímku 17"/>
          <p:cNvSpPr>
            <a:spLocks noGrp="1"/>
          </p:cNvSpPr>
          <p:nvPr>
            <p:ph type="sldNum" sz="quarter" idx="12"/>
          </p:nvPr>
        </p:nvSpPr>
        <p:spPr/>
        <p:txBody>
          <a:bodyPr/>
          <a:lstStyle>
            <a:lvl1pPr>
              <a:defRPr/>
            </a:lvl1pPr>
          </a:lstStyle>
          <a:p>
            <a:fld id="{8CE3134A-7266-4FBE-A290-7CA490BDD315}" type="slidenum">
              <a:rPr lang="cs-CZ" altLang="cs-CZ"/>
              <a:pPr/>
              <a:t>‹#›</a:t>
            </a:fld>
            <a:endParaRPr lang="cs-CZ" altLang="cs-CZ"/>
          </a:p>
        </p:txBody>
      </p:sp>
    </p:spTree>
    <p:extLst>
      <p:ext uri="{BB962C8B-B14F-4D97-AF65-F5344CB8AC3E}">
        <p14:creationId xmlns:p14="http://schemas.microsoft.com/office/powerpoint/2010/main" val="18031640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9"/>
          <p:cNvSpPr>
            <a:spLocks noGrp="1"/>
          </p:cNvSpPr>
          <p:nvPr>
            <p:ph type="dt" sz="half" idx="10"/>
          </p:nvPr>
        </p:nvSpPr>
        <p:spPr/>
        <p:txBody>
          <a:bodyPr/>
          <a:lstStyle>
            <a:lvl1pPr>
              <a:defRPr/>
            </a:lvl1pPr>
          </a:lstStyle>
          <a:p>
            <a:pPr>
              <a:defRPr/>
            </a:pPr>
            <a:fld id="{FB4ACBF1-F70C-49B0-9A62-F90CC05B9180}" type="datetimeFigureOut">
              <a:rPr lang="cs-CZ">
                <a:solidFill>
                  <a:srgbClr val="775F55">
                    <a:shade val="90000"/>
                  </a:srgbClr>
                </a:solidFill>
              </a:rPr>
              <a:pPr>
                <a:defRPr/>
              </a:pPr>
              <a:t>5.2.2016</a:t>
            </a:fld>
            <a:endParaRPr lang="cs-CZ">
              <a:solidFill>
                <a:srgbClr val="775F55">
                  <a:shade val="90000"/>
                </a:srgbClr>
              </a:solidFill>
            </a:endParaRPr>
          </a:p>
        </p:txBody>
      </p:sp>
      <p:sp>
        <p:nvSpPr>
          <p:cNvPr id="5" name="Zástupný symbol pro zápatí 21"/>
          <p:cNvSpPr>
            <a:spLocks noGrp="1"/>
          </p:cNvSpPr>
          <p:nvPr>
            <p:ph type="ftr" sz="quarter" idx="11"/>
          </p:nvPr>
        </p:nvSpPr>
        <p:spPr/>
        <p:txBody>
          <a:bodyPr/>
          <a:lstStyle>
            <a:lvl1pPr>
              <a:defRPr/>
            </a:lvl1pPr>
          </a:lstStyle>
          <a:p>
            <a:pPr>
              <a:defRPr/>
            </a:pPr>
            <a:endParaRPr lang="cs-CZ">
              <a:solidFill>
                <a:srgbClr val="775F55">
                  <a:shade val="90000"/>
                </a:srgbClr>
              </a:solidFill>
            </a:endParaRPr>
          </a:p>
        </p:txBody>
      </p:sp>
      <p:sp>
        <p:nvSpPr>
          <p:cNvPr id="6" name="Zástupný symbol pro číslo snímku 17"/>
          <p:cNvSpPr>
            <a:spLocks noGrp="1"/>
          </p:cNvSpPr>
          <p:nvPr>
            <p:ph type="sldNum" sz="quarter" idx="12"/>
          </p:nvPr>
        </p:nvSpPr>
        <p:spPr/>
        <p:txBody>
          <a:bodyPr/>
          <a:lstStyle>
            <a:lvl1pPr>
              <a:defRPr/>
            </a:lvl1pPr>
          </a:lstStyle>
          <a:p>
            <a:fld id="{E9A84D09-1E39-4E3B-B741-A03A9FBAF480}" type="slidenum">
              <a:rPr lang="cs-CZ" altLang="cs-CZ"/>
              <a:pPr/>
              <a:t>‹#›</a:t>
            </a:fld>
            <a:endParaRPr lang="cs-CZ" altLang="cs-CZ"/>
          </a:p>
        </p:txBody>
      </p:sp>
    </p:spTree>
    <p:extLst>
      <p:ext uri="{BB962C8B-B14F-4D97-AF65-F5344CB8AC3E}">
        <p14:creationId xmlns:p14="http://schemas.microsoft.com/office/powerpoint/2010/main" val="9739751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cs-CZ" smtClean="0"/>
              <a:t>Klepnutím lze upravit styly předlohy textu.</a:t>
            </a:r>
          </a:p>
        </p:txBody>
      </p:sp>
      <p:sp>
        <p:nvSpPr>
          <p:cNvPr id="4" name="Zástupný symbol pro datum 9"/>
          <p:cNvSpPr>
            <a:spLocks noGrp="1"/>
          </p:cNvSpPr>
          <p:nvPr>
            <p:ph type="dt" sz="half" idx="10"/>
          </p:nvPr>
        </p:nvSpPr>
        <p:spPr/>
        <p:txBody>
          <a:bodyPr/>
          <a:lstStyle>
            <a:lvl1pPr>
              <a:defRPr/>
            </a:lvl1pPr>
          </a:lstStyle>
          <a:p>
            <a:pPr>
              <a:defRPr/>
            </a:pPr>
            <a:fld id="{FE83C4BB-33EB-4F4A-B003-AC07E7A57ED1}" type="datetimeFigureOut">
              <a:rPr lang="cs-CZ">
                <a:solidFill>
                  <a:srgbClr val="775F55">
                    <a:shade val="90000"/>
                  </a:srgbClr>
                </a:solidFill>
              </a:rPr>
              <a:pPr>
                <a:defRPr/>
              </a:pPr>
              <a:t>5.2.2016</a:t>
            </a:fld>
            <a:endParaRPr lang="cs-CZ">
              <a:solidFill>
                <a:srgbClr val="775F55">
                  <a:shade val="90000"/>
                </a:srgbClr>
              </a:solidFill>
            </a:endParaRPr>
          </a:p>
        </p:txBody>
      </p:sp>
      <p:sp>
        <p:nvSpPr>
          <p:cNvPr id="5" name="Zástupný symbol pro zápatí 21"/>
          <p:cNvSpPr>
            <a:spLocks noGrp="1"/>
          </p:cNvSpPr>
          <p:nvPr>
            <p:ph type="ftr" sz="quarter" idx="11"/>
          </p:nvPr>
        </p:nvSpPr>
        <p:spPr/>
        <p:txBody>
          <a:bodyPr/>
          <a:lstStyle>
            <a:lvl1pPr>
              <a:defRPr/>
            </a:lvl1pPr>
          </a:lstStyle>
          <a:p>
            <a:pPr>
              <a:defRPr/>
            </a:pPr>
            <a:endParaRPr lang="cs-CZ">
              <a:solidFill>
                <a:srgbClr val="775F55">
                  <a:shade val="90000"/>
                </a:srgbClr>
              </a:solidFill>
            </a:endParaRPr>
          </a:p>
        </p:txBody>
      </p:sp>
      <p:sp>
        <p:nvSpPr>
          <p:cNvPr id="6" name="Zástupný symbol pro číslo snímku 17"/>
          <p:cNvSpPr>
            <a:spLocks noGrp="1"/>
          </p:cNvSpPr>
          <p:nvPr>
            <p:ph type="sldNum" sz="quarter" idx="12"/>
          </p:nvPr>
        </p:nvSpPr>
        <p:spPr/>
        <p:txBody>
          <a:bodyPr/>
          <a:lstStyle>
            <a:lvl1pPr>
              <a:defRPr/>
            </a:lvl1pPr>
          </a:lstStyle>
          <a:p>
            <a:fld id="{0E0D49EC-0FCE-4786-A802-D2ABD26B30A2}" type="slidenum">
              <a:rPr lang="cs-CZ" altLang="cs-CZ"/>
              <a:pPr/>
              <a:t>‹#›</a:t>
            </a:fld>
            <a:endParaRPr lang="cs-CZ" altLang="cs-CZ"/>
          </a:p>
        </p:txBody>
      </p:sp>
    </p:spTree>
    <p:extLst>
      <p:ext uri="{BB962C8B-B14F-4D97-AF65-F5344CB8AC3E}">
        <p14:creationId xmlns:p14="http://schemas.microsoft.com/office/powerpoint/2010/main" val="13560727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9"/>
          <p:cNvSpPr>
            <a:spLocks noGrp="1"/>
          </p:cNvSpPr>
          <p:nvPr>
            <p:ph type="dt" sz="half" idx="10"/>
          </p:nvPr>
        </p:nvSpPr>
        <p:spPr/>
        <p:txBody>
          <a:bodyPr/>
          <a:lstStyle>
            <a:lvl1pPr>
              <a:defRPr/>
            </a:lvl1pPr>
          </a:lstStyle>
          <a:p>
            <a:pPr>
              <a:defRPr/>
            </a:pPr>
            <a:fld id="{6839D093-084E-4BE5-8165-CFF189252973}" type="datetimeFigureOut">
              <a:rPr lang="cs-CZ">
                <a:solidFill>
                  <a:srgbClr val="775F55">
                    <a:shade val="90000"/>
                  </a:srgbClr>
                </a:solidFill>
              </a:rPr>
              <a:pPr>
                <a:defRPr/>
              </a:pPr>
              <a:t>5.2.2016</a:t>
            </a:fld>
            <a:endParaRPr lang="cs-CZ">
              <a:solidFill>
                <a:srgbClr val="775F55">
                  <a:shade val="90000"/>
                </a:srgbClr>
              </a:solidFill>
            </a:endParaRPr>
          </a:p>
        </p:txBody>
      </p:sp>
      <p:sp>
        <p:nvSpPr>
          <p:cNvPr id="6" name="Zástupný symbol pro zápatí 21"/>
          <p:cNvSpPr>
            <a:spLocks noGrp="1"/>
          </p:cNvSpPr>
          <p:nvPr>
            <p:ph type="ftr" sz="quarter" idx="11"/>
          </p:nvPr>
        </p:nvSpPr>
        <p:spPr/>
        <p:txBody>
          <a:bodyPr/>
          <a:lstStyle>
            <a:lvl1pPr>
              <a:defRPr/>
            </a:lvl1pPr>
          </a:lstStyle>
          <a:p>
            <a:pPr>
              <a:defRPr/>
            </a:pPr>
            <a:endParaRPr lang="cs-CZ">
              <a:solidFill>
                <a:srgbClr val="775F55">
                  <a:shade val="90000"/>
                </a:srgbClr>
              </a:solidFill>
            </a:endParaRPr>
          </a:p>
        </p:txBody>
      </p:sp>
      <p:sp>
        <p:nvSpPr>
          <p:cNvPr id="7" name="Zástupný symbol pro číslo snímku 17"/>
          <p:cNvSpPr>
            <a:spLocks noGrp="1"/>
          </p:cNvSpPr>
          <p:nvPr>
            <p:ph type="sldNum" sz="quarter" idx="12"/>
          </p:nvPr>
        </p:nvSpPr>
        <p:spPr/>
        <p:txBody>
          <a:bodyPr/>
          <a:lstStyle>
            <a:lvl1pPr>
              <a:defRPr/>
            </a:lvl1pPr>
          </a:lstStyle>
          <a:p>
            <a:fld id="{47676A2B-305A-4A00-BACE-5DFD3CF5CC84}" type="slidenum">
              <a:rPr lang="cs-CZ" altLang="cs-CZ"/>
              <a:pPr/>
              <a:t>‹#›</a:t>
            </a:fld>
            <a:endParaRPr lang="cs-CZ" altLang="cs-CZ"/>
          </a:p>
        </p:txBody>
      </p:sp>
    </p:spTree>
    <p:extLst>
      <p:ext uri="{BB962C8B-B14F-4D97-AF65-F5344CB8AC3E}">
        <p14:creationId xmlns:p14="http://schemas.microsoft.com/office/powerpoint/2010/main" val="10961691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4" name="Zástupný symbol pro tex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5" name="Zástupný symbol pro obsah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9"/>
          <p:cNvSpPr>
            <a:spLocks noGrp="1"/>
          </p:cNvSpPr>
          <p:nvPr>
            <p:ph type="dt" sz="half" idx="10"/>
          </p:nvPr>
        </p:nvSpPr>
        <p:spPr/>
        <p:txBody>
          <a:bodyPr/>
          <a:lstStyle>
            <a:lvl1pPr>
              <a:defRPr/>
            </a:lvl1pPr>
          </a:lstStyle>
          <a:p>
            <a:pPr>
              <a:defRPr/>
            </a:pPr>
            <a:fld id="{6CF8F6B4-EFDB-4BA5-95F3-D9114E97D312}" type="datetimeFigureOut">
              <a:rPr lang="cs-CZ">
                <a:solidFill>
                  <a:srgbClr val="775F55">
                    <a:shade val="90000"/>
                  </a:srgbClr>
                </a:solidFill>
              </a:rPr>
              <a:pPr>
                <a:defRPr/>
              </a:pPr>
              <a:t>5.2.2016</a:t>
            </a:fld>
            <a:endParaRPr lang="cs-CZ">
              <a:solidFill>
                <a:srgbClr val="775F55">
                  <a:shade val="90000"/>
                </a:srgbClr>
              </a:solidFill>
            </a:endParaRPr>
          </a:p>
        </p:txBody>
      </p:sp>
      <p:sp>
        <p:nvSpPr>
          <p:cNvPr id="8" name="Zástupný symbol pro zápatí 21"/>
          <p:cNvSpPr>
            <a:spLocks noGrp="1"/>
          </p:cNvSpPr>
          <p:nvPr>
            <p:ph type="ftr" sz="quarter" idx="11"/>
          </p:nvPr>
        </p:nvSpPr>
        <p:spPr/>
        <p:txBody>
          <a:bodyPr/>
          <a:lstStyle>
            <a:lvl1pPr>
              <a:defRPr/>
            </a:lvl1pPr>
          </a:lstStyle>
          <a:p>
            <a:pPr>
              <a:defRPr/>
            </a:pPr>
            <a:endParaRPr lang="cs-CZ">
              <a:solidFill>
                <a:srgbClr val="775F55">
                  <a:shade val="90000"/>
                </a:srgbClr>
              </a:solidFill>
            </a:endParaRPr>
          </a:p>
        </p:txBody>
      </p:sp>
      <p:sp>
        <p:nvSpPr>
          <p:cNvPr id="9" name="Zástupný symbol pro číslo snímku 17"/>
          <p:cNvSpPr>
            <a:spLocks noGrp="1"/>
          </p:cNvSpPr>
          <p:nvPr>
            <p:ph type="sldNum" sz="quarter" idx="12"/>
          </p:nvPr>
        </p:nvSpPr>
        <p:spPr/>
        <p:txBody>
          <a:bodyPr/>
          <a:lstStyle>
            <a:lvl1pPr>
              <a:defRPr/>
            </a:lvl1pPr>
          </a:lstStyle>
          <a:p>
            <a:fld id="{28314AE6-0581-4FAA-B83A-99FADEC37924}" type="slidenum">
              <a:rPr lang="cs-CZ" altLang="cs-CZ"/>
              <a:pPr/>
              <a:t>‹#›</a:t>
            </a:fld>
            <a:endParaRPr lang="cs-CZ" altLang="cs-CZ"/>
          </a:p>
        </p:txBody>
      </p:sp>
    </p:spTree>
    <p:extLst>
      <p:ext uri="{BB962C8B-B14F-4D97-AF65-F5344CB8AC3E}">
        <p14:creationId xmlns:p14="http://schemas.microsoft.com/office/powerpoint/2010/main" val="3174788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cs-CZ" smtClean="0"/>
              <a:t>Klepnutím lze upravit styl předlohy nadpisů.</a:t>
            </a:r>
            <a:endParaRPr lang="en-US"/>
          </a:p>
        </p:txBody>
      </p:sp>
      <p:sp>
        <p:nvSpPr>
          <p:cNvPr id="3" name="Zástupný symbol pro datum 9"/>
          <p:cNvSpPr>
            <a:spLocks noGrp="1"/>
          </p:cNvSpPr>
          <p:nvPr>
            <p:ph type="dt" sz="half" idx="10"/>
          </p:nvPr>
        </p:nvSpPr>
        <p:spPr/>
        <p:txBody>
          <a:bodyPr/>
          <a:lstStyle>
            <a:lvl1pPr>
              <a:defRPr/>
            </a:lvl1pPr>
          </a:lstStyle>
          <a:p>
            <a:pPr>
              <a:defRPr/>
            </a:pPr>
            <a:fld id="{04EB5C8B-ADE4-4E34-A10F-2087CCDC876D}" type="datetimeFigureOut">
              <a:rPr lang="cs-CZ">
                <a:solidFill>
                  <a:srgbClr val="775F55">
                    <a:shade val="90000"/>
                  </a:srgbClr>
                </a:solidFill>
              </a:rPr>
              <a:pPr>
                <a:defRPr/>
              </a:pPr>
              <a:t>5.2.2016</a:t>
            </a:fld>
            <a:endParaRPr lang="cs-CZ">
              <a:solidFill>
                <a:srgbClr val="775F55">
                  <a:shade val="90000"/>
                </a:srgbClr>
              </a:solidFill>
            </a:endParaRPr>
          </a:p>
        </p:txBody>
      </p:sp>
      <p:sp>
        <p:nvSpPr>
          <p:cNvPr id="4" name="Zástupný symbol pro zápatí 21"/>
          <p:cNvSpPr>
            <a:spLocks noGrp="1"/>
          </p:cNvSpPr>
          <p:nvPr>
            <p:ph type="ftr" sz="quarter" idx="11"/>
          </p:nvPr>
        </p:nvSpPr>
        <p:spPr/>
        <p:txBody>
          <a:bodyPr/>
          <a:lstStyle>
            <a:lvl1pPr>
              <a:defRPr/>
            </a:lvl1pPr>
          </a:lstStyle>
          <a:p>
            <a:pPr>
              <a:defRPr/>
            </a:pPr>
            <a:endParaRPr lang="cs-CZ">
              <a:solidFill>
                <a:srgbClr val="775F55">
                  <a:shade val="90000"/>
                </a:srgbClr>
              </a:solidFill>
            </a:endParaRPr>
          </a:p>
        </p:txBody>
      </p:sp>
      <p:sp>
        <p:nvSpPr>
          <p:cNvPr id="5" name="Zástupný symbol pro číslo snímku 17"/>
          <p:cNvSpPr>
            <a:spLocks noGrp="1"/>
          </p:cNvSpPr>
          <p:nvPr>
            <p:ph type="sldNum" sz="quarter" idx="12"/>
          </p:nvPr>
        </p:nvSpPr>
        <p:spPr/>
        <p:txBody>
          <a:bodyPr/>
          <a:lstStyle>
            <a:lvl1pPr>
              <a:defRPr/>
            </a:lvl1pPr>
          </a:lstStyle>
          <a:p>
            <a:fld id="{51C286B9-8471-46B4-A81A-5E705CB29DC4}" type="slidenum">
              <a:rPr lang="cs-CZ" altLang="cs-CZ"/>
              <a:pPr/>
              <a:t>‹#›</a:t>
            </a:fld>
            <a:endParaRPr lang="cs-CZ" altLang="cs-CZ"/>
          </a:p>
        </p:txBody>
      </p:sp>
    </p:spTree>
    <p:extLst>
      <p:ext uri="{BB962C8B-B14F-4D97-AF65-F5344CB8AC3E}">
        <p14:creationId xmlns:p14="http://schemas.microsoft.com/office/powerpoint/2010/main" val="29631533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9"/>
          <p:cNvSpPr>
            <a:spLocks noGrp="1"/>
          </p:cNvSpPr>
          <p:nvPr>
            <p:ph type="dt" sz="half" idx="10"/>
          </p:nvPr>
        </p:nvSpPr>
        <p:spPr/>
        <p:txBody>
          <a:bodyPr/>
          <a:lstStyle>
            <a:lvl1pPr>
              <a:defRPr/>
            </a:lvl1pPr>
          </a:lstStyle>
          <a:p>
            <a:pPr>
              <a:defRPr/>
            </a:pPr>
            <a:fld id="{A9102272-C646-4515-92A5-8A7BEC272D43}" type="datetimeFigureOut">
              <a:rPr lang="cs-CZ">
                <a:solidFill>
                  <a:srgbClr val="775F55">
                    <a:shade val="90000"/>
                  </a:srgbClr>
                </a:solidFill>
              </a:rPr>
              <a:pPr>
                <a:defRPr/>
              </a:pPr>
              <a:t>5.2.2016</a:t>
            </a:fld>
            <a:endParaRPr lang="cs-CZ">
              <a:solidFill>
                <a:srgbClr val="775F55">
                  <a:shade val="90000"/>
                </a:srgbClr>
              </a:solidFill>
            </a:endParaRPr>
          </a:p>
        </p:txBody>
      </p:sp>
      <p:sp>
        <p:nvSpPr>
          <p:cNvPr id="3" name="Zástupný symbol pro zápatí 21"/>
          <p:cNvSpPr>
            <a:spLocks noGrp="1"/>
          </p:cNvSpPr>
          <p:nvPr>
            <p:ph type="ftr" sz="quarter" idx="11"/>
          </p:nvPr>
        </p:nvSpPr>
        <p:spPr/>
        <p:txBody>
          <a:bodyPr/>
          <a:lstStyle>
            <a:lvl1pPr>
              <a:defRPr/>
            </a:lvl1pPr>
          </a:lstStyle>
          <a:p>
            <a:pPr>
              <a:defRPr/>
            </a:pPr>
            <a:endParaRPr lang="cs-CZ">
              <a:solidFill>
                <a:srgbClr val="775F55">
                  <a:shade val="90000"/>
                </a:srgbClr>
              </a:solidFill>
            </a:endParaRPr>
          </a:p>
        </p:txBody>
      </p:sp>
      <p:sp>
        <p:nvSpPr>
          <p:cNvPr id="4" name="Zástupný symbol pro číslo snímku 17"/>
          <p:cNvSpPr>
            <a:spLocks noGrp="1"/>
          </p:cNvSpPr>
          <p:nvPr>
            <p:ph type="sldNum" sz="quarter" idx="12"/>
          </p:nvPr>
        </p:nvSpPr>
        <p:spPr/>
        <p:txBody>
          <a:bodyPr/>
          <a:lstStyle>
            <a:lvl1pPr>
              <a:defRPr/>
            </a:lvl1pPr>
          </a:lstStyle>
          <a:p>
            <a:fld id="{3CB337F3-D743-4C4D-8C05-95CD8B519610}" type="slidenum">
              <a:rPr lang="cs-CZ" altLang="cs-CZ"/>
              <a:pPr/>
              <a:t>‹#›</a:t>
            </a:fld>
            <a:endParaRPr lang="cs-CZ" altLang="cs-CZ"/>
          </a:p>
        </p:txBody>
      </p:sp>
    </p:spTree>
    <p:extLst>
      <p:ext uri="{BB962C8B-B14F-4D97-AF65-F5344CB8AC3E}">
        <p14:creationId xmlns:p14="http://schemas.microsoft.com/office/powerpoint/2010/main" val="3220791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5107797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cs-CZ" smtClean="0"/>
              <a:t>Klepnutím lze upravit styl předlohy nadpisů.</a:t>
            </a:r>
            <a:endParaRPr lang="en-US"/>
          </a:p>
        </p:txBody>
      </p:sp>
      <p:sp>
        <p:nvSpPr>
          <p:cNvPr id="3" name="Zástupný symbol pro tex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cs-CZ" smtClean="0"/>
              <a:t>Klepnutím lze upravit styly předlohy textu.</a:t>
            </a:r>
          </a:p>
        </p:txBody>
      </p:sp>
      <p:sp>
        <p:nvSpPr>
          <p:cNvPr id="4" name="Zástupný symbol pro obsah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9"/>
          <p:cNvSpPr>
            <a:spLocks noGrp="1"/>
          </p:cNvSpPr>
          <p:nvPr>
            <p:ph type="dt" sz="half" idx="10"/>
          </p:nvPr>
        </p:nvSpPr>
        <p:spPr/>
        <p:txBody>
          <a:bodyPr/>
          <a:lstStyle>
            <a:lvl1pPr>
              <a:defRPr/>
            </a:lvl1pPr>
          </a:lstStyle>
          <a:p>
            <a:pPr>
              <a:defRPr/>
            </a:pPr>
            <a:fld id="{B03DDE07-2387-4CBE-A375-27A3E12D474B}" type="datetimeFigureOut">
              <a:rPr lang="cs-CZ">
                <a:solidFill>
                  <a:srgbClr val="775F55">
                    <a:shade val="90000"/>
                  </a:srgbClr>
                </a:solidFill>
              </a:rPr>
              <a:pPr>
                <a:defRPr/>
              </a:pPr>
              <a:t>5.2.2016</a:t>
            </a:fld>
            <a:endParaRPr lang="cs-CZ">
              <a:solidFill>
                <a:srgbClr val="775F55">
                  <a:shade val="90000"/>
                </a:srgbClr>
              </a:solidFill>
            </a:endParaRPr>
          </a:p>
        </p:txBody>
      </p:sp>
      <p:sp>
        <p:nvSpPr>
          <p:cNvPr id="6" name="Zástupný symbol pro zápatí 21"/>
          <p:cNvSpPr>
            <a:spLocks noGrp="1"/>
          </p:cNvSpPr>
          <p:nvPr>
            <p:ph type="ftr" sz="quarter" idx="11"/>
          </p:nvPr>
        </p:nvSpPr>
        <p:spPr/>
        <p:txBody>
          <a:bodyPr/>
          <a:lstStyle>
            <a:lvl1pPr>
              <a:defRPr/>
            </a:lvl1pPr>
          </a:lstStyle>
          <a:p>
            <a:pPr>
              <a:defRPr/>
            </a:pPr>
            <a:endParaRPr lang="cs-CZ">
              <a:solidFill>
                <a:srgbClr val="775F55">
                  <a:shade val="90000"/>
                </a:srgbClr>
              </a:solidFill>
            </a:endParaRPr>
          </a:p>
        </p:txBody>
      </p:sp>
      <p:sp>
        <p:nvSpPr>
          <p:cNvPr id="7" name="Zástupný symbol pro číslo snímku 17"/>
          <p:cNvSpPr>
            <a:spLocks noGrp="1"/>
          </p:cNvSpPr>
          <p:nvPr>
            <p:ph type="sldNum" sz="quarter" idx="12"/>
          </p:nvPr>
        </p:nvSpPr>
        <p:spPr/>
        <p:txBody>
          <a:bodyPr/>
          <a:lstStyle>
            <a:lvl1pPr>
              <a:defRPr/>
            </a:lvl1pPr>
          </a:lstStyle>
          <a:p>
            <a:fld id="{24A24BC6-D38F-4F3C-A62B-84E5E0FF47E4}" type="slidenum">
              <a:rPr lang="cs-CZ" altLang="cs-CZ"/>
              <a:pPr/>
              <a:t>‹#›</a:t>
            </a:fld>
            <a:endParaRPr lang="cs-CZ" altLang="cs-CZ"/>
          </a:p>
        </p:txBody>
      </p:sp>
    </p:spTree>
    <p:extLst>
      <p:ext uri="{BB962C8B-B14F-4D97-AF65-F5344CB8AC3E}">
        <p14:creationId xmlns:p14="http://schemas.microsoft.com/office/powerpoint/2010/main" val="7401845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5" name="Obdélník s odříznutým a zakulaceným jedním rohem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Pravoúhlý trojúhelník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Volný tvar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cs typeface="Arial" panose="020B0604020202020204" pitchFamily="34" charset="0"/>
            </a:endParaRPr>
          </a:p>
        </p:txBody>
      </p:sp>
      <p:sp>
        <p:nvSpPr>
          <p:cNvPr id="8" name="Volný tvar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cs typeface="Arial" panose="020B0604020202020204" pitchFamily="34" charset="0"/>
            </a:endParaRPr>
          </a:p>
        </p:txBody>
      </p:sp>
      <p:sp>
        <p:nvSpPr>
          <p:cNvPr id="2" name="Nadpis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cs-CZ" smtClean="0"/>
              <a:t>Klepnutím lze upravit styl předlohy nadpisů.</a:t>
            </a:r>
            <a:endParaRPr lang="en-US"/>
          </a:p>
        </p:txBody>
      </p:sp>
      <p:sp>
        <p:nvSpPr>
          <p:cNvPr id="4" name="Zástupný symbol pro text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cs-CZ" smtClean="0"/>
              <a:t>Klepnutím lze upravit styly předlohy textu.</a:t>
            </a:r>
          </a:p>
        </p:txBody>
      </p:sp>
      <p:sp>
        <p:nvSpPr>
          <p:cNvPr id="3" name="Zástupný symbol pro obrázek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cs-CZ" noProof="0" smtClean="0"/>
              <a:t>Klepnutím na ikonu přidáte obrázek.</a:t>
            </a:r>
            <a:endParaRPr lang="en-US" noProof="0" dirty="0"/>
          </a:p>
        </p:txBody>
      </p:sp>
      <p:sp>
        <p:nvSpPr>
          <p:cNvPr id="9" name="Zástupný symbol pro datum 4"/>
          <p:cNvSpPr>
            <a:spLocks noGrp="1"/>
          </p:cNvSpPr>
          <p:nvPr>
            <p:ph type="dt" sz="half" idx="10"/>
          </p:nvPr>
        </p:nvSpPr>
        <p:spPr/>
        <p:txBody>
          <a:bodyPr/>
          <a:lstStyle>
            <a:lvl1pPr>
              <a:defRPr/>
            </a:lvl1pPr>
          </a:lstStyle>
          <a:p>
            <a:pPr>
              <a:defRPr/>
            </a:pPr>
            <a:fld id="{CABC5C9D-E02E-4217-AD8C-212EBA029C87}" type="datetimeFigureOut">
              <a:rPr lang="cs-CZ">
                <a:solidFill>
                  <a:srgbClr val="775F55">
                    <a:shade val="90000"/>
                  </a:srgbClr>
                </a:solidFill>
              </a:rPr>
              <a:pPr>
                <a:defRPr/>
              </a:pPr>
              <a:t>5.2.2016</a:t>
            </a:fld>
            <a:endParaRPr lang="cs-CZ">
              <a:solidFill>
                <a:srgbClr val="775F55">
                  <a:shade val="90000"/>
                </a:srgbClr>
              </a:solidFill>
            </a:endParaRPr>
          </a:p>
        </p:txBody>
      </p:sp>
      <p:sp>
        <p:nvSpPr>
          <p:cNvPr id="10" name="Zástupný symbol pro zápatí 5"/>
          <p:cNvSpPr>
            <a:spLocks noGrp="1"/>
          </p:cNvSpPr>
          <p:nvPr>
            <p:ph type="ftr" sz="quarter" idx="11"/>
          </p:nvPr>
        </p:nvSpPr>
        <p:spPr/>
        <p:txBody>
          <a:bodyPr/>
          <a:lstStyle>
            <a:lvl1pPr>
              <a:defRPr/>
            </a:lvl1pPr>
          </a:lstStyle>
          <a:p>
            <a:pPr>
              <a:defRPr/>
            </a:pPr>
            <a:endParaRPr lang="cs-CZ">
              <a:solidFill>
                <a:srgbClr val="775F55">
                  <a:shade val="90000"/>
                </a:srgbClr>
              </a:solidFill>
            </a:endParaRPr>
          </a:p>
        </p:txBody>
      </p:sp>
      <p:sp>
        <p:nvSpPr>
          <p:cNvPr id="11" name="Zástupný symbol pro číslo snímku 6"/>
          <p:cNvSpPr>
            <a:spLocks noGrp="1"/>
          </p:cNvSpPr>
          <p:nvPr>
            <p:ph type="sldNum" sz="quarter" idx="12"/>
          </p:nvPr>
        </p:nvSpPr>
        <p:spPr>
          <a:xfrm>
            <a:off x="8077200" y="6356350"/>
            <a:ext cx="609600" cy="365125"/>
          </a:xfrm>
        </p:spPr>
        <p:txBody>
          <a:bodyPr/>
          <a:lstStyle>
            <a:lvl1pPr>
              <a:defRPr/>
            </a:lvl1pPr>
          </a:lstStyle>
          <a:p>
            <a:fld id="{C93EBA10-E269-404B-81AF-76C31E314952}" type="slidenum">
              <a:rPr lang="cs-CZ" altLang="cs-CZ"/>
              <a:pPr/>
              <a:t>‹#›</a:t>
            </a:fld>
            <a:endParaRPr lang="cs-CZ" altLang="cs-CZ"/>
          </a:p>
        </p:txBody>
      </p:sp>
    </p:spTree>
    <p:extLst>
      <p:ext uri="{BB962C8B-B14F-4D97-AF65-F5344CB8AC3E}">
        <p14:creationId xmlns:p14="http://schemas.microsoft.com/office/powerpoint/2010/main" val="3898856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9"/>
          <p:cNvSpPr>
            <a:spLocks noGrp="1"/>
          </p:cNvSpPr>
          <p:nvPr>
            <p:ph type="dt" sz="half" idx="10"/>
          </p:nvPr>
        </p:nvSpPr>
        <p:spPr/>
        <p:txBody>
          <a:bodyPr/>
          <a:lstStyle>
            <a:lvl1pPr>
              <a:defRPr/>
            </a:lvl1pPr>
          </a:lstStyle>
          <a:p>
            <a:pPr>
              <a:defRPr/>
            </a:pPr>
            <a:fld id="{EE707845-4AC7-464B-BA42-DA099A8181AF}" type="datetimeFigureOut">
              <a:rPr lang="cs-CZ">
                <a:solidFill>
                  <a:srgbClr val="775F55">
                    <a:shade val="90000"/>
                  </a:srgbClr>
                </a:solidFill>
              </a:rPr>
              <a:pPr>
                <a:defRPr/>
              </a:pPr>
              <a:t>5.2.2016</a:t>
            </a:fld>
            <a:endParaRPr lang="cs-CZ">
              <a:solidFill>
                <a:srgbClr val="775F55">
                  <a:shade val="90000"/>
                </a:srgbClr>
              </a:solidFill>
            </a:endParaRPr>
          </a:p>
        </p:txBody>
      </p:sp>
      <p:sp>
        <p:nvSpPr>
          <p:cNvPr id="5" name="Zástupný symbol pro zápatí 21"/>
          <p:cNvSpPr>
            <a:spLocks noGrp="1"/>
          </p:cNvSpPr>
          <p:nvPr>
            <p:ph type="ftr" sz="quarter" idx="11"/>
          </p:nvPr>
        </p:nvSpPr>
        <p:spPr/>
        <p:txBody>
          <a:bodyPr/>
          <a:lstStyle>
            <a:lvl1pPr>
              <a:defRPr/>
            </a:lvl1pPr>
          </a:lstStyle>
          <a:p>
            <a:pPr>
              <a:defRPr/>
            </a:pPr>
            <a:endParaRPr lang="cs-CZ">
              <a:solidFill>
                <a:srgbClr val="775F55">
                  <a:shade val="90000"/>
                </a:srgbClr>
              </a:solidFill>
            </a:endParaRPr>
          </a:p>
        </p:txBody>
      </p:sp>
      <p:sp>
        <p:nvSpPr>
          <p:cNvPr id="6" name="Zástupný symbol pro číslo snímku 17"/>
          <p:cNvSpPr>
            <a:spLocks noGrp="1"/>
          </p:cNvSpPr>
          <p:nvPr>
            <p:ph type="sldNum" sz="quarter" idx="12"/>
          </p:nvPr>
        </p:nvSpPr>
        <p:spPr/>
        <p:txBody>
          <a:bodyPr/>
          <a:lstStyle>
            <a:lvl1pPr>
              <a:defRPr/>
            </a:lvl1pPr>
          </a:lstStyle>
          <a:p>
            <a:fld id="{AA351C1C-785F-48D2-8195-58F815EEF8E5}" type="slidenum">
              <a:rPr lang="cs-CZ" altLang="cs-CZ"/>
              <a:pPr/>
              <a:t>‹#›</a:t>
            </a:fld>
            <a:endParaRPr lang="cs-CZ" altLang="cs-CZ"/>
          </a:p>
        </p:txBody>
      </p:sp>
    </p:spTree>
    <p:extLst>
      <p:ext uri="{BB962C8B-B14F-4D97-AF65-F5344CB8AC3E}">
        <p14:creationId xmlns:p14="http://schemas.microsoft.com/office/powerpoint/2010/main" val="411272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914401"/>
            <a:ext cx="2057400" cy="5211763"/>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914401"/>
            <a:ext cx="6019800" cy="521176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9"/>
          <p:cNvSpPr>
            <a:spLocks noGrp="1"/>
          </p:cNvSpPr>
          <p:nvPr>
            <p:ph type="dt" sz="half" idx="10"/>
          </p:nvPr>
        </p:nvSpPr>
        <p:spPr/>
        <p:txBody>
          <a:bodyPr/>
          <a:lstStyle>
            <a:lvl1pPr>
              <a:defRPr/>
            </a:lvl1pPr>
          </a:lstStyle>
          <a:p>
            <a:pPr>
              <a:defRPr/>
            </a:pPr>
            <a:fld id="{9AF86B03-D531-4A5D-A957-9C3517F75806}" type="datetimeFigureOut">
              <a:rPr lang="cs-CZ">
                <a:solidFill>
                  <a:srgbClr val="775F55">
                    <a:shade val="90000"/>
                  </a:srgbClr>
                </a:solidFill>
              </a:rPr>
              <a:pPr>
                <a:defRPr/>
              </a:pPr>
              <a:t>5.2.2016</a:t>
            </a:fld>
            <a:endParaRPr lang="cs-CZ">
              <a:solidFill>
                <a:srgbClr val="775F55">
                  <a:shade val="90000"/>
                </a:srgbClr>
              </a:solidFill>
            </a:endParaRPr>
          </a:p>
        </p:txBody>
      </p:sp>
      <p:sp>
        <p:nvSpPr>
          <p:cNvPr id="5" name="Zástupný symbol pro zápatí 21"/>
          <p:cNvSpPr>
            <a:spLocks noGrp="1"/>
          </p:cNvSpPr>
          <p:nvPr>
            <p:ph type="ftr" sz="quarter" idx="11"/>
          </p:nvPr>
        </p:nvSpPr>
        <p:spPr/>
        <p:txBody>
          <a:bodyPr/>
          <a:lstStyle>
            <a:lvl1pPr>
              <a:defRPr/>
            </a:lvl1pPr>
          </a:lstStyle>
          <a:p>
            <a:pPr>
              <a:defRPr/>
            </a:pPr>
            <a:endParaRPr lang="cs-CZ">
              <a:solidFill>
                <a:srgbClr val="775F55">
                  <a:shade val="90000"/>
                </a:srgbClr>
              </a:solidFill>
            </a:endParaRPr>
          </a:p>
        </p:txBody>
      </p:sp>
      <p:sp>
        <p:nvSpPr>
          <p:cNvPr id="6" name="Zástupný symbol pro číslo snímku 17"/>
          <p:cNvSpPr>
            <a:spLocks noGrp="1"/>
          </p:cNvSpPr>
          <p:nvPr>
            <p:ph type="sldNum" sz="quarter" idx="12"/>
          </p:nvPr>
        </p:nvSpPr>
        <p:spPr/>
        <p:txBody>
          <a:bodyPr/>
          <a:lstStyle>
            <a:lvl1pPr>
              <a:defRPr/>
            </a:lvl1pPr>
          </a:lstStyle>
          <a:p>
            <a:fld id="{054752E5-5008-49D8-AE4A-035A711A1240}" type="slidenum">
              <a:rPr lang="cs-CZ" altLang="cs-CZ"/>
              <a:pPr/>
              <a:t>‹#›</a:t>
            </a:fld>
            <a:endParaRPr lang="cs-CZ" altLang="cs-CZ"/>
          </a:p>
        </p:txBody>
      </p:sp>
    </p:spTree>
    <p:extLst>
      <p:ext uri="{BB962C8B-B14F-4D97-AF65-F5344CB8AC3E}">
        <p14:creationId xmlns:p14="http://schemas.microsoft.com/office/powerpoint/2010/main" val="936928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tIns="45720" anchor="b"/>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8" name="Zástupný symbol pro zápatí 7"/>
          <p:cNvSpPr>
            <a:spLocks noGrp="1"/>
          </p:cNvSpPr>
          <p:nvPr>
            <p:ph type="ftr" sz="quarter" idx="11"/>
          </p:nvPr>
        </p:nvSpPr>
        <p:spPr/>
        <p:txBody>
          <a:bodyPr/>
          <a:lstStyle/>
          <a:p>
            <a:endParaRPr lang="cs-CZ">
              <a:solidFill>
                <a:srgbClr val="04617B">
                  <a:shade val="90000"/>
                </a:srgbClr>
              </a:solidFill>
            </a:endParaRPr>
          </a:p>
        </p:txBody>
      </p:sp>
      <p:sp>
        <p:nvSpPr>
          <p:cNvPr id="9" name="Zástupný symbol pro číslo snímku 8"/>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09845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4" name="Zástupný symbol pro zápatí 3"/>
          <p:cNvSpPr>
            <a:spLocks noGrp="1"/>
          </p:cNvSpPr>
          <p:nvPr>
            <p:ph type="ftr" sz="quarter" idx="11"/>
          </p:nvPr>
        </p:nvSpPr>
        <p:spPr/>
        <p:txBody>
          <a:bodyPr/>
          <a:lstStyle/>
          <a:p>
            <a:endParaRPr lang="cs-CZ">
              <a:solidFill>
                <a:srgbClr val="04617B">
                  <a:shade val="90000"/>
                </a:srgbClr>
              </a:solidFill>
            </a:endParaRPr>
          </a:p>
        </p:txBody>
      </p:sp>
      <p:sp>
        <p:nvSpPr>
          <p:cNvPr id="5" name="Zástupný symbol pro číslo snímku 4"/>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3463405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BFFCBD1-1597-430D-B735-448EC1F5C524}" type="datetimeFigureOut">
              <a:rPr lang="cs-CZ" smtClean="0"/>
              <a:t>5.2.2016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500709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3" name="Zástupný symbol pro zápatí 2"/>
          <p:cNvSpPr>
            <a:spLocks noGrp="1"/>
          </p:cNvSpPr>
          <p:nvPr>
            <p:ph type="ftr" sz="quarter" idx="11"/>
          </p:nvPr>
        </p:nvSpPr>
        <p:spPr/>
        <p:txBody>
          <a:bodyPr/>
          <a:lstStyle/>
          <a:p>
            <a:endParaRPr lang="cs-CZ">
              <a:solidFill>
                <a:srgbClr val="04617B">
                  <a:shade val="90000"/>
                </a:srgbClr>
              </a:solidFill>
            </a:endParaRPr>
          </a:p>
        </p:txBody>
      </p:sp>
      <p:sp>
        <p:nvSpPr>
          <p:cNvPr id="4" name="Zástupný symbol pro číslo snímku 3"/>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165565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88858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Obdélník s odříznutým a zakulaceným jedním rohem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Pravoúhlý trojúhelní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Nadpis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cs-CZ" smtClean="0"/>
              <a:t>Klepnutím lze upravit styl předlohy nadpisů.</a:t>
            </a:r>
            <a:endParaRPr kumimoji="0" lang="en-US"/>
          </a:p>
        </p:txBody>
      </p:sp>
      <p:sp>
        <p:nvSpPr>
          <p:cNvPr id="4" name="Zástupný symbol pro text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a:xfrm>
            <a:off x="8077200" y="6356350"/>
            <a:ext cx="609600" cy="365125"/>
          </a:xfrm>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
        <p:nvSpPr>
          <p:cNvPr id="3" name="Zástupný symbol pro obrázek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cs-CZ" smtClean="0"/>
              <a:t>Klepnutím na ikonu přidáte obrázek.</a:t>
            </a:r>
            <a:endParaRPr kumimoji="0" lang="en-US" dirty="0"/>
          </a:p>
        </p:txBody>
      </p:sp>
      <p:sp>
        <p:nvSpPr>
          <p:cNvPr id="10" name="Volný tvar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Volný tvar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05801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3987646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914401"/>
            <a:ext cx="2057400" cy="5211763"/>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914401"/>
            <a:ext cx="6019800" cy="5211763"/>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1823170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bg>
      <p:bgRef idx="1002">
        <a:schemeClr val="bg2"/>
      </p:bgRef>
    </p:bg>
    <p:spTree>
      <p:nvGrpSpPr>
        <p:cNvPr id="1" name=""/>
        <p:cNvGrpSpPr/>
        <p:nvPr/>
      </p:nvGrpSpPr>
      <p:grpSpPr>
        <a:xfrm>
          <a:off x="0" y="0"/>
          <a:ext cx="0" cy="0"/>
          <a:chOff x="0" y="0"/>
          <a:chExt cx="0" cy="0"/>
        </a:xfrm>
      </p:grpSpPr>
      <p:sp>
        <p:nvSpPr>
          <p:cNvPr id="9" name="Nadpis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Klepnutím lze upravit styl předlohy nadpisů.</a:t>
            </a:r>
            <a:endParaRPr kumimoji="0" lang="en-US"/>
          </a:p>
        </p:txBody>
      </p:sp>
      <p:sp>
        <p:nvSpPr>
          <p:cNvPr id="17" name="Podnadpis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30" name="Zástupný symbol pro datum 29"/>
          <p:cNvSpPr>
            <a:spLocks noGrp="1"/>
          </p:cNvSpPr>
          <p:nvPr>
            <p:ph type="dt" sz="half" idx="10"/>
          </p:nvPr>
        </p:nvSpPr>
        <p:spPr/>
        <p:txBody>
          <a:bodyPr/>
          <a:lstStyle/>
          <a:p>
            <a:fld id="{0D3F59A4-F837-41F0-876E-5CF40EF10FB8}" type="datetimeFigureOut">
              <a:rPr lang="cs-CZ" smtClean="0">
                <a:solidFill>
                  <a:srgbClr val="DBF5F9">
                    <a:shade val="90000"/>
                  </a:srgbClr>
                </a:solidFill>
              </a:rPr>
              <a:pPr/>
              <a:t>5.2.2016</a:t>
            </a:fld>
            <a:endParaRPr lang="cs-CZ">
              <a:solidFill>
                <a:srgbClr val="DBF5F9">
                  <a:shade val="90000"/>
                </a:srgbClr>
              </a:solidFill>
            </a:endParaRPr>
          </a:p>
        </p:txBody>
      </p:sp>
      <p:sp>
        <p:nvSpPr>
          <p:cNvPr id="19" name="Zástupný symbol pro zápatí 18"/>
          <p:cNvSpPr>
            <a:spLocks noGrp="1"/>
          </p:cNvSpPr>
          <p:nvPr>
            <p:ph type="ftr" sz="quarter" idx="11"/>
          </p:nvPr>
        </p:nvSpPr>
        <p:spPr/>
        <p:txBody>
          <a:bodyPr/>
          <a:lstStyle/>
          <a:p>
            <a:endParaRPr lang="cs-CZ">
              <a:solidFill>
                <a:srgbClr val="DBF5F9">
                  <a:shade val="90000"/>
                </a:srgbClr>
              </a:solidFill>
            </a:endParaRPr>
          </a:p>
        </p:txBody>
      </p:sp>
      <p:sp>
        <p:nvSpPr>
          <p:cNvPr id="27" name="Zástupný symbol pro číslo snímku 26"/>
          <p:cNvSpPr>
            <a:spLocks noGrp="1"/>
          </p:cNvSpPr>
          <p:nvPr>
            <p:ph type="sldNum" sz="quarter" idx="12"/>
          </p:nvPr>
        </p:nvSpPr>
        <p:spPr/>
        <p:txBody>
          <a:bodyPr/>
          <a:lstStyle/>
          <a:p>
            <a:fld id="{053AE7DF-3B33-4C0C-A520-CCEE8E34C2F8}" type="slidenum">
              <a:rPr lang="cs-CZ" smtClean="0">
                <a:solidFill>
                  <a:srgbClr val="DBF5F9">
                    <a:shade val="90000"/>
                  </a:srgbClr>
                </a:solidFill>
              </a:rPr>
              <a:pPr/>
              <a:t>‹#›</a:t>
            </a:fld>
            <a:endParaRPr lang="cs-CZ">
              <a:solidFill>
                <a:srgbClr val="DBF5F9">
                  <a:shade val="90000"/>
                </a:srgbClr>
              </a:solidFill>
            </a:endParaRPr>
          </a:p>
        </p:txBody>
      </p:sp>
    </p:spTree>
    <p:extLst>
      <p:ext uri="{BB962C8B-B14F-4D97-AF65-F5344CB8AC3E}">
        <p14:creationId xmlns:p14="http://schemas.microsoft.com/office/powerpoint/2010/main" val="102202473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502495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DBF5F9">
                    <a:shade val="90000"/>
                  </a:srgbClr>
                </a:solidFill>
              </a:rPr>
              <a:pPr/>
              <a:t>5.2.2016</a:t>
            </a:fld>
            <a:endParaRPr lang="cs-CZ">
              <a:solidFill>
                <a:srgbClr val="DBF5F9">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DBF5F9">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DBF5F9">
                    <a:shade val="90000"/>
                  </a:srgbClr>
                </a:solidFill>
              </a:rPr>
              <a:pPr/>
              <a:t>‹#›</a:t>
            </a:fld>
            <a:endParaRPr lang="cs-CZ">
              <a:solidFill>
                <a:srgbClr val="DBF5F9">
                  <a:shade val="90000"/>
                </a:srgbClr>
              </a:solidFill>
            </a:endParaRPr>
          </a:p>
        </p:txBody>
      </p:sp>
    </p:spTree>
    <p:extLst>
      <p:ext uri="{BB962C8B-B14F-4D97-AF65-F5344CB8AC3E}">
        <p14:creationId xmlns:p14="http://schemas.microsoft.com/office/powerpoint/2010/main" val="253218442"/>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3704933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tIns="45720" anchor="b"/>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8" name="Zástupný symbol pro zápatí 7"/>
          <p:cNvSpPr>
            <a:spLocks noGrp="1"/>
          </p:cNvSpPr>
          <p:nvPr>
            <p:ph type="ftr" sz="quarter" idx="11"/>
          </p:nvPr>
        </p:nvSpPr>
        <p:spPr/>
        <p:txBody>
          <a:bodyPr/>
          <a:lstStyle/>
          <a:p>
            <a:endParaRPr lang="cs-CZ">
              <a:solidFill>
                <a:srgbClr val="04617B">
                  <a:shade val="90000"/>
                </a:srgbClr>
              </a:solidFill>
            </a:endParaRPr>
          </a:p>
        </p:txBody>
      </p:sp>
      <p:sp>
        <p:nvSpPr>
          <p:cNvPr id="9" name="Zástupný symbol pro číslo snímku 8"/>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93329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BFFCBD1-1597-430D-B735-448EC1F5C524}" type="datetimeFigureOut">
              <a:rPr lang="cs-CZ" smtClean="0"/>
              <a:t>5.2.2016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802974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4" name="Zástupný symbol pro zápatí 3"/>
          <p:cNvSpPr>
            <a:spLocks noGrp="1"/>
          </p:cNvSpPr>
          <p:nvPr>
            <p:ph type="ftr" sz="quarter" idx="11"/>
          </p:nvPr>
        </p:nvSpPr>
        <p:spPr/>
        <p:txBody>
          <a:bodyPr/>
          <a:lstStyle/>
          <a:p>
            <a:endParaRPr lang="cs-CZ">
              <a:solidFill>
                <a:srgbClr val="04617B">
                  <a:shade val="90000"/>
                </a:srgbClr>
              </a:solidFill>
            </a:endParaRPr>
          </a:p>
        </p:txBody>
      </p:sp>
      <p:sp>
        <p:nvSpPr>
          <p:cNvPr id="5" name="Zástupný symbol pro číslo snímku 4"/>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506058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3" name="Zástupný symbol pro zápatí 2"/>
          <p:cNvSpPr>
            <a:spLocks noGrp="1"/>
          </p:cNvSpPr>
          <p:nvPr>
            <p:ph type="ftr" sz="quarter" idx="11"/>
          </p:nvPr>
        </p:nvSpPr>
        <p:spPr/>
        <p:txBody>
          <a:bodyPr/>
          <a:lstStyle/>
          <a:p>
            <a:endParaRPr lang="cs-CZ">
              <a:solidFill>
                <a:srgbClr val="04617B">
                  <a:shade val="90000"/>
                </a:srgbClr>
              </a:solidFill>
            </a:endParaRPr>
          </a:p>
        </p:txBody>
      </p:sp>
      <p:sp>
        <p:nvSpPr>
          <p:cNvPr id="4" name="Zástupný symbol pro číslo snímku 3"/>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1313742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09290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Obdélník s odříznutým a zakulaceným jedním rohem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Pravoúhlý trojúhelní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Nadpis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cs-CZ" smtClean="0"/>
              <a:t>Klepnutím lze upravit styl předlohy nadpisů.</a:t>
            </a:r>
            <a:endParaRPr kumimoji="0" lang="en-US"/>
          </a:p>
        </p:txBody>
      </p:sp>
      <p:sp>
        <p:nvSpPr>
          <p:cNvPr id="4" name="Zástupný symbol pro text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a:xfrm>
            <a:off x="8077200" y="6356350"/>
            <a:ext cx="609600" cy="365125"/>
          </a:xfrm>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
        <p:nvSpPr>
          <p:cNvPr id="3" name="Zástupný symbol pro obrázek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cs-CZ" smtClean="0"/>
              <a:t>Klepnutím na ikonu přidáte obrázek.</a:t>
            </a:r>
            <a:endParaRPr kumimoji="0" lang="en-US" dirty="0"/>
          </a:p>
        </p:txBody>
      </p:sp>
      <p:sp>
        <p:nvSpPr>
          <p:cNvPr id="10" name="Volný tvar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Volný tvar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92311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1416863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914401"/>
            <a:ext cx="2057400" cy="5211763"/>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914401"/>
            <a:ext cx="6019800" cy="5211763"/>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855948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Úvodní snímek">
    <p:bg>
      <p:bgRef idx="1002">
        <a:schemeClr val="bg2"/>
      </p:bgRef>
    </p:bg>
    <p:spTree>
      <p:nvGrpSpPr>
        <p:cNvPr id="1" name=""/>
        <p:cNvGrpSpPr/>
        <p:nvPr/>
      </p:nvGrpSpPr>
      <p:grpSpPr>
        <a:xfrm>
          <a:off x="0" y="0"/>
          <a:ext cx="0" cy="0"/>
          <a:chOff x="0" y="0"/>
          <a:chExt cx="0" cy="0"/>
        </a:xfrm>
      </p:grpSpPr>
      <p:sp>
        <p:nvSpPr>
          <p:cNvPr id="9" name="Nadpis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Klepnutím lze upravit styl předlohy nadpisů.</a:t>
            </a:r>
            <a:endParaRPr kumimoji="0" lang="en-US"/>
          </a:p>
        </p:txBody>
      </p:sp>
      <p:sp>
        <p:nvSpPr>
          <p:cNvPr id="17" name="Podnadpis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30" name="Zástupný symbol pro datum 29"/>
          <p:cNvSpPr>
            <a:spLocks noGrp="1"/>
          </p:cNvSpPr>
          <p:nvPr>
            <p:ph type="dt" sz="half" idx="10"/>
          </p:nvPr>
        </p:nvSpPr>
        <p:spPr/>
        <p:txBody>
          <a:bodyPr/>
          <a:lstStyle/>
          <a:p>
            <a:fld id="{0D3F59A4-F837-41F0-876E-5CF40EF10FB8}" type="datetimeFigureOut">
              <a:rPr lang="cs-CZ" smtClean="0">
                <a:solidFill>
                  <a:srgbClr val="DBF5F9">
                    <a:shade val="90000"/>
                  </a:srgbClr>
                </a:solidFill>
              </a:rPr>
              <a:pPr/>
              <a:t>5.2.2016</a:t>
            </a:fld>
            <a:endParaRPr lang="cs-CZ">
              <a:solidFill>
                <a:srgbClr val="DBF5F9">
                  <a:shade val="90000"/>
                </a:srgbClr>
              </a:solidFill>
            </a:endParaRPr>
          </a:p>
        </p:txBody>
      </p:sp>
      <p:sp>
        <p:nvSpPr>
          <p:cNvPr id="19" name="Zástupný symbol pro zápatí 18"/>
          <p:cNvSpPr>
            <a:spLocks noGrp="1"/>
          </p:cNvSpPr>
          <p:nvPr>
            <p:ph type="ftr" sz="quarter" idx="11"/>
          </p:nvPr>
        </p:nvSpPr>
        <p:spPr/>
        <p:txBody>
          <a:bodyPr/>
          <a:lstStyle/>
          <a:p>
            <a:endParaRPr lang="cs-CZ">
              <a:solidFill>
                <a:srgbClr val="DBF5F9">
                  <a:shade val="90000"/>
                </a:srgbClr>
              </a:solidFill>
            </a:endParaRPr>
          </a:p>
        </p:txBody>
      </p:sp>
      <p:sp>
        <p:nvSpPr>
          <p:cNvPr id="27" name="Zástupný symbol pro číslo snímku 26"/>
          <p:cNvSpPr>
            <a:spLocks noGrp="1"/>
          </p:cNvSpPr>
          <p:nvPr>
            <p:ph type="sldNum" sz="quarter" idx="12"/>
          </p:nvPr>
        </p:nvSpPr>
        <p:spPr/>
        <p:txBody>
          <a:bodyPr/>
          <a:lstStyle/>
          <a:p>
            <a:fld id="{053AE7DF-3B33-4C0C-A520-CCEE8E34C2F8}" type="slidenum">
              <a:rPr lang="cs-CZ" smtClean="0">
                <a:solidFill>
                  <a:srgbClr val="DBF5F9">
                    <a:shade val="90000"/>
                  </a:srgbClr>
                </a:solidFill>
              </a:rPr>
              <a:pPr/>
              <a:t>‹#›</a:t>
            </a:fld>
            <a:endParaRPr lang="cs-CZ">
              <a:solidFill>
                <a:srgbClr val="DBF5F9">
                  <a:shade val="90000"/>
                </a:srgbClr>
              </a:solidFill>
            </a:endParaRPr>
          </a:p>
        </p:txBody>
      </p:sp>
    </p:spTree>
    <p:extLst>
      <p:ext uri="{BB962C8B-B14F-4D97-AF65-F5344CB8AC3E}">
        <p14:creationId xmlns:p14="http://schemas.microsoft.com/office/powerpoint/2010/main" val="87727104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809271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DBF5F9">
                    <a:shade val="90000"/>
                  </a:srgbClr>
                </a:solidFill>
              </a:rPr>
              <a:pPr/>
              <a:t>5.2.2016</a:t>
            </a:fld>
            <a:endParaRPr lang="cs-CZ">
              <a:solidFill>
                <a:srgbClr val="DBF5F9">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DBF5F9">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DBF5F9">
                    <a:shade val="90000"/>
                  </a:srgbClr>
                </a:solidFill>
              </a:rPr>
              <a:pPr/>
              <a:t>‹#›</a:t>
            </a:fld>
            <a:endParaRPr lang="cs-CZ">
              <a:solidFill>
                <a:srgbClr val="DBF5F9">
                  <a:shade val="90000"/>
                </a:srgbClr>
              </a:solidFill>
            </a:endParaRPr>
          </a:p>
        </p:txBody>
      </p:sp>
    </p:spTree>
    <p:extLst>
      <p:ext uri="{BB962C8B-B14F-4D97-AF65-F5344CB8AC3E}">
        <p14:creationId xmlns:p14="http://schemas.microsoft.com/office/powerpoint/2010/main" val="3628563570"/>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97556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BFFCBD1-1597-430D-B735-448EC1F5C524}" type="datetimeFigureOut">
              <a:rPr lang="cs-CZ" smtClean="0"/>
              <a:t>5.2.2016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1141889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tIns="45720" anchor="b"/>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8" name="Zástupný symbol pro zápatí 7"/>
          <p:cNvSpPr>
            <a:spLocks noGrp="1"/>
          </p:cNvSpPr>
          <p:nvPr>
            <p:ph type="ftr" sz="quarter" idx="11"/>
          </p:nvPr>
        </p:nvSpPr>
        <p:spPr/>
        <p:txBody>
          <a:bodyPr/>
          <a:lstStyle/>
          <a:p>
            <a:endParaRPr lang="cs-CZ">
              <a:solidFill>
                <a:srgbClr val="04617B">
                  <a:shade val="90000"/>
                </a:srgbClr>
              </a:solidFill>
            </a:endParaRPr>
          </a:p>
        </p:txBody>
      </p:sp>
      <p:sp>
        <p:nvSpPr>
          <p:cNvPr id="9" name="Zástupný symbol pro číslo snímku 8"/>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048635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4" name="Zástupný symbol pro zápatí 3"/>
          <p:cNvSpPr>
            <a:spLocks noGrp="1"/>
          </p:cNvSpPr>
          <p:nvPr>
            <p:ph type="ftr" sz="quarter" idx="11"/>
          </p:nvPr>
        </p:nvSpPr>
        <p:spPr/>
        <p:txBody>
          <a:bodyPr/>
          <a:lstStyle/>
          <a:p>
            <a:endParaRPr lang="cs-CZ">
              <a:solidFill>
                <a:srgbClr val="04617B">
                  <a:shade val="90000"/>
                </a:srgbClr>
              </a:solidFill>
            </a:endParaRPr>
          </a:p>
        </p:txBody>
      </p:sp>
      <p:sp>
        <p:nvSpPr>
          <p:cNvPr id="5" name="Zástupný symbol pro číslo snímku 4"/>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1710219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3" name="Zástupný symbol pro zápatí 2"/>
          <p:cNvSpPr>
            <a:spLocks noGrp="1"/>
          </p:cNvSpPr>
          <p:nvPr>
            <p:ph type="ftr" sz="quarter" idx="11"/>
          </p:nvPr>
        </p:nvSpPr>
        <p:spPr/>
        <p:txBody>
          <a:bodyPr/>
          <a:lstStyle/>
          <a:p>
            <a:endParaRPr lang="cs-CZ">
              <a:solidFill>
                <a:srgbClr val="04617B">
                  <a:shade val="90000"/>
                </a:srgbClr>
              </a:solidFill>
            </a:endParaRPr>
          </a:p>
        </p:txBody>
      </p:sp>
      <p:sp>
        <p:nvSpPr>
          <p:cNvPr id="4" name="Zástupný symbol pro číslo snímku 3"/>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3548921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470449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Obdélník s odříznutým a zakulaceným jedním rohem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Pravoúhlý trojúhelní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Nadpis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cs-CZ" smtClean="0"/>
              <a:t>Klepnutím lze upravit styl předlohy nadpisů.</a:t>
            </a:r>
            <a:endParaRPr kumimoji="0" lang="en-US"/>
          </a:p>
        </p:txBody>
      </p:sp>
      <p:sp>
        <p:nvSpPr>
          <p:cNvPr id="4" name="Zástupný symbol pro text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a:xfrm>
            <a:off x="8077200" y="6356350"/>
            <a:ext cx="609600" cy="365125"/>
          </a:xfrm>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
        <p:nvSpPr>
          <p:cNvPr id="3" name="Zástupný symbol pro obrázek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cs-CZ" smtClean="0"/>
              <a:t>Klepnutím na ikonu přidáte obrázek.</a:t>
            </a:r>
            <a:endParaRPr kumimoji="0" lang="en-US" dirty="0"/>
          </a:p>
        </p:txBody>
      </p:sp>
      <p:sp>
        <p:nvSpPr>
          <p:cNvPr id="10" name="Volný tvar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Volný tvar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14362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223665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914401"/>
            <a:ext cx="2057400" cy="5211763"/>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914401"/>
            <a:ext cx="6019800" cy="5211763"/>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30581497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Úvodní snímek">
    <p:bg>
      <p:bgRef idx="1002">
        <a:schemeClr val="bg2"/>
      </p:bgRef>
    </p:bg>
    <p:spTree>
      <p:nvGrpSpPr>
        <p:cNvPr id="1" name=""/>
        <p:cNvGrpSpPr/>
        <p:nvPr/>
      </p:nvGrpSpPr>
      <p:grpSpPr>
        <a:xfrm>
          <a:off x="0" y="0"/>
          <a:ext cx="0" cy="0"/>
          <a:chOff x="0" y="0"/>
          <a:chExt cx="0" cy="0"/>
        </a:xfrm>
      </p:grpSpPr>
      <p:sp>
        <p:nvSpPr>
          <p:cNvPr id="9" name="Nadpis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Klepnutím lze upravit styl předlohy nadpisů.</a:t>
            </a:r>
            <a:endParaRPr kumimoji="0" lang="en-US"/>
          </a:p>
        </p:txBody>
      </p:sp>
      <p:sp>
        <p:nvSpPr>
          <p:cNvPr id="17" name="Podnadpis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30" name="Zástupný symbol pro datum 29"/>
          <p:cNvSpPr>
            <a:spLocks noGrp="1"/>
          </p:cNvSpPr>
          <p:nvPr>
            <p:ph type="dt" sz="half" idx="10"/>
          </p:nvPr>
        </p:nvSpPr>
        <p:spPr/>
        <p:txBody>
          <a:bodyPr/>
          <a:lstStyle/>
          <a:p>
            <a:fld id="{0D3F59A4-F837-41F0-876E-5CF40EF10FB8}" type="datetimeFigureOut">
              <a:rPr lang="cs-CZ" smtClean="0">
                <a:solidFill>
                  <a:srgbClr val="DBF5F9">
                    <a:shade val="90000"/>
                  </a:srgbClr>
                </a:solidFill>
              </a:rPr>
              <a:pPr/>
              <a:t>5.2.2016</a:t>
            </a:fld>
            <a:endParaRPr lang="cs-CZ">
              <a:solidFill>
                <a:srgbClr val="DBF5F9">
                  <a:shade val="90000"/>
                </a:srgbClr>
              </a:solidFill>
            </a:endParaRPr>
          </a:p>
        </p:txBody>
      </p:sp>
      <p:sp>
        <p:nvSpPr>
          <p:cNvPr id="19" name="Zástupný symbol pro zápatí 18"/>
          <p:cNvSpPr>
            <a:spLocks noGrp="1"/>
          </p:cNvSpPr>
          <p:nvPr>
            <p:ph type="ftr" sz="quarter" idx="11"/>
          </p:nvPr>
        </p:nvSpPr>
        <p:spPr/>
        <p:txBody>
          <a:bodyPr/>
          <a:lstStyle/>
          <a:p>
            <a:endParaRPr lang="cs-CZ">
              <a:solidFill>
                <a:srgbClr val="DBF5F9">
                  <a:shade val="90000"/>
                </a:srgbClr>
              </a:solidFill>
            </a:endParaRPr>
          </a:p>
        </p:txBody>
      </p:sp>
      <p:sp>
        <p:nvSpPr>
          <p:cNvPr id="27" name="Zástupný symbol pro číslo snímku 26"/>
          <p:cNvSpPr>
            <a:spLocks noGrp="1"/>
          </p:cNvSpPr>
          <p:nvPr>
            <p:ph type="sldNum" sz="quarter" idx="12"/>
          </p:nvPr>
        </p:nvSpPr>
        <p:spPr/>
        <p:txBody>
          <a:bodyPr/>
          <a:lstStyle/>
          <a:p>
            <a:fld id="{053AE7DF-3B33-4C0C-A520-CCEE8E34C2F8}" type="slidenum">
              <a:rPr lang="cs-CZ" smtClean="0">
                <a:solidFill>
                  <a:srgbClr val="DBF5F9">
                    <a:shade val="90000"/>
                  </a:srgbClr>
                </a:solidFill>
              </a:rPr>
              <a:pPr/>
              <a:t>‹#›</a:t>
            </a:fld>
            <a:endParaRPr lang="cs-CZ">
              <a:solidFill>
                <a:srgbClr val="DBF5F9">
                  <a:shade val="90000"/>
                </a:srgbClr>
              </a:solidFill>
            </a:endParaRPr>
          </a:p>
        </p:txBody>
      </p:sp>
    </p:spTree>
    <p:extLst>
      <p:ext uri="{BB962C8B-B14F-4D97-AF65-F5344CB8AC3E}">
        <p14:creationId xmlns:p14="http://schemas.microsoft.com/office/powerpoint/2010/main" val="2557762025"/>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643135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DBF5F9">
                    <a:shade val="90000"/>
                  </a:srgbClr>
                </a:solidFill>
              </a:rPr>
              <a:pPr/>
              <a:t>5.2.2016</a:t>
            </a:fld>
            <a:endParaRPr lang="cs-CZ">
              <a:solidFill>
                <a:srgbClr val="DBF5F9">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DBF5F9">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DBF5F9">
                    <a:shade val="90000"/>
                  </a:srgbClr>
                </a:solidFill>
              </a:rPr>
              <a:pPr/>
              <a:t>‹#›</a:t>
            </a:fld>
            <a:endParaRPr lang="cs-CZ">
              <a:solidFill>
                <a:srgbClr val="DBF5F9">
                  <a:shade val="90000"/>
                </a:srgbClr>
              </a:solidFill>
            </a:endParaRPr>
          </a:p>
        </p:txBody>
      </p:sp>
    </p:spTree>
    <p:extLst>
      <p:ext uri="{BB962C8B-B14F-4D97-AF65-F5344CB8AC3E}">
        <p14:creationId xmlns:p14="http://schemas.microsoft.com/office/powerpoint/2010/main" val="54009204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BFFCBD1-1597-430D-B735-448EC1F5C524}" type="datetimeFigureOut">
              <a:rPr lang="cs-CZ" smtClean="0"/>
              <a:t>5.2.2016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2369804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145701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tIns="45720" anchor="b"/>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8" name="Zástupný symbol pro zápatí 7"/>
          <p:cNvSpPr>
            <a:spLocks noGrp="1"/>
          </p:cNvSpPr>
          <p:nvPr>
            <p:ph type="ftr" sz="quarter" idx="11"/>
          </p:nvPr>
        </p:nvSpPr>
        <p:spPr/>
        <p:txBody>
          <a:bodyPr/>
          <a:lstStyle/>
          <a:p>
            <a:endParaRPr lang="cs-CZ">
              <a:solidFill>
                <a:srgbClr val="04617B">
                  <a:shade val="90000"/>
                </a:srgbClr>
              </a:solidFill>
            </a:endParaRPr>
          </a:p>
        </p:txBody>
      </p:sp>
      <p:sp>
        <p:nvSpPr>
          <p:cNvPr id="9" name="Zástupný symbol pro číslo snímku 8"/>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2537610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4" name="Zástupný symbol pro zápatí 3"/>
          <p:cNvSpPr>
            <a:spLocks noGrp="1"/>
          </p:cNvSpPr>
          <p:nvPr>
            <p:ph type="ftr" sz="quarter" idx="11"/>
          </p:nvPr>
        </p:nvSpPr>
        <p:spPr/>
        <p:txBody>
          <a:bodyPr/>
          <a:lstStyle/>
          <a:p>
            <a:endParaRPr lang="cs-CZ">
              <a:solidFill>
                <a:srgbClr val="04617B">
                  <a:shade val="90000"/>
                </a:srgbClr>
              </a:solidFill>
            </a:endParaRPr>
          </a:p>
        </p:txBody>
      </p:sp>
      <p:sp>
        <p:nvSpPr>
          <p:cNvPr id="5" name="Zástupný symbol pro číslo snímku 4"/>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8435750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3" name="Zástupný symbol pro zápatí 2"/>
          <p:cNvSpPr>
            <a:spLocks noGrp="1"/>
          </p:cNvSpPr>
          <p:nvPr>
            <p:ph type="ftr" sz="quarter" idx="11"/>
          </p:nvPr>
        </p:nvSpPr>
        <p:spPr/>
        <p:txBody>
          <a:bodyPr/>
          <a:lstStyle/>
          <a:p>
            <a:endParaRPr lang="cs-CZ">
              <a:solidFill>
                <a:srgbClr val="04617B">
                  <a:shade val="90000"/>
                </a:srgbClr>
              </a:solidFill>
            </a:endParaRPr>
          </a:p>
        </p:txBody>
      </p:sp>
      <p:sp>
        <p:nvSpPr>
          <p:cNvPr id="4" name="Zástupný symbol pro číslo snímku 3"/>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38339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850977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Obdélník s odříznutým a zakulaceným jedním rohem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Pravoúhlý trojúhelní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Nadpis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cs-CZ" smtClean="0"/>
              <a:t>Klepnutím lze upravit styl předlohy nadpisů.</a:t>
            </a:r>
            <a:endParaRPr kumimoji="0" lang="en-US"/>
          </a:p>
        </p:txBody>
      </p:sp>
      <p:sp>
        <p:nvSpPr>
          <p:cNvPr id="4" name="Zástupný symbol pro text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6" name="Zástupný symbol pro zápatí 5"/>
          <p:cNvSpPr>
            <a:spLocks noGrp="1"/>
          </p:cNvSpPr>
          <p:nvPr>
            <p:ph type="ftr" sz="quarter" idx="11"/>
          </p:nvPr>
        </p:nvSpPr>
        <p:spPr/>
        <p:txBody>
          <a:bodyPr/>
          <a:lstStyle/>
          <a:p>
            <a:endParaRPr lang="cs-CZ">
              <a:solidFill>
                <a:srgbClr val="04617B">
                  <a:shade val="90000"/>
                </a:srgbClr>
              </a:solidFill>
            </a:endParaRPr>
          </a:p>
        </p:txBody>
      </p:sp>
      <p:sp>
        <p:nvSpPr>
          <p:cNvPr id="7" name="Zástupný symbol pro číslo snímku 6"/>
          <p:cNvSpPr>
            <a:spLocks noGrp="1"/>
          </p:cNvSpPr>
          <p:nvPr>
            <p:ph type="sldNum" sz="quarter" idx="12"/>
          </p:nvPr>
        </p:nvSpPr>
        <p:spPr>
          <a:xfrm>
            <a:off x="8077200" y="6356350"/>
            <a:ext cx="609600" cy="365125"/>
          </a:xfrm>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
        <p:nvSpPr>
          <p:cNvPr id="3" name="Zástupný symbol pro obrázek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cs-CZ" smtClean="0"/>
              <a:t>Klepnutím na ikonu přidáte obrázek.</a:t>
            </a:r>
            <a:endParaRPr kumimoji="0" lang="en-US" dirty="0"/>
          </a:p>
        </p:txBody>
      </p:sp>
      <p:sp>
        <p:nvSpPr>
          <p:cNvPr id="10" name="Volný tvar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Volný tvar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93058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1099668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914401"/>
            <a:ext cx="2057400" cy="5211763"/>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914401"/>
            <a:ext cx="6019800" cy="5211763"/>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5" name="Zástupný symbol pro zápatí 4"/>
          <p:cNvSpPr>
            <a:spLocks noGrp="1"/>
          </p:cNvSpPr>
          <p:nvPr>
            <p:ph type="ftr" sz="quarter" idx="11"/>
          </p:nvPr>
        </p:nvSpPr>
        <p:spPr/>
        <p:txBody>
          <a:bodyPr/>
          <a:lstStyle/>
          <a:p>
            <a:endParaRPr lang="cs-CZ">
              <a:solidFill>
                <a:srgbClr val="04617B">
                  <a:shade val="90000"/>
                </a:srgbClr>
              </a:solidFill>
            </a:endParaRPr>
          </a:p>
        </p:txBody>
      </p:sp>
      <p:sp>
        <p:nvSpPr>
          <p:cNvPr id="6" name="Zástupný symbol pro číslo snímku 5"/>
          <p:cNvSpPr>
            <a:spLocks noGrp="1"/>
          </p:cNvSpPr>
          <p:nvPr>
            <p:ph type="sldNum" sz="quarter" idx="12"/>
          </p:nvPr>
        </p:nvSpPr>
        <p:spPr/>
        <p:txBody>
          <a:body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spTree>
    <p:extLst>
      <p:ext uri="{BB962C8B-B14F-4D97-AF65-F5344CB8AC3E}">
        <p14:creationId xmlns:p14="http://schemas.microsoft.com/office/powerpoint/2010/main" val="12384620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bdélník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Zaoblený obdélník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Obdélník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Obdélník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Obdélník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Podnadpis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Klepnutím lze upravit styl předlohy podnadpisů.</a:t>
            </a:r>
            <a:endParaRPr lang="en-US"/>
          </a:p>
        </p:txBody>
      </p:sp>
      <p:sp>
        <p:nvSpPr>
          <p:cNvPr id="8" name="Nadpis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cs-CZ" smtClean="0"/>
              <a:t>Klepnutím lze upravit styl předlohy nadpisů.</a:t>
            </a:r>
            <a:endParaRPr lang="en-US"/>
          </a:p>
        </p:txBody>
      </p:sp>
      <p:sp>
        <p:nvSpPr>
          <p:cNvPr id="11" name="Zástupný symbol pro datum 27"/>
          <p:cNvSpPr>
            <a:spLocks noGrp="1"/>
          </p:cNvSpPr>
          <p:nvPr>
            <p:ph type="dt" sz="half" idx="10"/>
          </p:nvPr>
        </p:nvSpPr>
        <p:spPr/>
        <p:txBody>
          <a:bodyPr/>
          <a:lstStyle>
            <a:lvl1pPr>
              <a:defRPr/>
            </a:lvl1pPr>
          </a:lstStyle>
          <a:p>
            <a:pPr>
              <a:defRPr/>
            </a:pPr>
            <a:fld id="{8D746E45-F234-4745-8467-1C671B133883}" type="datetimeFigureOut">
              <a:rPr lang="cs-CZ">
                <a:solidFill>
                  <a:srgbClr val="696464"/>
                </a:solidFill>
              </a:rPr>
              <a:pPr>
                <a:defRPr/>
              </a:pPr>
              <a:t>5.2.2016</a:t>
            </a:fld>
            <a:endParaRPr lang="cs-CZ">
              <a:solidFill>
                <a:srgbClr val="696464"/>
              </a:solidFill>
            </a:endParaRPr>
          </a:p>
        </p:txBody>
      </p:sp>
      <p:sp>
        <p:nvSpPr>
          <p:cNvPr id="12" name="Zástupný symbol pro zápatí 16"/>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13" name="Zástupný symbol pro číslo snímku 28"/>
          <p:cNvSpPr>
            <a:spLocks noGrp="1"/>
          </p:cNvSpPr>
          <p:nvPr>
            <p:ph type="sldNum" sz="quarter" idx="12"/>
          </p:nvPr>
        </p:nvSpPr>
        <p:spPr/>
        <p:txBody>
          <a:bodyPr/>
          <a:lstStyle>
            <a:lvl1pPr>
              <a:defRPr/>
            </a:lvl1pPr>
          </a:lstStyle>
          <a:p>
            <a:fld id="{45766550-DC91-4FFD-B348-B753413D83F1}" type="slidenum">
              <a:rPr lang="cs-CZ" altLang="cs-CZ"/>
              <a:pPr/>
              <a:t>‹#›</a:t>
            </a:fld>
            <a:endParaRPr lang="cs-CZ" altLang="cs-CZ"/>
          </a:p>
        </p:txBody>
      </p:sp>
    </p:spTree>
    <p:extLst>
      <p:ext uri="{BB962C8B-B14F-4D97-AF65-F5344CB8AC3E}">
        <p14:creationId xmlns:p14="http://schemas.microsoft.com/office/powerpoint/2010/main" val="784944297"/>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8" name="Zástupný symbol pro obsah 7"/>
          <p:cNvSpPr>
            <a:spLocks noGrp="1"/>
          </p:cNvSpPr>
          <p:nvPr>
            <p:ph sz="quarter" idx="1"/>
          </p:nvPr>
        </p:nvSpPr>
        <p:spPr>
          <a:xfrm>
            <a:off x="914400" y="1447800"/>
            <a:ext cx="7772400"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13"/>
          <p:cNvSpPr>
            <a:spLocks noGrp="1"/>
          </p:cNvSpPr>
          <p:nvPr>
            <p:ph type="dt" sz="half" idx="10"/>
          </p:nvPr>
        </p:nvSpPr>
        <p:spPr/>
        <p:txBody>
          <a:bodyPr/>
          <a:lstStyle>
            <a:lvl1pPr>
              <a:defRPr/>
            </a:lvl1pPr>
          </a:lstStyle>
          <a:p>
            <a:pPr>
              <a:defRPr/>
            </a:pPr>
            <a:fld id="{31494978-6799-48C6-887B-8C33D94B43C9}" type="datetimeFigureOut">
              <a:rPr lang="cs-CZ">
                <a:solidFill>
                  <a:srgbClr val="696464"/>
                </a:solidFill>
              </a:rPr>
              <a:pPr>
                <a:defRPr/>
              </a:pPr>
              <a:t>5.2.2016</a:t>
            </a:fld>
            <a:endParaRPr lang="cs-CZ">
              <a:solidFill>
                <a:srgbClr val="696464"/>
              </a:solidFill>
            </a:endParaRPr>
          </a:p>
        </p:txBody>
      </p:sp>
      <p:sp>
        <p:nvSpPr>
          <p:cNvPr id="5"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6" name="Zástupný symbol pro číslo snímku 22"/>
          <p:cNvSpPr>
            <a:spLocks noGrp="1"/>
          </p:cNvSpPr>
          <p:nvPr>
            <p:ph type="sldNum" sz="quarter" idx="12"/>
          </p:nvPr>
        </p:nvSpPr>
        <p:spPr/>
        <p:txBody>
          <a:bodyPr/>
          <a:lstStyle>
            <a:lvl1pPr>
              <a:defRPr/>
            </a:lvl1pPr>
          </a:lstStyle>
          <a:p>
            <a:fld id="{3E22E439-E935-4F82-8AF8-565BC5DA2159}" type="slidenum">
              <a:rPr lang="cs-CZ" altLang="cs-CZ"/>
              <a:pPr/>
              <a:t>‹#›</a:t>
            </a:fld>
            <a:endParaRPr lang="cs-CZ" altLang="cs-CZ"/>
          </a:p>
        </p:txBody>
      </p:sp>
    </p:spTree>
    <p:extLst>
      <p:ext uri="{BB962C8B-B14F-4D97-AF65-F5344CB8AC3E}">
        <p14:creationId xmlns:p14="http://schemas.microsoft.com/office/powerpoint/2010/main" val="248863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BFFCBD1-1597-430D-B735-448EC1F5C524}" type="datetimeFigureOut">
              <a:rPr lang="cs-CZ" smtClean="0"/>
              <a:t>5.2.2016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8459352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bdélník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Zaoblený obdélník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Obdélník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Obdélník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Obdélník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Nadpis 1"/>
          <p:cNvSpPr>
            <a:spLocks noGrp="1"/>
          </p:cNvSpPr>
          <p:nvPr>
            <p:ph type="title"/>
          </p:nvPr>
        </p:nvSpPr>
        <p:spPr>
          <a:xfrm>
            <a:off x="722313" y="952500"/>
            <a:ext cx="7772400" cy="1362075"/>
          </a:xfrm>
        </p:spPr>
        <p:txBody>
          <a:bodyPr/>
          <a:lstStyle>
            <a:lvl1pPr algn="l">
              <a:buNone/>
              <a:defRPr sz="4000" b="0" cap="none"/>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cs-CZ" smtClean="0"/>
              <a:t>Klepnutím lze upravit styly předlohy textu.</a:t>
            </a:r>
          </a:p>
        </p:txBody>
      </p:sp>
      <p:sp>
        <p:nvSpPr>
          <p:cNvPr id="9" name="Zástupný symbol pro datum 3"/>
          <p:cNvSpPr>
            <a:spLocks noGrp="1"/>
          </p:cNvSpPr>
          <p:nvPr>
            <p:ph type="dt" sz="half" idx="10"/>
          </p:nvPr>
        </p:nvSpPr>
        <p:spPr/>
        <p:txBody>
          <a:bodyPr/>
          <a:lstStyle>
            <a:lvl1pPr>
              <a:defRPr/>
            </a:lvl1pPr>
          </a:lstStyle>
          <a:p>
            <a:pPr>
              <a:defRPr/>
            </a:pPr>
            <a:fld id="{94F3AC57-A85F-4D97-9CFF-F043F0A12D85}" type="datetimeFigureOut">
              <a:rPr lang="cs-CZ">
                <a:solidFill>
                  <a:srgbClr val="696464"/>
                </a:solidFill>
              </a:rPr>
              <a:pPr>
                <a:defRPr/>
              </a:pPr>
              <a:t>5.2.2016</a:t>
            </a:fld>
            <a:endParaRPr lang="cs-CZ">
              <a:solidFill>
                <a:srgbClr val="696464"/>
              </a:solidFill>
            </a:endParaRPr>
          </a:p>
        </p:txBody>
      </p:sp>
      <p:sp>
        <p:nvSpPr>
          <p:cNvPr id="10" name="Zástupný symbol pro zápatí 4"/>
          <p:cNvSpPr>
            <a:spLocks noGrp="1"/>
          </p:cNvSpPr>
          <p:nvPr>
            <p:ph type="ftr" sz="quarter" idx="11"/>
          </p:nvPr>
        </p:nvSpPr>
        <p:spPr>
          <a:xfrm>
            <a:off x="800100" y="6172200"/>
            <a:ext cx="4000500" cy="457200"/>
          </a:xfrm>
        </p:spPr>
        <p:txBody>
          <a:bodyPr/>
          <a:lstStyle>
            <a:lvl1pPr>
              <a:defRPr/>
            </a:lvl1pPr>
          </a:lstStyle>
          <a:p>
            <a:pPr>
              <a:defRPr/>
            </a:pPr>
            <a:endParaRPr lang="cs-CZ">
              <a:solidFill>
                <a:srgbClr val="696464"/>
              </a:solidFill>
            </a:endParaRPr>
          </a:p>
        </p:txBody>
      </p:sp>
      <p:sp>
        <p:nvSpPr>
          <p:cNvPr id="11" name="Zástupný symbol pro číslo snímku 5"/>
          <p:cNvSpPr>
            <a:spLocks noGrp="1"/>
          </p:cNvSpPr>
          <p:nvPr>
            <p:ph type="sldNum" sz="quarter" idx="12"/>
          </p:nvPr>
        </p:nvSpPr>
        <p:spPr>
          <a:xfrm>
            <a:off x="146050" y="6208713"/>
            <a:ext cx="457200" cy="457200"/>
          </a:xfrm>
        </p:spPr>
        <p:txBody>
          <a:bodyPr/>
          <a:lstStyle>
            <a:lvl1pPr>
              <a:defRPr/>
            </a:lvl1pPr>
          </a:lstStyle>
          <a:p>
            <a:fld id="{5AAE7FE6-AB4C-42DF-A5C5-D07DA6B6FB5E}" type="slidenum">
              <a:rPr lang="cs-CZ" altLang="cs-CZ"/>
              <a:pPr/>
              <a:t>‹#›</a:t>
            </a:fld>
            <a:endParaRPr lang="cs-CZ" altLang="cs-CZ"/>
          </a:p>
        </p:txBody>
      </p:sp>
    </p:spTree>
    <p:extLst>
      <p:ext uri="{BB962C8B-B14F-4D97-AF65-F5344CB8AC3E}">
        <p14:creationId xmlns:p14="http://schemas.microsoft.com/office/powerpoint/2010/main" val="339459695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9" name="Zástupný symbol pro obsah 8"/>
          <p:cNvSpPr>
            <a:spLocks noGrp="1"/>
          </p:cNvSpPr>
          <p:nvPr>
            <p:ph sz="quarter" idx="1"/>
          </p:nvPr>
        </p:nvSpPr>
        <p:spPr>
          <a:xfrm>
            <a:off x="914400" y="1447800"/>
            <a:ext cx="3749040"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Zástupný symbol pro obsah 10"/>
          <p:cNvSpPr>
            <a:spLocks noGrp="1"/>
          </p:cNvSpPr>
          <p:nvPr>
            <p:ph sz="quarter" idx="2"/>
          </p:nvPr>
        </p:nvSpPr>
        <p:spPr>
          <a:xfrm>
            <a:off x="4933950" y="1447800"/>
            <a:ext cx="3749040"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13"/>
          <p:cNvSpPr>
            <a:spLocks noGrp="1"/>
          </p:cNvSpPr>
          <p:nvPr>
            <p:ph type="dt" sz="half" idx="10"/>
          </p:nvPr>
        </p:nvSpPr>
        <p:spPr/>
        <p:txBody>
          <a:bodyPr/>
          <a:lstStyle>
            <a:lvl1pPr>
              <a:defRPr/>
            </a:lvl1pPr>
          </a:lstStyle>
          <a:p>
            <a:pPr>
              <a:defRPr/>
            </a:pPr>
            <a:fld id="{B0536091-DF20-49AA-AA9B-3E1CF0F3E58A}" type="datetimeFigureOut">
              <a:rPr lang="cs-CZ">
                <a:solidFill>
                  <a:srgbClr val="696464"/>
                </a:solidFill>
              </a:rPr>
              <a:pPr>
                <a:defRPr/>
              </a:pPr>
              <a:t>5.2.2016</a:t>
            </a:fld>
            <a:endParaRPr lang="cs-CZ">
              <a:solidFill>
                <a:srgbClr val="696464"/>
              </a:solidFill>
            </a:endParaRPr>
          </a:p>
        </p:txBody>
      </p:sp>
      <p:sp>
        <p:nvSpPr>
          <p:cNvPr id="6"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7" name="Zástupný symbol pro číslo snímku 22"/>
          <p:cNvSpPr>
            <a:spLocks noGrp="1"/>
          </p:cNvSpPr>
          <p:nvPr>
            <p:ph type="sldNum" sz="quarter" idx="12"/>
          </p:nvPr>
        </p:nvSpPr>
        <p:spPr/>
        <p:txBody>
          <a:bodyPr/>
          <a:lstStyle>
            <a:lvl1pPr>
              <a:defRPr/>
            </a:lvl1pPr>
          </a:lstStyle>
          <a:p>
            <a:fld id="{7D162D58-6D4E-4AD9-A53B-63AA77A378CC}" type="slidenum">
              <a:rPr lang="cs-CZ" altLang="cs-CZ"/>
              <a:pPr/>
              <a:t>‹#›</a:t>
            </a:fld>
            <a:endParaRPr lang="cs-CZ" altLang="cs-CZ"/>
          </a:p>
        </p:txBody>
      </p:sp>
    </p:spTree>
    <p:extLst>
      <p:ext uri="{BB962C8B-B14F-4D97-AF65-F5344CB8AC3E}">
        <p14:creationId xmlns:p14="http://schemas.microsoft.com/office/powerpoint/2010/main" val="1434336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914400" y="273050"/>
            <a:ext cx="7772400" cy="1143000"/>
          </a:xfr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4" name="Zástupný symbol pro text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11" name="Zástupný symbol pro obsah 10"/>
          <p:cNvSpPr>
            <a:spLocks noGrp="1"/>
          </p:cNvSpPr>
          <p:nvPr>
            <p:ph sz="half" idx="2"/>
          </p:nvPr>
        </p:nvSpPr>
        <p:spPr>
          <a:xfrm>
            <a:off x="914400" y="2247900"/>
            <a:ext cx="3733800" cy="3886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3" name="Zástupný symbol pro obsah 12"/>
          <p:cNvSpPr>
            <a:spLocks noGrp="1"/>
          </p:cNvSpPr>
          <p:nvPr>
            <p:ph sz="half" idx="4"/>
          </p:nvPr>
        </p:nvSpPr>
        <p:spPr>
          <a:xfrm>
            <a:off x="4953000" y="2247900"/>
            <a:ext cx="3733800" cy="3886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13"/>
          <p:cNvSpPr>
            <a:spLocks noGrp="1"/>
          </p:cNvSpPr>
          <p:nvPr>
            <p:ph type="dt" sz="half" idx="10"/>
          </p:nvPr>
        </p:nvSpPr>
        <p:spPr/>
        <p:txBody>
          <a:bodyPr/>
          <a:lstStyle>
            <a:lvl1pPr>
              <a:defRPr/>
            </a:lvl1pPr>
          </a:lstStyle>
          <a:p>
            <a:pPr>
              <a:defRPr/>
            </a:pPr>
            <a:fld id="{83ACC7FD-D553-44A1-A4BA-44F24DCDF5A1}" type="datetimeFigureOut">
              <a:rPr lang="cs-CZ">
                <a:solidFill>
                  <a:srgbClr val="696464"/>
                </a:solidFill>
              </a:rPr>
              <a:pPr>
                <a:defRPr/>
              </a:pPr>
              <a:t>5.2.2016</a:t>
            </a:fld>
            <a:endParaRPr lang="cs-CZ">
              <a:solidFill>
                <a:srgbClr val="696464"/>
              </a:solidFill>
            </a:endParaRPr>
          </a:p>
        </p:txBody>
      </p:sp>
      <p:sp>
        <p:nvSpPr>
          <p:cNvPr id="8"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9" name="Zástupný symbol pro číslo snímku 22"/>
          <p:cNvSpPr>
            <a:spLocks noGrp="1"/>
          </p:cNvSpPr>
          <p:nvPr>
            <p:ph type="sldNum" sz="quarter" idx="12"/>
          </p:nvPr>
        </p:nvSpPr>
        <p:spPr/>
        <p:txBody>
          <a:bodyPr/>
          <a:lstStyle>
            <a:lvl1pPr>
              <a:defRPr/>
            </a:lvl1pPr>
          </a:lstStyle>
          <a:p>
            <a:fld id="{942B01F4-D82A-4557-869D-A16B0078E66F}" type="slidenum">
              <a:rPr lang="cs-CZ" altLang="cs-CZ"/>
              <a:pPr/>
              <a:t>‹#›</a:t>
            </a:fld>
            <a:endParaRPr lang="cs-CZ" altLang="cs-CZ"/>
          </a:p>
        </p:txBody>
      </p:sp>
    </p:spTree>
    <p:extLst>
      <p:ext uri="{BB962C8B-B14F-4D97-AF65-F5344CB8AC3E}">
        <p14:creationId xmlns:p14="http://schemas.microsoft.com/office/powerpoint/2010/main" val="442618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13"/>
          <p:cNvSpPr>
            <a:spLocks noGrp="1"/>
          </p:cNvSpPr>
          <p:nvPr>
            <p:ph type="dt" sz="half" idx="10"/>
          </p:nvPr>
        </p:nvSpPr>
        <p:spPr/>
        <p:txBody>
          <a:bodyPr/>
          <a:lstStyle>
            <a:lvl1pPr>
              <a:defRPr/>
            </a:lvl1pPr>
          </a:lstStyle>
          <a:p>
            <a:pPr>
              <a:defRPr/>
            </a:pPr>
            <a:fld id="{5EA7D38B-5E0D-4DDD-A604-972DFEF9650B}" type="datetimeFigureOut">
              <a:rPr lang="cs-CZ">
                <a:solidFill>
                  <a:srgbClr val="696464"/>
                </a:solidFill>
              </a:rPr>
              <a:pPr>
                <a:defRPr/>
              </a:pPr>
              <a:t>5.2.2016</a:t>
            </a:fld>
            <a:endParaRPr lang="cs-CZ">
              <a:solidFill>
                <a:srgbClr val="696464"/>
              </a:solidFill>
            </a:endParaRPr>
          </a:p>
        </p:txBody>
      </p:sp>
      <p:sp>
        <p:nvSpPr>
          <p:cNvPr id="4"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5" name="Zástupný symbol pro číslo snímku 22"/>
          <p:cNvSpPr>
            <a:spLocks noGrp="1"/>
          </p:cNvSpPr>
          <p:nvPr>
            <p:ph type="sldNum" sz="quarter" idx="12"/>
          </p:nvPr>
        </p:nvSpPr>
        <p:spPr/>
        <p:txBody>
          <a:bodyPr/>
          <a:lstStyle>
            <a:lvl1pPr>
              <a:defRPr/>
            </a:lvl1pPr>
          </a:lstStyle>
          <a:p>
            <a:fld id="{810A0EE1-57B4-4903-9315-705B24357A02}" type="slidenum">
              <a:rPr lang="cs-CZ" altLang="cs-CZ"/>
              <a:pPr/>
              <a:t>‹#›</a:t>
            </a:fld>
            <a:endParaRPr lang="cs-CZ" altLang="cs-CZ"/>
          </a:p>
        </p:txBody>
      </p:sp>
    </p:spTree>
    <p:extLst>
      <p:ext uri="{BB962C8B-B14F-4D97-AF65-F5344CB8AC3E}">
        <p14:creationId xmlns:p14="http://schemas.microsoft.com/office/powerpoint/2010/main" val="20142058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3"/>
          <p:cNvSpPr>
            <a:spLocks noGrp="1"/>
          </p:cNvSpPr>
          <p:nvPr>
            <p:ph type="dt" sz="half" idx="10"/>
          </p:nvPr>
        </p:nvSpPr>
        <p:spPr/>
        <p:txBody>
          <a:bodyPr/>
          <a:lstStyle>
            <a:lvl1pPr>
              <a:defRPr/>
            </a:lvl1pPr>
          </a:lstStyle>
          <a:p>
            <a:pPr>
              <a:defRPr/>
            </a:pPr>
            <a:fld id="{93B2FC68-2AC6-4269-BD2E-64414DC8A728}" type="datetimeFigureOut">
              <a:rPr lang="cs-CZ">
                <a:solidFill>
                  <a:srgbClr val="696464"/>
                </a:solidFill>
              </a:rPr>
              <a:pPr>
                <a:defRPr/>
              </a:pPr>
              <a:t>5.2.2016</a:t>
            </a:fld>
            <a:endParaRPr lang="cs-CZ">
              <a:solidFill>
                <a:srgbClr val="696464"/>
              </a:solidFill>
            </a:endParaRPr>
          </a:p>
        </p:txBody>
      </p:sp>
      <p:sp>
        <p:nvSpPr>
          <p:cNvPr id="3"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4" name="Zástupný symbol pro číslo snímku 22"/>
          <p:cNvSpPr>
            <a:spLocks noGrp="1"/>
          </p:cNvSpPr>
          <p:nvPr>
            <p:ph type="sldNum" sz="quarter" idx="12"/>
          </p:nvPr>
        </p:nvSpPr>
        <p:spPr/>
        <p:txBody>
          <a:bodyPr/>
          <a:lstStyle>
            <a:lvl1pPr>
              <a:defRPr/>
            </a:lvl1pPr>
          </a:lstStyle>
          <a:p>
            <a:fld id="{767740E0-F809-4033-86EB-88B7B8813D03}" type="slidenum">
              <a:rPr lang="cs-CZ" altLang="cs-CZ"/>
              <a:pPr/>
              <a:t>‹#›</a:t>
            </a:fld>
            <a:endParaRPr lang="cs-CZ" altLang="cs-CZ"/>
          </a:p>
        </p:txBody>
      </p:sp>
    </p:spTree>
    <p:extLst>
      <p:ext uri="{BB962C8B-B14F-4D97-AF65-F5344CB8AC3E}">
        <p14:creationId xmlns:p14="http://schemas.microsoft.com/office/powerpoint/2010/main" val="894995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5" name="Obdélník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6" name="Zaoblený obdélník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Nadpis 1"/>
          <p:cNvSpPr>
            <a:spLocks noGrp="1"/>
          </p:cNvSpPr>
          <p:nvPr>
            <p:ph type="title"/>
          </p:nvPr>
        </p:nvSpPr>
        <p:spPr>
          <a:xfrm>
            <a:off x="914400" y="273050"/>
            <a:ext cx="7772400" cy="1143000"/>
          </a:xfrm>
        </p:spPr>
        <p:txBody>
          <a:bodyPr/>
          <a:lstStyle>
            <a:lvl1pPr algn="l">
              <a:buNone/>
              <a:defRPr sz="4000" b="0"/>
            </a:lvl1pPr>
          </a:lstStyle>
          <a:p>
            <a:r>
              <a:rPr lang="cs-CZ" smtClean="0"/>
              <a:t>Klepnutím lze upravit styl předlohy nadpisů.</a:t>
            </a:r>
            <a:endParaRPr lang="en-US"/>
          </a:p>
        </p:txBody>
      </p:sp>
      <p:sp>
        <p:nvSpPr>
          <p:cNvPr id="3" name="Zástupný symbol pro text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cs-CZ" smtClean="0"/>
              <a:t>Klepnutím lze upravit styly předlohy textu.</a:t>
            </a:r>
          </a:p>
        </p:txBody>
      </p:sp>
      <p:sp>
        <p:nvSpPr>
          <p:cNvPr id="11" name="Zástupný symbol pro obsah 10"/>
          <p:cNvSpPr>
            <a:spLocks noGrp="1"/>
          </p:cNvSpPr>
          <p:nvPr>
            <p:ph sz="quarter" idx="1"/>
          </p:nvPr>
        </p:nvSpPr>
        <p:spPr>
          <a:xfrm>
            <a:off x="2971800" y="1600200"/>
            <a:ext cx="5715000" cy="4495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4"/>
          <p:cNvSpPr>
            <a:spLocks noGrp="1"/>
          </p:cNvSpPr>
          <p:nvPr>
            <p:ph type="dt" sz="half" idx="10"/>
          </p:nvPr>
        </p:nvSpPr>
        <p:spPr/>
        <p:txBody>
          <a:bodyPr/>
          <a:lstStyle>
            <a:lvl1pPr>
              <a:defRPr/>
            </a:lvl1pPr>
          </a:lstStyle>
          <a:p>
            <a:pPr>
              <a:defRPr/>
            </a:pPr>
            <a:fld id="{0949F37A-0EBD-4320-B457-CBF6FF8E1112}" type="datetimeFigureOut">
              <a:rPr lang="cs-CZ">
                <a:solidFill>
                  <a:srgbClr val="696464"/>
                </a:solidFill>
              </a:rPr>
              <a:pPr>
                <a:defRPr/>
              </a:pPr>
              <a:t>5.2.2016</a:t>
            </a:fld>
            <a:endParaRPr lang="cs-CZ">
              <a:solidFill>
                <a:srgbClr val="696464"/>
              </a:solidFill>
            </a:endParaRPr>
          </a:p>
        </p:txBody>
      </p:sp>
      <p:sp>
        <p:nvSpPr>
          <p:cNvPr id="8" name="Zástupný symbol pro zápatí 5"/>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9" name="Zástupný symbol pro číslo snímku 6"/>
          <p:cNvSpPr>
            <a:spLocks noGrp="1"/>
          </p:cNvSpPr>
          <p:nvPr>
            <p:ph type="sldNum" sz="quarter" idx="12"/>
          </p:nvPr>
        </p:nvSpPr>
        <p:spPr/>
        <p:txBody>
          <a:bodyPr/>
          <a:lstStyle>
            <a:lvl1pPr>
              <a:defRPr/>
            </a:lvl1pPr>
          </a:lstStyle>
          <a:p>
            <a:fld id="{ACE59866-975E-4CB2-9866-4A6D0BE91F5B}" type="slidenum">
              <a:rPr lang="cs-CZ" altLang="cs-CZ"/>
              <a:pPr/>
              <a:t>‹#›</a:t>
            </a:fld>
            <a:endParaRPr lang="cs-CZ" altLang="cs-CZ"/>
          </a:p>
        </p:txBody>
      </p:sp>
    </p:spTree>
    <p:extLst>
      <p:ext uri="{BB962C8B-B14F-4D97-AF65-F5344CB8AC3E}">
        <p14:creationId xmlns:p14="http://schemas.microsoft.com/office/powerpoint/2010/main" val="2537154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5" name="Obdélník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Obdélník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Obdélník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Nadpis 1"/>
          <p:cNvSpPr>
            <a:spLocks noGrp="1"/>
          </p:cNvSpPr>
          <p:nvPr>
            <p:ph type="title"/>
          </p:nvPr>
        </p:nvSpPr>
        <p:spPr>
          <a:xfrm>
            <a:off x="914400" y="4900550"/>
            <a:ext cx="7315200" cy="522288"/>
          </a:xfrm>
        </p:spPr>
        <p:txBody>
          <a:bodyPr anchor="ctr">
            <a:noAutofit/>
          </a:bodyPr>
          <a:lstStyle>
            <a:lvl1pPr algn="l">
              <a:buNone/>
              <a:defRPr sz="2800" b="0"/>
            </a:lvl1pPr>
          </a:lstStyle>
          <a:p>
            <a:r>
              <a:rPr lang="cs-CZ" smtClean="0"/>
              <a:t>Klepnutím lze upravit styl předlohy nadpisů.</a:t>
            </a:r>
            <a:endParaRPr lang="en-US"/>
          </a:p>
        </p:txBody>
      </p:sp>
      <p:sp>
        <p:nvSpPr>
          <p:cNvPr id="4" name="Zástupný symbol pro text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cs-CZ" smtClean="0"/>
              <a:t>Klepnutím lze upravit styly předlohy textu.</a:t>
            </a:r>
          </a:p>
        </p:txBody>
      </p:sp>
      <p:sp>
        <p:nvSpPr>
          <p:cNvPr id="3" name="Zástupný symbol pro obrázek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cs-CZ" noProof="0" smtClean="0"/>
              <a:t>Klepnutím na ikonu přidáte obrázek.</a:t>
            </a:r>
            <a:endParaRPr lang="en-US" noProof="0" dirty="0"/>
          </a:p>
        </p:txBody>
      </p:sp>
      <p:sp>
        <p:nvSpPr>
          <p:cNvPr id="8" name="Zástupný symbol pro datum 4"/>
          <p:cNvSpPr>
            <a:spLocks noGrp="1"/>
          </p:cNvSpPr>
          <p:nvPr>
            <p:ph type="dt" sz="half" idx="10"/>
          </p:nvPr>
        </p:nvSpPr>
        <p:spPr/>
        <p:txBody>
          <a:bodyPr/>
          <a:lstStyle>
            <a:lvl1pPr>
              <a:defRPr/>
            </a:lvl1pPr>
          </a:lstStyle>
          <a:p>
            <a:pPr>
              <a:defRPr/>
            </a:pPr>
            <a:fld id="{A6A45231-D62A-4AF6-ACB0-24C02F4A2413}" type="datetimeFigureOut">
              <a:rPr lang="cs-CZ">
                <a:solidFill>
                  <a:srgbClr val="696464"/>
                </a:solidFill>
              </a:rPr>
              <a:pPr>
                <a:defRPr/>
              </a:pPr>
              <a:t>5.2.2016</a:t>
            </a:fld>
            <a:endParaRPr lang="cs-CZ">
              <a:solidFill>
                <a:srgbClr val="696464"/>
              </a:solidFill>
            </a:endParaRPr>
          </a:p>
        </p:txBody>
      </p:sp>
      <p:sp>
        <p:nvSpPr>
          <p:cNvPr id="9" name="Zástupný symbol pro zápatí 5"/>
          <p:cNvSpPr>
            <a:spLocks noGrp="1"/>
          </p:cNvSpPr>
          <p:nvPr>
            <p:ph type="ftr" sz="quarter" idx="11"/>
          </p:nvPr>
        </p:nvSpPr>
        <p:spPr>
          <a:xfrm>
            <a:off x="914400" y="6172200"/>
            <a:ext cx="3886200" cy="457200"/>
          </a:xfrm>
        </p:spPr>
        <p:txBody>
          <a:bodyPr/>
          <a:lstStyle>
            <a:lvl1pPr>
              <a:defRPr/>
            </a:lvl1pPr>
          </a:lstStyle>
          <a:p>
            <a:pPr>
              <a:defRPr/>
            </a:pPr>
            <a:endParaRPr lang="cs-CZ">
              <a:solidFill>
                <a:srgbClr val="696464"/>
              </a:solidFill>
            </a:endParaRPr>
          </a:p>
        </p:txBody>
      </p:sp>
      <p:sp>
        <p:nvSpPr>
          <p:cNvPr id="10" name="Zástupný symbol pro číslo snímku 6"/>
          <p:cNvSpPr>
            <a:spLocks noGrp="1"/>
          </p:cNvSpPr>
          <p:nvPr>
            <p:ph type="sldNum" sz="quarter" idx="12"/>
          </p:nvPr>
        </p:nvSpPr>
        <p:spPr>
          <a:xfrm>
            <a:off x="146050" y="6208713"/>
            <a:ext cx="457200" cy="457200"/>
          </a:xfrm>
        </p:spPr>
        <p:txBody>
          <a:bodyPr/>
          <a:lstStyle>
            <a:lvl1pPr>
              <a:defRPr/>
            </a:lvl1pPr>
          </a:lstStyle>
          <a:p>
            <a:fld id="{42D219B0-FB7D-4DB1-A019-6993296D9862}" type="slidenum">
              <a:rPr lang="cs-CZ" altLang="cs-CZ"/>
              <a:pPr/>
              <a:t>‹#›</a:t>
            </a:fld>
            <a:endParaRPr lang="cs-CZ" altLang="cs-CZ"/>
          </a:p>
        </p:txBody>
      </p:sp>
    </p:spTree>
    <p:extLst>
      <p:ext uri="{BB962C8B-B14F-4D97-AF65-F5344CB8AC3E}">
        <p14:creationId xmlns:p14="http://schemas.microsoft.com/office/powerpoint/2010/main" val="11565778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13"/>
          <p:cNvSpPr>
            <a:spLocks noGrp="1"/>
          </p:cNvSpPr>
          <p:nvPr>
            <p:ph type="dt" sz="half" idx="10"/>
          </p:nvPr>
        </p:nvSpPr>
        <p:spPr/>
        <p:txBody>
          <a:bodyPr/>
          <a:lstStyle>
            <a:lvl1pPr>
              <a:defRPr/>
            </a:lvl1pPr>
          </a:lstStyle>
          <a:p>
            <a:pPr>
              <a:defRPr/>
            </a:pPr>
            <a:fld id="{EA59C195-82FC-456D-8BED-CA54D0B23EFF}" type="datetimeFigureOut">
              <a:rPr lang="cs-CZ">
                <a:solidFill>
                  <a:srgbClr val="696464"/>
                </a:solidFill>
              </a:rPr>
              <a:pPr>
                <a:defRPr/>
              </a:pPr>
              <a:t>5.2.2016</a:t>
            </a:fld>
            <a:endParaRPr lang="cs-CZ">
              <a:solidFill>
                <a:srgbClr val="696464"/>
              </a:solidFill>
            </a:endParaRPr>
          </a:p>
        </p:txBody>
      </p:sp>
      <p:sp>
        <p:nvSpPr>
          <p:cNvPr id="5"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6" name="Zástupný symbol pro číslo snímku 22"/>
          <p:cNvSpPr>
            <a:spLocks noGrp="1"/>
          </p:cNvSpPr>
          <p:nvPr>
            <p:ph type="sldNum" sz="quarter" idx="12"/>
          </p:nvPr>
        </p:nvSpPr>
        <p:spPr/>
        <p:txBody>
          <a:bodyPr/>
          <a:lstStyle>
            <a:lvl1pPr>
              <a:defRPr/>
            </a:lvl1pPr>
          </a:lstStyle>
          <a:p>
            <a:fld id="{50BE02F9-582F-4F38-8412-C66B26543ECD}" type="slidenum">
              <a:rPr lang="cs-CZ" altLang="cs-CZ"/>
              <a:pPr/>
              <a:t>‹#›</a:t>
            </a:fld>
            <a:endParaRPr lang="cs-CZ" altLang="cs-CZ"/>
          </a:p>
        </p:txBody>
      </p:sp>
    </p:spTree>
    <p:extLst>
      <p:ext uri="{BB962C8B-B14F-4D97-AF65-F5344CB8AC3E}">
        <p14:creationId xmlns:p14="http://schemas.microsoft.com/office/powerpoint/2010/main" val="1155490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1"/>
            <a:ext cx="2011680" cy="5851525"/>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914400" y="274640"/>
            <a:ext cx="55626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13"/>
          <p:cNvSpPr>
            <a:spLocks noGrp="1"/>
          </p:cNvSpPr>
          <p:nvPr>
            <p:ph type="dt" sz="half" idx="10"/>
          </p:nvPr>
        </p:nvSpPr>
        <p:spPr/>
        <p:txBody>
          <a:bodyPr/>
          <a:lstStyle>
            <a:lvl1pPr>
              <a:defRPr/>
            </a:lvl1pPr>
          </a:lstStyle>
          <a:p>
            <a:pPr>
              <a:defRPr/>
            </a:pPr>
            <a:fld id="{3A7F1A66-B89F-4C9D-BEAC-2D77242456BE}" type="datetimeFigureOut">
              <a:rPr lang="cs-CZ">
                <a:solidFill>
                  <a:srgbClr val="696464"/>
                </a:solidFill>
              </a:rPr>
              <a:pPr>
                <a:defRPr/>
              </a:pPr>
              <a:t>5.2.2016</a:t>
            </a:fld>
            <a:endParaRPr lang="cs-CZ">
              <a:solidFill>
                <a:srgbClr val="696464"/>
              </a:solidFill>
            </a:endParaRPr>
          </a:p>
        </p:txBody>
      </p:sp>
      <p:sp>
        <p:nvSpPr>
          <p:cNvPr id="5"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6" name="Zástupný symbol pro číslo snímku 22"/>
          <p:cNvSpPr>
            <a:spLocks noGrp="1"/>
          </p:cNvSpPr>
          <p:nvPr>
            <p:ph type="sldNum" sz="quarter" idx="12"/>
          </p:nvPr>
        </p:nvSpPr>
        <p:spPr/>
        <p:txBody>
          <a:bodyPr/>
          <a:lstStyle>
            <a:lvl1pPr>
              <a:defRPr/>
            </a:lvl1pPr>
          </a:lstStyle>
          <a:p>
            <a:fld id="{23D4CA87-8348-4C57-8A6C-02CC55877A57}" type="slidenum">
              <a:rPr lang="cs-CZ" altLang="cs-CZ"/>
              <a:pPr/>
              <a:t>‹#›</a:t>
            </a:fld>
            <a:endParaRPr lang="cs-CZ" altLang="cs-CZ"/>
          </a:p>
        </p:txBody>
      </p:sp>
    </p:spTree>
    <p:extLst>
      <p:ext uri="{BB962C8B-B14F-4D97-AF65-F5344CB8AC3E}">
        <p14:creationId xmlns:p14="http://schemas.microsoft.com/office/powerpoint/2010/main" val="35984575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bdélník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Zaoblený obdélník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Obdélník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Obdélník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Obdélník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Podnadpis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Klepnutím lze upravit styl předlohy podnadpisů.</a:t>
            </a:r>
            <a:endParaRPr lang="en-US"/>
          </a:p>
        </p:txBody>
      </p:sp>
      <p:sp>
        <p:nvSpPr>
          <p:cNvPr id="8" name="Nadpis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cs-CZ" smtClean="0"/>
              <a:t>Klepnutím lze upravit styl předlohy nadpisů.</a:t>
            </a:r>
            <a:endParaRPr lang="en-US"/>
          </a:p>
        </p:txBody>
      </p:sp>
      <p:sp>
        <p:nvSpPr>
          <p:cNvPr id="11" name="Zástupný symbol pro datum 27"/>
          <p:cNvSpPr>
            <a:spLocks noGrp="1"/>
          </p:cNvSpPr>
          <p:nvPr>
            <p:ph type="dt" sz="half" idx="10"/>
          </p:nvPr>
        </p:nvSpPr>
        <p:spPr/>
        <p:txBody>
          <a:bodyPr/>
          <a:lstStyle>
            <a:lvl1pPr>
              <a:defRPr/>
            </a:lvl1pPr>
          </a:lstStyle>
          <a:p>
            <a:pPr>
              <a:defRPr/>
            </a:pPr>
            <a:fld id="{8D746E45-F234-4745-8467-1C671B133883}" type="datetimeFigureOut">
              <a:rPr lang="cs-CZ">
                <a:solidFill>
                  <a:srgbClr val="696464"/>
                </a:solidFill>
              </a:rPr>
              <a:pPr>
                <a:defRPr/>
              </a:pPr>
              <a:t>5.2.2016</a:t>
            </a:fld>
            <a:endParaRPr lang="cs-CZ">
              <a:solidFill>
                <a:srgbClr val="696464"/>
              </a:solidFill>
            </a:endParaRPr>
          </a:p>
        </p:txBody>
      </p:sp>
      <p:sp>
        <p:nvSpPr>
          <p:cNvPr id="12" name="Zástupný symbol pro zápatí 16"/>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13" name="Zástupný symbol pro číslo snímku 28"/>
          <p:cNvSpPr>
            <a:spLocks noGrp="1"/>
          </p:cNvSpPr>
          <p:nvPr>
            <p:ph type="sldNum" sz="quarter" idx="12"/>
          </p:nvPr>
        </p:nvSpPr>
        <p:spPr/>
        <p:txBody>
          <a:bodyPr/>
          <a:lstStyle>
            <a:lvl1pPr>
              <a:defRPr/>
            </a:lvl1pPr>
          </a:lstStyle>
          <a:p>
            <a:fld id="{45766550-DC91-4FFD-B348-B753413D83F1}" type="slidenum">
              <a:rPr lang="cs-CZ" altLang="cs-CZ"/>
              <a:pPr/>
              <a:t>‹#›</a:t>
            </a:fld>
            <a:endParaRPr lang="cs-CZ" altLang="cs-CZ"/>
          </a:p>
        </p:txBody>
      </p:sp>
    </p:spTree>
    <p:extLst>
      <p:ext uri="{BB962C8B-B14F-4D97-AF65-F5344CB8AC3E}">
        <p14:creationId xmlns:p14="http://schemas.microsoft.com/office/powerpoint/2010/main" val="156136690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BFFCBD1-1597-430D-B735-448EC1F5C524}" type="datetimeFigureOut">
              <a:rPr lang="cs-CZ" smtClean="0"/>
              <a:t>5.2.2016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42744389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8" name="Zástupný symbol pro obsah 7"/>
          <p:cNvSpPr>
            <a:spLocks noGrp="1"/>
          </p:cNvSpPr>
          <p:nvPr>
            <p:ph sz="quarter" idx="1"/>
          </p:nvPr>
        </p:nvSpPr>
        <p:spPr>
          <a:xfrm>
            <a:off x="914400" y="1447800"/>
            <a:ext cx="7772400"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13"/>
          <p:cNvSpPr>
            <a:spLocks noGrp="1"/>
          </p:cNvSpPr>
          <p:nvPr>
            <p:ph type="dt" sz="half" idx="10"/>
          </p:nvPr>
        </p:nvSpPr>
        <p:spPr/>
        <p:txBody>
          <a:bodyPr/>
          <a:lstStyle>
            <a:lvl1pPr>
              <a:defRPr/>
            </a:lvl1pPr>
          </a:lstStyle>
          <a:p>
            <a:pPr>
              <a:defRPr/>
            </a:pPr>
            <a:fld id="{31494978-6799-48C6-887B-8C33D94B43C9}" type="datetimeFigureOut">
              <a:rPr lang="cs-CZ">
                <a:solidFill>
                  <a:srgbClr val="696464"/>
                </a:solidFill>
              </a:rPr>
              <a:pPr>
                <a:defRPr/>
              </a:pPr>
              <a:t>5.2.2016</a:t>
            </a:fld>
            <a:endParaRPr lang="cs-CZ">
              <a:solidFill>
                <a:srgbClr val="696464"/>
              </a:solidFill>
            </a:endParaRPr>
          </a:p>
        </p:txBody>
      </p:sp>
      <p:sp>
        <p:nvSpPr>
          <p:cNvPr id="5"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6" name="Zástupný symbol pro číslo snímku 22"/>
          <p:cNvSpPr>
            <a:spLocks noGrp="1"/>
          </p:cNvSpPr>
          <p:nvPr>
            <p:ph type="sldNum" sz="quarter" idx="12"/>
          </p:nvPr>
        </p:nvSpPr>
        <p:spPr/>
        <p:txBody>
          <a:bodyPr/>
          <a:lstStyle>
            <a:lvl1pPr>
              <a:defRPr/>
            </a:lvl1pPr>
          </a:lstStyle>
          <a:p>
            <a:fld id="{3E22E439-E935-4F82-8AF8-565BC5DA2159}" type="slidenum">
              <a:rPr lang="cs-CZ" altLang="cs-CZ"/>
              <a:pPr/>
              <a:t>‹#›</a:t>
            </a:fld>
            <a:endParaRPr lang="cs-CZ" altLang="cs-CZ"/>
          </a:p>
        </p:txBody>
      </p:sp>
    </p:spTree>
    <p:extLst>
      <p:ext uri="{BB962C8B-B14F-4D97-AF65-F5344CB8AC3E}">
        <p14:creationId xmlns:p14="http://schemas.microsoft.com/office/powerpoint/2010/main" val="39283562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bdélník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Zaoblený obdélník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Obdélník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Obdélník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Obdélník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Nadpis 1"/>
          <p:cNvSpPr>
            <a:spLocks noGrp="1"/>
          </p:cNvSpPr>
          <p:nvPr>
            <p:ph type="title"/>
          </p:nvPr>
        </p:nvSpPr>
        <p:spPr>
          <a:xfrm>
            <a:off x="722313" y="952500"/>
            <a:ext cx="7772400" cy="1362075"/>
          </a:xfrm>
        </p:spPr>
        <p:txBody>
          <a:bodyPr/>
          <a:lstStyle>
            <a:lvl1pPr algn="l">
              <a:buNone/>
              <a:defRPr sz="4000" b="0" cap="none"/>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cs-CZ" smtClean="0"/>
              <a:t>Klepnutím lze upravit styly předlohy textu.</a:t>
            </a:r>
          </a:p>
        </p:txBody>
      </p:sp>
      <p:sp>
        <p:nvSpPr>
          <p:cNvPr id="9" name="Zástupný symbol pro datum 3"/>
          <p:cNvSpPr>
            <a:spLocks noGrp="1"/>
          </p:cNvSpPr>
          <p:nvPr>
            <p:ph type="dt" sz="half" idx="10"/>
          </p:nvPr>
        </p:nvSpPr>
        <p:spPr/>
        <p:txBody>
          <a:bodyPr/>
          <a:lstStyle>
            <a:lvl1pPr>
              <a:defRPr/>
            </a:lvl1pPr>
          </a:lstStyle>
          <a:p>
            <a:pPr>
              <a:defRPr/>
            </a:pPr>
            <a:fld id="{94F3AC57-A85F-4D97-9CFF-F043F0A12D85}" type="datetimeFigureOut">
              <a:rPr lang="cs-CZ">
                <a:solidFill>
                  <a:srgbClr val="696464"/>
                </a:solidFill>
              </a:rPr>
              <a:pPr>
                <a:defRPr/>
              </a:pPr>
              <a:t>5.2.2016</a:t>
            </a:fld>
            <a:endParaRPr lang="cs-CZ">
              <a:solidFill>
                <a:srgbClr val="696464"/>
              </a:solidFill>
            </a:endParaRPr>
          </a:p>
        </p:txBody>
      </p:sp>
      <p:sp>
        <p:nvSpPr>
          <p:cNvPr id="10" name="Zástupný symbol pro zápatí 4"/>
          <p:cNvSpPr>
            <a:spLocks noGrp="1"/>
          </p:cNvSpPr>
          <p:nvPr>
            <p:ph type="ftr" sz="quarter" idx="11"/>
          </p:nvPr>
        </p:nvSpPr>
        <p:spPr>
          <a:xfrm>
            <a:off x="800100" y="6172200"/>
            <a:ext cx="4000500" cy="457200"/>
          </a:xfrm>
        </p:spPr>
        <p:txBody>
          <a:bodyPr/>
          <a:lstStyle>
            <a:lvl1pPr>
              <a:defRPr/>
            </a:lvl1pPr>
          </a:lstStyle>
          <a:p>
            <a:pPr>
              <a:defRPr/>
            </a:pPr>
            <a:endParaRPr lang="cs-CZ">
              <a:solidFill>
                <a:srgbClr val="696464"/>
              </a:solidFill>
            </a:endParaRPr>
          </a:p>
        </p:txBody>
      </p:sp>
      <p:sp>
        <p:nvSpPr>
          <p:cNvPr id="11" name="Zástupný symbol pro číslo snímku 5"/>
          <p:cNvSpPr>
            <a:spLocks noGrp="1"/>
          </p:cNvSpPr>
          <p:nvPr>
            <p:ph type="sldNum" sz="quarter" idx="12"/>
          </p:nvPr>
        </p:nvSpPr>
        <p:spPr>
          <a:xfrm>
            <a:off x="146050" y="6208713"/>
            <a:ext cx="457200" cy="457200"/>
          </a:xfrm>
        </p:spPr>
        <p:txBody>
          <a:bodyPr/>
          <a:lstStyle>
            <a:lvl1pPr>
              <a:defRPr/>
            </a:lvl1pPr>
          </a:lstStyle>
          <a:p>
            <a:fld id="{5AAE7FE6-AB4C-42DF-A5C5-D07DA6B6FB5E}" type="slidenum">
              <a:rPr lang="cs-CZ" altLang="cs-CZ"/>
              <a:pPr/>
              <a:t>‹#›</a:t>
            </a:fld>
            <a:endParaRPr lang="cs-CZ" altLang="cs-CZ"/>
          </a:p>
        </p:txBody>
      </p:sp>
    </p:spTree>
    <p:extLst>
      <p:ext uri="{BB962C8B-B14F-4D97-AF65-F5344CB8AC3E}">
        <p14:creationId xmlns:p14="http://schemas.microsoft.com/office/powerpoint/2010/main" val="10645828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9" name="Zástupný symbol pro obsah 8"/>
          <p:cNvSpPr>
            <a:spLocks noGrp="1"/>
          </p:cNvSpPr>
          <p:nvPr>
            <p:ph sz="quarter" idx="1"/>
          </p:nvPr>
        </p:nvSpPr>
        <p:spPr>
          <a:xfrm>
            <a:off x="914400" y="1447800"/>
            <a:ext cx="3749040"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Zástupný symbol pro obsah 10"/>
          <p:cNvSpPr>
            <a:spLocks noGrp="1"/>
          </p:cNvSpPr>
          <p:nvPr>
            <p:ph sz="quarter" idx="2"/>
          </p:nvPr>
        </p:nvSpPr>
        <p:spPr>
          <a:xfrm>
            <a:off x="4933950" y="1447800"/>
            <a:ext cx="3749040" cy="4572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13"/>
          <p:cNvSpPr>
            <a:spLocks noGrp="1"/>
          </p:cNvSpPr>
          <p:nvPr>
            <p:ph type="dt" sz="half" idx="10"/>
          </p:nvPr>
        </p:nvSpPr>
        <p:spPr/>
        <p:txBody>
          <a:bodyPr/>
          <a:lstStyle>
            <a:lvl1pPr>
              <a:defRPr/>
            </a:lvl1pPr>
          </a:lstStyle>
          <a:p>
            <a:pPr>
              <a:defRPr/>
            </a:pPr>
            <a:fld id="{B0536091-DF20-49AA-AA9B-3E1CF0F3E58A}" type="datetimeFigureOut">
              <a:rPr lang="cs-CZ">
                <a:solidFill>
                  <a:srgbClr val="696464"/>
                </a:solidFill>
              </a:rPr>
              <a:pPr>
                <a:defRPr/>
              </a:pPr>
              <a:t>5.2.2016</a:t>
            </a:fld>
            <a:endParaRPr lang="cs-CZ">
              <a:solidFill>
                <a:srgbClr val="696464"/>
              </a:solidFill>
            </a:endParaRPr>
          </a:p>
        </p:txBody>
      </p:sp>
      <p:sp>
        <p:nvSpPr>
          <p:cNvPr id="6"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7" name="Zástupný symbol pro číslo snímku 22"/>
          <p:cNvSpPr>
            <a:spLocks noGrp="1"/>
          </p:cNvSpPr>
          <p:nvPr>
            <p:ph type="sldNum" sz="quarter" idx="12"/>
          </p:nvPr>
        </p:nvSpPr>
        <p:spPr/>
        <p:txBody>
          <a:bodyPr/>
          <a:lstStyle>
            <a:lvl1pPr>
              <a:defRPr/>
            </a:lvl1pPr>
          </a:lstStyle>
          <a:p>
            <a:fld id="{7D162D58-6D4E-4AD9-A53B-63AA77A378CC}" type="slidenum">
              <a:rPr lang="cs-CZ" altLang="cs-CZ"/>
              <a:pPr/>
              <a:t>‹#›</a:t>
            </a:fld>
            <a:endParaRPr lang="cs-CZ" altLang="cs-CZ"/>
          </a:p>
        </p:txBody>
      </p:sp>
    </p:spTree>
    <p:extLst>
      <p:ext uri="{BB962C8B-B14F-4D97-AF65-F5344CB8AC3E}">
        <p14:creationId xmlns:p14="http://schemas.microsoft.com/office/powerpoint/2010/main" val="23890305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914400" y="273050"/>
            <a:ext cx="7772400" cy="1143000"/>
          </a:xfr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4" name="Zástupný symbol pro text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11" name="Zástupný symbol pro obsah 10"/>
          <p:cNvSpPr>
            <a:spLocks noGrp="1"/>
          </p:cNvSpPr>
          <p:nvPr>
            <p:ph sz="half" idx="2"/>
          </p:nvPr>
        </p:nvSpPr>
        <p:spPr>
          <a:xfrm>
            <a:off x="914400" y="2247900"/>
            <a:ext cx="3733800" cy="3886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3" name="Zástupný symbol pro obsah 12"/>
          <p:cNvSpPr>
            <a:spLocks noGrp="1"/>
          </p:cNvSpPr>
          <p:nvPr>
            <p:ph sz="half" idx="4"/>
          </p:nvPr>
        </p:nvSpPr>
        <p:spPr>
          <a:xfrm>
            <a:off x="4953000" y="2247900"/>
            <a:ext cx="3733800" cy="3886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13"/>
          <p:cNvSpPr>
            <a:spLocks noGrp="1"/>
          </p:cNvSpPr>
          <p:nvPr>
            <p:ph type="dt" sz="half" idx="10"/>
          </p:nvPr>
        </p:nvSpPr>
        <p:spPr/>
        <p:txBody>
          <a:bodyPr/>
          <a:lstStyle>
            <a:lvl1pPr>
              <a:defRPr/>
            </a:lvl1pPr>
          </a:lstStyle>
          <a:p>
            <a:pPr>
              <a:defRPr/>
            </a:pPr>
            <a:fld id="{83ACC7FD-D553-44A1-A4BA-44F24DCDF5A1}" type="datetimeFigureOut">
              <a:rPr lang="cs-CZ">
                <a:solidFill>
                  <a:srgbClr val="696464"/>
                </a:solidFill>
              </a:rPr>
              <a:pPr>
                <a:defRPr/>
              </a:pPr>
              <a:t>5.2.2016</a:t>
            </a:fld>
            <a:endParaRPr lang="cs-CZ">
              <a:solidFill>
                <a:srgbClr val="696464"/>
              </a:solidFill>
            </a:endParaRPr>
          </a:p>
        </p:txBody>
      </p:sp>
      <p:sp>
        <p:nvSpPr>
          <p:cNvPr id="8"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9" name="Zástupný symbol pro číslo snímku 22"/>
          <p:cNvSpPr>
            <a:spLocks noGrp="1"/>
          </p:cNvSpPr>
          <p:nvPr>
            <p:ph type="sldNum" sz="quarter" idx="12"/>
          </p:nvPr>
        </p:nvSpPr>
        <p:spPr/>
        <p:txBody>
          <a:bodyPr/>
          <a:lstStyle>
            <a:lvl1pPr>
              <a:defRPr/>
            </a:lvl1pPr>
          </a:lstStyle>
          <a:p>
            <a:fld id="{942B01F4-D82A-4557-869D-A16B0078E66F}" type="slidenum">
              <a:rPr lang="cs-CZ" altLang="cs-CZ"/>
              <a:pPr/>
              <a:t>‹#›</a:t>
            </a:fld>
            <a:endParaRPr lang="cs-CZ" altLang="cs-CZ"/>
          </a:p>
        </p:txBody>
      </p:sp>
    </p:spTree>
    <p:extLst>
      <p:ext uri="{BB962C8B-B14F-4D97-AF65-F5344CB8AC3E}">
        <p14:creationId xmlns:p14="http://schemas.microsoft.com/office/powerpoint/2010/main" val="19617979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13"/>
          <p:cNvSpPr>
            <a:spLocks noGrp="1"/>
          </p:cNvSpPr>
          <p:nvPr>
            <p:ph type="dt" sz="half" idx="10"/>
          </p:nvPr>
        </p:nvSpPr>
        <p:spPr/>
        <p:txBody>
          <a:bodyPr/>
          <a:lstStyle>
            <a:lvl1pPr>
              <a:defRPr/>
            </a:lvl1pPr>
          </a:lstStyle>
          <a:p>
            <a:pPr>
              <a:defRPr/>
            </a:pPr>
            <a:fld id="{5EA7D38B-5E0D-4DDD-A604-972DFEF9650B}" type="datetimeFigureOut">
              <a:rPr lang="cs-CZ">
                <a:solidFill>
                  <a:srgbClr val="696464"/>
                </a:solidFill>
              </a:rPr>
              <a:pPr>
                <a:defRPr/>
              </a:pPr>
              <a:t>5.2.2016</a:t>
            </a:fld>
            <a:endParaRPr lang="cs-CZ">
              <a:solidFill>
                <a:srgbClr val="696464"/>
              </a:solidFill>
            </a:endParaRPr>
          </a:p>
        </p:txBody>
      </p:sp>
      <p:sp>
        <p:nvSpPr>
          <p:cNvPr id="4"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5" name="Zástupný symbol pro číslo snímku 22"/>
          <p:cNvSpPr>
            <a:spLocks noGrp="1"/>
          </p:cNvSpPr>
          <p:nvPr>
            <p:ph type="sldNum" sz="quarter" idx="12"/>
          </p:nvPr>
        </p:nvSpPr>
        <p:spPr/>
        <p:txBody>
          <a:bodyPr/>
          <a:lstStyle>
            <a:lvl1pPr>
              <a:defRPr/>
            </a:lvl1pPr>
          </a:lstStyle>
          <a:p>
            <a:fld id="{810A0EE1-57B4-4903-9315-705B24357A02}" type="slidenum">
              <a:rPr lang="cs-CZ" altLang="cs-CZ"/>
              <a:pPr/>
              <a:t>‹#›</a:t>
            </a:fld>
            <a:endParaRPr lang="cs-CZ" altLang="cs-CZ"/>
          </a:p>
        </p:txBody>
      </p:sp>
    </p:spTree>
    <p:extLst>
      <p:ext uri="{BB962C8B-B14F-4D97-AF65-F5344CB8AC3E}">
        <p14:creationId xmlns:p14="http://schemas.microsoft.com/office/powerpoint/2010/main" val="16218612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3"/>
          <p:cNvSpPr>
            <a:spLocks noGrp="1"/>
          </p:cNvSpPr>
          <p:nvPr>
            <p:ph type="dt" sz="half" idx="10"/>
          </p:nvPr>
        </p:nvSpPr>
        <p:spPr/>
        <p:txBody>
          <a:bodyPr/>
          <a:lstStyle>
            <a:lvl1pPr>
              <a:defRPr/>
            </a:lvl1pPr>
          </a:lstStyle>
          <a:p>
            <a:pPr>
              <a:defRPr/>
            </a:pPr>
            <a:fld id="{93B2FC68-2AC6-4269-BD2E-64414DC8A728}" type="datetimeFigureOut">
              <a:rPr lang="cs-CZ">
                <a:solidFill>
                  <a:srgbClr val="696464"/>
                </a:solidFill>
              </a:rPr>
              <a:pPr>
                <a:defRPr/>
              </a:pPr>
              <a:t>5.2.2016</a:t>
            </a:fld>
            <a:endParaRPr lang="cs-CZ">
              <a:solidFill>
                <a:srgbClr val="696464"/>
              </a:solidFill>
            </a:endParaRPr>
          </a:p>
        </p:txBody>
      </p:sp>
      <p:sp>
        <p:nvSpPr>
          <p:cNvPr id="3"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4" name="Zástupný symbol pro číslo snímku 22"/>
          <p:cNvSpPr>
            <a:spLocks noGrp="1"/>
          </p:cNvSpPr>
          <p:nvPr>
            <p:ph type="sldNum" sz="quarter" idx="12"/>
          </p:nvPr>
        </p:nvSpPr>
        <p:spPr/>
        <p:txBody>
          <a:bodyPr/>
          <a:lstStyle>
            <a:lvl1pPr>
              <a:defRPr/>
            </a:lvl1pPr>
          </a:lstStyle>
          <a:p>
            <a:fld id="{767740E0-F809-4033-86EB-88B7B8813D03}" type="slidenum">
              <a:rPr lang="cs-CZ" altLang="cs-CZ"/>
              <a:pPr/>
              <a:t>‹#›</a:t>
            </a:fld>
            <a:endParaRPr lang="cs-CZ" altLang="cs-CZ"/>
          </a:p>
        </p:txBody>
      </p:sp>
    </p:spTree>
    <p:extLst>
      <p:ext uri="{BB962C8B-B14F-4D97-AF65-F5344CB8AC3E}">
        <p14:creationId xmlns:p14="http://schemas.microsoft.com/office/powerpoint/2010/main" val="41482636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5" name="Obdélník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6" name="Zaoblený obdélník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Nadpis 1"/>
          <p:cNvSpPr>
            <a:spLocks noGrp="1"/>
          </p:cNvSpPr>
          <p:nvPr>
            <p:ph type="title"/>
          </p:nvPr>
        </p:nvSpPr>
        <p:spPr>
          <a:xfrm>
            <a:off x="914400" y="273050"/>
            <a:ext cx="7772400" cy="1143000"/>
          </a:xfrm>
        </p:spPr>
        <p:txBody>
          <a:bodyPr/>
          <a:lstStyle>
            <a:lvl1pPr algn="l">
              <a:buNone/>
              <a:defRPr sz="4000" b="0"/>
            </a:lvl1pPr>
          </a:lstStyle>
          <a:p>
            <a:r>
              <a:rPr lang="cs-CZ" smtClean="0"/>
              <a:t>Klepnutím lze upravit styl předlohy nadpisů.</a:t>
            </a:r>
            <a:endParaRPr lang="en-US"/>
          </a:p>
        </p:txBody>
      </p:sp>
      <p:sp>
        <p:nvSpPr>
          <p:cNvPr id="3" name="Zástupný symbol pro text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cs-CZ" smtClean="0"/>
              <a:t>Klepnutím lze upravit styly předlohy textu.</a:t>
            </a:r>
          </a:p>
        </p:txBody>
      </p:sp>
      <p:sp>
        <p:nvSpPr>
          <p:cNvPr id="11" name="Zástupný symbol pro obsah 10"/>
          <p:cNvSpPr>
            <a:spLocks noGrp="1"/>
          </p:cNvSpPr>
          <p:nvPr>
            <p:ph sz="quarter" idx="1"/>
          </p:nvPr>
        </p:nvSpPr>
        <p:spPr>
          <a:xfrm>
            <a:off x="2971800" y="1600200"/>
            <a:ext cx="5715000" cy="4495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4"/>
          <p:cNvSpPr>
            <a:spLocks noGrp="1"/>
          </p:cNvSpPr>
          <p:nvPr>
            <p:ph type="dt" sz="half" idx="10"/>
          </p:nvPr>
        </p:nvSpPr>
        <p:spPr/>
        <p:txBody>
          <a:bodyPr/>
          <a:lstStyle>
            <a:lvl1pPr>
              <a:defRPr/>
            </a:lvl1pPr>
          </a:lstStyle>
          <a:p>
            <a:pPr>
              <a:defRPr/>
            </a:pPr>
            <a:fld id="{0949F37A-0EBD-4320-B457-CBF6FF8E1112}" type="datetimeFigureOut">
              <a:rPr lang="cs-CZ">
                <a:solidFill>
                  <a:srgbClr val="696464"/>
                </a:solidFill>
              </a:rPr>
              <a:pPr>
                <a:defRPr/>
              </a:pPr>
              <a:t>5.2.2016</a:t>
            </a:fld>
            <a:endParaRPr lang="cs-CZ">
              <a:solidFill>
                <a:srgbClr val="696464"/>
              </a:solidFill>
            </a:endParaRPr>
          </a:p>
        </p:txBody>
      </p:sp>
      <p:sp>
        <p:nvSpPr>
          <p:cNvPr id="8" name="Zástupný symbol pro zápatí 5"/>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9" name="Zástupný symbol pro číslo snímku 6"/>
          <p:cNvSpPr>
            <a:spLocks noGrp="1"/>
          </p:cNvSpPr>
          <p:nvPr>
            <p:ph type="sldNum" sz="quarter" idx="12"/>
          </p:nvPr>
        </p:nvSpPr>
        <p:spPr/>
        <p:txBody>
          <a:bodyPr/>
          <a:lstStyle>
            <a:lvl1pPr>
              <a:defRPr/>
            </a:lvl1pPr>
          </a:lstStyle>
          <a:p>
            <a:fld id="{ACE59866-975E-4CB2-9866-4A6D0BE91F5B}" type="slidenum">
              <a:rPr lang="cs-CZ" altLang="cs-CZ"/>
              <a:pPr/>
              <a:t>‹#›</a:t>
            </a:fld>
            <a:endParaRPr lang="cs-CZ" altLang="cs-CZ"/>
          </a:p>
        </p:txBody>
      </p:sp>
    </p:spTree>
    <p:extLst>
      <p:ext uri="{BB962C8B-B14F-4D97-AF65-F5344CB8AC3E}">
        <p14:creationId xmlns:p14="http://schemas.microsoft.com/office/powerpoint/2010/main" val="13708537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5" name="Obdélník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Obdélník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Obdélník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Nadpis 1"/>
          <p:cNvSpPr>
            <a:spLocks noGrp="1"/>
          </p:cNvSpPr>
          <p:nvPr>
            <p:ph type="title"/>
          </p:nvPr>
        </p:nvSpPr>
        <p:spPr>
          <a:xfrm>
            <a:off x="914400" y="4900550"/>
            <a:ext cx="7315200" cy="522288"/>
          </a:xfrm>
        </p:spPr>
        <p:txBody>
          <a:bodyPr anchor="ctr">
            <a:noAutofit/>
          </a:bodyPr>
          <a:lstStyle>
            <a:lvl1pPr algn="l">
              <a:buNone/>
              <a:defRPr sz="2800" b="0"/>
            </a:lvl1pPr>
          </a:lstStyle>
          <a:p>
            <a:r>
              <a:rPr lang="cs-CZ" smtClean="0"/>
              <a:t>Klepnutím lze upravit styl předlohy nadpisů.</a:t>
            </a:r>
            <a:endParaRPr lang="en-US"/>
          </a:p>
        </p:txBody>
      </p:sp>
      <p:sp>
        <p:nvSpPr>
          <p:cNvPr id="4" name="Zástupný symbol pro text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cs-CZ" smtClean="0"/>
              <a:t>Klepnutím lze upravit styly předlohy textu.</a:t>
            </a:r>
          </a:p>
        </p:txBody>
      </p:sp>
      <p:sp>
        <p:nvSpPr>
          <p:cNvPr id="3" name="Zástupný symbol pro obrázek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cs-CZ" noProof="0" smtClean="0"/>
              <a:t>Klepnutím na ikonu přidáte obrázek.</a:t>
            </a:r>
            <a:endParaRPr lang="en-US" noProof="0" dirty="0"/>
          </a:p>
        </p:txBody>
      </p:sp>
      <p:sp>
        <p:nvSpPr>
          <p:cNvPr id="8" name="Zástupný symbol pro datum 4"/>
          <p:cNvSpPr>
            <a:spLocks noGrp="1"/>
          </p:cNvSpPr>
          <p:nvPr>
            <p:ph type="dt" sz="half" idx="10"/>
          </p:nvPr>
        </p:nvSpPr>
        <p:spPr/>
        <p:txBody>
          <a:bodyPr/>
          <a:lstStyle>
            <a:lvl1pPr>
              <a:defRPr/>
            </a:lvl1pPr>
          </a:lstStyle>
          <a:p>
            <a:pPr>
              <a:defRPr/>
            </a:pPr>
            <a:fld id="{A6A45231-D62A-4AF6-ACB0-24C02F4A2413}" type="datetimeFigureOut">
              <a:rPr lang="cs-CZ">
                <a:solidFill>
                  <a:srgbClr val="696464"/>
                </a:solidFill>
              </a:rPr>
              <a:pPr>
                <a:defRPr/>
              </a:pPr>
              <a:t>5.2.2016</a:t>
            </a:fld>
            <a:endParaRPr lang="cs-CZ">
              <a:solidFill>
                <a:srgbClr val="696464"/>
              </a:solidFill>
            </a:endParaRPr>
          </a:p>
        </p:txBody>
      </p:sp>
      <p:sp>
        <p:nvSpPr>
          <p:cNvPr id="9" name="Zástupný symbol pro zápatí 5"/>
          <p:cNvSpPr>
            <a:spLocks noGrp="1"/>
          </p:cNvSpPr>
          <p:nvPr>
            <p:ph type="ftr" sz="quarter" idx="11"/>
          </p:nvPr>
        </p:nvSpPr>
        <p:spPr>
          <a:xfrm>
            <a:off x="914400" y="6172200"/>
            <a:ext cx="3886200" cy="457200"/>
          </a:xfrm>
        </p:spPr>
        <p:txBody>
          <a:bodyPr/>
          <a:lstStyle>
            <a:lvl1pPr>
              <a:defRPr/>
            </a:lvl1pPr>
          </a:lstStyle>
          <a:p>
            <a:pPr>
              <a:defRPr/>
            </a:pPr>
            <a:endParaRPr lang="cs-CZ">
              <a:solidFill>
                <a:srgbClr val="696464"/>
              </a:solidFill>
            </a:endParaRPr>
          </a:p>
        </p:txBody>
      </p:sp>
      <p:sp>
        <p:nvSpPr>
          <p:cNvPr id="10" name="Zástupný symbol pro číslo snímku 6"/>
          <p:cNvSpPr>
            <a:spLocks noGrp="1"/>
          </p:cNvSpPr>
          <p:nvPr>
            <p:ph type="sldNum" sz="quarter" idx="12"/>
          </p:nvPr>
        </p:nvSpPr>
        <p:spPr>
          <a:xfrm>
            <a:off x="146050" y="6208713"/>
            <a:ext cx="457200" cy="457200"/>
          </a:xfrm>
        </p:spPr>
        <p:txBody>
          <a:bodyPr/>
          <a:lstStyle>
            <a:lvl1pPr>
              <a:defRPr/>
            </a:lvl1pPr>
          </a:lstStyle>
          <a:p>
            <a:fld id="{42D219B0-FB7D-4DB1-A019-6993296D9862}" type="slidenum">
              <a:rPr lang="cs-CZ" altLang="cs-CZ"/>
              <a:pPr/>
              <a:t>‹#›</a:t>
            </a:fld>
            <a:endParaRPr lang="cs-CZ" altLang="cs-CZ"/>
          </a:p>
        </p:txBody>
      </p:sp>
    </p:spTree>
    <p:extLst>
      <p:ext uri="{BB962C8B-B14F-4D97-AF65-F5344CB8AC3E}">
        <p14:creationId xmlns:p14="http://schemas.microsoft.com/office/powerpoint/2010/main" val="105397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13"/>
          <p:cNvSpPr>
            <a:spLocks noGrp="1"/>
          </p:cNvSpPr>
          <p:nvPr>
            <p:ph type="dt" sz="half" idx="10"/>
          </p:nvPr>
        </p:nvSpPr>
        <p:spPr/>
        <p:txBody>
          <a:bodyPr/>
          <a:lstStyle>
            <a:lvl1pPr>
              <a:defRPr/>
            </a:lvl1pPr>
          </a:lstStyle>
          <a:p>
            <a:pPr>
              <a:defRPr/>
            </a:pPr>
            <a:fld id="{EA59C195-82FC-456D-8BED-CA54D0B23EFF}" type="datetimeFigureOut">
              <a:rPr lang="cs-CZ">
                <a:solidFill>
                  <a:srgbClr val="696464"/>
                </a:solidFill>
              </a:rPr>
              <a:pPr>
                <a:defRPr/>
              </a:pPr>
              <a:t>5.2.2016</a:t>
            </a:fld>
            <a:endParaRPr lang="cs-CZ">
              <a:solidFill>
                <a:srgbClr val="696464"/>
              </a:solidFill>
            </a:endParaRPr>
          </a:p>
        </p:txBody>
      </p:sp>
      <p:sp>
        <p:nvSpPr>
          <p:cNvPr id="5"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6" name="Zástupný symbol pro číslo snímku 22"/>
          <p:cNvSpPr>
            <a:spLocks noGrp="1"/>
          </p:cNvSpPr>
          <p:nvPr>
            <p:ph type="sldNum" sz="quarter" idx="12"/>
          </p:nvPr>
        </p:nvSpPr>
        <p:spPr/>
        <p:txBody>
          <a:bodyPr/>
          <a:lstStyle>
            <a:lvl1pPr>
              <a:defRPr/>
            </a:lvl1pPr>
          </a:lstStyle>
          <a:p>
            <a:fld id="{50BE02F9-582F-4F38-8412-C66B26543ECD}" type="slidenum">
              <a:rPr lang="cs-CZ" altLang="cs-CZ"/>
              <a:pPr/>
              <a:t>‹#›</a:t>
            </a:fld>
            <a:endParaRPr lang="cs-CZ" altLang="cs-CZ"/>
          </a:p>
        </p:txBody>
      </p:sp>
    </p:spTree>
    <p:extLst>
      <p:ext uri="{BB962C8B-B14F-4D97-AF65-F5344CB8AC3E}">
        <p14:creationId xmlns:p14="http://schemas.microsoft.com/office/powerpoint/2010/main" val="1939151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1"/>
            <a:ext cx="2011680" cy="5851525"/>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914400" y="274640"/>
            <a:ext cx="55626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13"/>
          <p:cNvSpPr>
            <a:spLocks noGrp="1"/>
          </p:cNvSpPr>
          <p:nvPr>
            <p:ph type="dt" sz="half" idx="10"/>
          </p:nvPr>
        </p:nvSpPr>
        <p:spPr/>
        <p:txBody>
          <a:bodyPr/>
          <a:lstStyle>
            <a:lvl1pPr>
              <a:defRPr/>
            </a:lvl1pPr>
          </a:lstStyle>
          <a:p>
            <a:pPr>
              <a:defRPr/>
            </a:pPr>
            <a:fld id="{3A7F1A66-B89F-4C9D-BEAC-2D77242456BE}" type="datetimeFigureOut">
              <a:rPr lang="cs-CZ">
                <a:solidFill>
                  <a:srgbClr val="696464"/>
                </a:solidFill>
              </a:rPr>
              <a:pPr>
                <a:defRPr/>
              </a:pPr>
              <a:t>5.2.2016</a:t>
            </a:fld>
            <a:endParaRPr lang="cs-CZ">
              <a:solidFill>
                <a:srgbClr val="696464"/>
              </a:solidFill>
            </a:endParaRPr>
          </a:p>
        </p:txBody>
      </p:sp>
      <p:sp>
        <p:nvSpPr>
          <p:cNvPr id="5" name="Zástupný symbol pro zápatí 2"/>
          <p:cNvSpPr>
            <a:spLocks noGrp="1"/>
          </p:cNvSpPr>
          <p:nvPr>
            <p:ph type="ftr" sz="quarter" idx="11"/>
          </p:nvPr>
        </p:nvSpPr>
        <p:spPr/>
        <p:txBody>
          <a:bodyPr/>
          <a:lstStyle>
            <a:lvl1pPr>
              <a:defRPr/>
            </a:lvl1pPr>
          </a:lstStyle>
          <a:p>
            <a:pPr>
              <a:defRPr/>
            </a:pPr>
            <a:endParaRPr lang="cs-CZ">
              <a:solidFill>
                <a:srgbClr val="696464"/>
              </a:solidFill>
            </a:endParaRPr>
          </a:p>
        </p:txBody>
      </p:sp>
      <p:sp>
        <p:nvSpPr>
          <p:cNvPr id="6" name="Zástupný symbol pro číslo snímku 22"/>
          <p:cNvSpPr>
            <a:spLocks noGrp="1"/>
          </p:cNvSpPr>
          <p:nvPr>
            <p:ph type="sldNum" sz="quarter" idx="12"/>
          </p:nvPr>
        </p:nvSpPr>
        <p:spPr/>
        <p:txBody>
          <a:bodyPr/>
          <a:lstStyle>
            <a:lvl1pPr>
              <a:defRPr/>
            </a:lvl1pPr>
          </a:lstStyle>
          <a:p>
            <a:fld id="{23D4CA87-8348-4C57-8A6C-02CC55877A57}" type="slidenum">
              <a:rPr lang="cs-CZ" altLang="cs-CZ"/>
              <a:pPr/>
              <a:t>‹#›</a:t>
            </a:fld>
            <a:endParaRPr lang="cs-CZ" altLang="cs-CZ"/>
          </a:p>
        </p:txBody>
      </p:sp>
    </p:spTree>
    <p:extLst>
      <p:ext uri="{BB962C8B-B14F-4D97-AF65-F5344CB8AC3E}">
        <p14:creationId xmlns:p14="http://schemas.microsoft.com/office/powerpoint/2010/main" val="137015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BFFCBD1-1597-430D-B735-448EC1F5C524}" type="datetimeFigureOut">
              <a:rPr lang="cs-CZ" smtClean="0"/>
              <a:t>5.2.2016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30781582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EE167530-8C1C-4876-BDEF-792886A66E45}"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2541198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85BBD921-3922-4322-AD9A-886DAF53B332}"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4085556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1EC8A355-DAEE-4E2E-993F-C3A12341B07A}"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1263005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endParaRPr lang="cs-CZ" altLang="cs-CZ">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B1D63C9A-0029-4C9E-868D-9A36E93FA29B}"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5251393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endParaRPr lang="cs-CZ" altLang="cs-CZ">
              <a:solidFill>
                <a:srgbClr val="000000"/>
              </a:solidFill>
            </a:endParaRPr>
          </a:p>
        </p:txBody>
      </p:sp>
      <p:sp>
        <p:nvSpPr>
          <p:cNvPr id="8" name="Zástupný symbol pro zápatí 7"/>
          <p:cNvSpPr>
            <a:spLocks noGrp="1"/>
          </p:cNvSpPr>
          <p:nvPr>
            <p:ph type="ftr" sz="quarter" idx="11"/>
          </p:nvPr>
        </p:nvSpPr>
        <p:spPr/>
        <p:txBody>
          <a:bodyPr/>
          <a:lstStyle>
            <a:lvl1pPr>
              <a:defRPr/>
            </a:lvl1pPr>
          </a:lstStyle>
          <a:p>
            <a:endParaRPr lang="cs-CZ" altLang="cs-CZ">
              <a:solidFill>
                <a:srgbClr val="000000"/>
              </a:solidFill>
            </a:endParaRPr>
          </a:p>
        </p:txBody>
      </p:sp>
      <p:sp>
        <p:nvSpPr>
          <p:cNvPr id="9" name="Zástupný symbol pro číslo snímku 8"/>
          <p:cNvSpPr>
            <a:spLocks noGrp="1"/>
          </p:cNvSpPr>
          <p:nvPr>
            <p:ph type="sldNum" sz="quarter" idx="12"/>
          </p:nvPr>
        </p:nvSpPr>
        <p:spPr/>
        <p:txBody>
          <a:bodyPr/>
          <a:lstStyle>
            <a:lvl1pPr>
              <a:defRPr/>
            </a:lvl1pPr>
          </a:lstStyle>
          <a:p>
            <a:fld id="{352DD9A2-F9BE-4E2D-A3C4-EBFA70579621}"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1388904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endParaRPr lang="cs-CZ" altLang="cs-CZ">
              <a:solidFill>
                <a:srgbClr val="000000"/>
              </a:solidFill>
            </a:endParaRPr>
          </a:p>
        </p:txBody>
      </p:sp>
      <p:sp>
        <p:nvSpPr>
          <p:cNvPr id="4" name="Zástupný symbol pro zápatí 3"/>
          <p:cNvSpPr>
            <a:spLocks noGrp="1"/>
          </p:cNvSpPr>
          <p:nvPr>
            <p:ph type="ftr" sz="quarter" idx="11"/>
          </p:nvPr>
        </p:nvSpPr>
        <p:spPr/>
        <p:txBody>
          <a:bodyPr/>
          <a:lstStyle>
            <a:lvl1pPr>
              <a:defRPr/>
            </a:lvl1pPr>
          </a:lstStyle>
          <a:p>
            <a:endParaRPr lang="cs-CZ" altLang="cs-CZ">
              <a:solidFill>
                <a:srgbClr val="000000"/>
              </a:solidFill>
            </a:endParaRPr>
          </a:p>
        </p:txBody>
      </p:sp>
      <p:sp>
        <p:nvSpPr>
          <p:cNvPr id="5" name="Zástupný symbol pro číslo snímku 4"/>
          <p:cNvSpPr>
            <a:spLocks noGrp="1"/>
          </p:cNvSpPr>
          <p:nvPr>
            <p:ph type="sldNum" sz="quarter" idx="12"/>
          </p:nvPr>
        </p:nvSpPr>
        <p:spPr/>
        <p:txBody>
          <a:bodyPr/>
          <a:lstStyle>
            <a:lvl1pPr>
              <a:defRPr/>
            </a:lvl1pPr>
          </a:lstStyle>
          <a:p>
            <a:fld id="{49BF4206-19FF-43EC-9D93-BF51E01C989D}"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583797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ltLang="cs-CZ">
              <a:solidFill>
                <a:srgbClr val="000000"/>
              </a:solidFill>
            </a:endParaRPr>
          </a:p>
        </p:txBody>
      </p:sp>
      <p:sp>
        <p:nvSpPr>
          <p:cNvPr id="3" name="Zástupný symbol pro zápatí 2"/>
          <p:cNvSpPr>
            <a:spLocks noGrp="1"/>
          </p:cNvSpPr>
          <p:nvPr>
            <p:ph type="ftr" sz="quarter" idx="11"/>
          </p:nvPr>
        </p:nvSpPr>
        <p:spPr/>
        <p:txBody>
          <a:bodyPr/>
          <a:lstStyle>
            <a:lvl1pPr>
              <a:defRPr/>
            </a:lvl1pPr>
          </a:lstStyle>
          <a:p>
            <a:endParaRPr lang="cs-CZ" altLang="cs-CZ">
              <a:solidFill>
                <a:srgbClr val="000000"/>
              </a:solidFill>
            </a:endParaRPr>
          </a:p>
        </p:txBody>
      </p:sp>
      <p:sp>
        <p:nvSpPr>
          <p:cNvPr id="4" name="Zástupný symbol pro číslo snímku 3"/>
          <p:cNvSpPr>
            <a:spLocks noGrp="1"/>
          </p:cNvSpPr>
          <p:nvPr>
            <p:ph type="sldNum" sz="quarter" idx="12"/>
          </p:nvPr>
        </p:nvSpPr>
        <p:spPr/>
        <p:txBody>
          <a:bodyPr/>
          <a:lstStyle>
            <a:lvl1pPr>
              <a:defRPr/>
            </a:lvl1pPr>
          </a:lstStyle>
          <a:p>
            <a:fld id="{DA327DDC-9FB7-48DA-A4CB-B8121597A880}"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4287804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83DDA61C-9551-435F-A306-3CBDECD19E1A}"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5169734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D7D7D4AA-1CE2-4C9C-852C-EAB15EFA8DCC}"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1977560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F4E98119-91AE-4D1B-B889-33045247295F}"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02045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BFFCBD1-1597-430D-B735-448EC1F5C524}" type="datetimeFigureOut">
              <a:rPr lang="cs-CZ" smtClean="0"/>
              <a:t>5.2.2016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39409439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3067B213-A493-4C15-9108-CA57E7E7D6A6}"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2513774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solidFill>
                <a:srgbClr val="000000"/>
              </a:solidFill>
            </a:endParaRPr>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solidFill>
                <a:srgbClr val="000000"/>
              </a:solidFill>
            </a:endParaRPr>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B519428C-1195-4D25-A1FB-A321D6AC53F3}"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8924588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solidFill>
                <a:srgbClr val="000000"/>
              </a:solidFill>
            </a:endParaRPr>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solidFill>
                <a:srgbClr val="000000"/>
              </a:solidFill>
            </a:endParaRPr>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21103C9D-B210-4F17-926E-E17B9883E288}"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4484561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EE167530-8C1C-4876-BDEF-792886A66E45}"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930930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85BBD921-3922-4322-AD9A-886DAF53B332}"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3715981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cs-CZ" altLang="cs-CZ">
              <a:solidFill>
                <a:srgbClr val="000000"/>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000000"/>
              </a:solidFill>
            </a:endParaRPr>
          </a:p>
        </p:txBody>
      </p:sp>
      <p:sp>
        <p:nvSpPr>
          <p:cNvPr id="6" name="Zástupný symbol pro číslo snímku 5"/>
          <p:cNvSpPr>
            <a:spLocks noGrp="1"/>
          </p:cNvSpPr>
          <p:nvPr>
            <p:ph type="sldNum" sz="quarter" idx="12"/>
          </p:nvPr>
        </p:nvSpPr>
        <p:spPr/>
        <p:txBody>
          <a:bodyPr/>
          <a:lstStyle>
            <a:lvl1pPr>
              <a:defRPr/>
            </a:lvl1pPr>
          </a:lstStyle>
          <a:p>
            <a:fld id="{1EC8A355-DAEE-4E2E-993F-C3A12341B07A}"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9802338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endParaRPr lang="cs-CZ" altLang="cs-CZ">
              <a:solidFill>
                <a:srgbClr val="000000"/>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000000"/>
              </a:solidFill>
            </a:endParaRPr>
          </a:p>
        </p:txBody>
      </p:sp>
      <p:sp>
        <p:nvSpPr>
          <p:cNvPr id="7" name="Zástupný symbol pro číslo snímku 6"/>
          <p:cNvSpPr>
            <a:spLocks noGrp="1"/>
          </p:cNvSpPr>
          <p:nvPr>
            <p:ph type="sldNum" sz="quarter" idx="12"/>
          </p:nvPr>
        </p:nvSpPr>
        <p:spPr/>
        <p:txBody>
          <a:bodyPr/>
          <a:lstStyle>
            <a:lvl1pPr>
              <a:defRPr/>
            </a:lvl1pPr>
          </a:lstStyle>
          <a:p>
            <a:fld id="{B1D63C9A-0029-4C9E-868D-9A36E93FA29B}"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40826446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endParaRPr lang="cs-CZ" altLang="cs-CZ">
              <a:solidFill>
                <a:srgbClr val="000000"/>
              </a:solidFill>
            </a:endParaRPr>
          </a:p>
        </p:txBody>
      </p:sp>
      <p:sp>
        <p:nvSpPr>
          <p:cNvPr id="8" name="Zástupný symbol pro zápatí 7"/>
          <p:cNvSpPr>
            <a:spLocks noGrp="1"/>
          </p:cNvSpPr>
          <p:nvPr>
            <p:ph type="ftr" sz="quarter" idx="11"/>
          </p:nvPr>
        </p:nvSpPr>
        <p:spPr/>
        <p:txBody>
          <a:bodyPr/>
          <a:lstStyle>
            <a:lvl1pPr>
              <a:defRPr/>
            </a:lvl1pPr>
          </a:lstStyle>
          <a:p>
            <a:endParaRPr lang="cs-CZ" altLang="cs-CZ">
              <a:solidFill>
                <a:srgbClr val="000000"/>
              </a:solidFill>
            </a:endParaRPr>
          </a:p>
        </p:txBody>
      </p:sp>
      <p:sp>
        <p:nvSpPr>
          <p:cNvPr id="9" name="Zástupný symbol pro číslo snímku 8"/>
          <p:cNvSpPr>
            <a:spLocks noGrp="1"/>
          </p:cNvSpPr>
          <p:nvPr>
            <p:ph type="sldNum" sz="quarter" idx="12"/>
          </p:nvPr>
        </p:nvSpPr>
        <p:spPr/>
        <p:txBody>
          <a:bodyPr/>
          <a:lstStyle>
            <a:lvl1pPr>
              <a:defRPr/>
            </a:lvl1pPr>
          </a:lstStyle>
          <a:p>
            <a:fld id="{352DD9A2-F9BE-4E2D-A3C4-EBFA70579621}"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2735491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endParaRPr lang="cs-CZ" altLang="cs-CZ">
              <a:solidFill>
                <a:srgbClr val="000000"/>
              </a:solidFill>
            </a:endParaRPr>
          </a:p>
        </p:txBody>
      </p:sp>
      <p:sp>
        <p:nvSpPr>
          <p:cNvPr id="4" name="Zástupný symbol pro zápatí 3"/>
          <p:cNvSpPr>
            <a:spLocks noGrp="1"/>
          </p:cNvSpPr>
          <p:nvPr>
            <p:ph type="ftr" sz="quarter" idx="11"/>
          </p:nvPr>
        </p:nvSpPr>
        <p:spPr/>
        <p:txBody>
          <a:bodyPr/>
          <a:lstStyle>
            <a:lvl1pPr>
              <a:defRPr/>
            </a:lvl1pPr>
          </a:lstStyle>
          <a:p>
            <a:endParaRPr lang="cs-CZ" altLang="cs-CZ">
              <a:solidFill>
                <a:srgbClr val="000000"/>
              </a:solidFill>
            </a:endParaRPr>
          </a:p>
        </p:txBody>
      </p:sp>
      <p:sp>
        <p:nvSpPr>
          <p:cNvPr id="5" name="Zástupný symbol pro číslo snímku 4"/>
          <p:cNvSpPr>
            <a:spLocks noGrp="1"/>
          </p:cNvSpPr>
          <p:nvPr>
            <p:ph type="sldNum" sz="quarter" idx="12"/>
          </p:nvPr>
        </p:nvSpPr>
        <p:spPr/>
        <p:txBody>
          <a:bodyPr/>
          <a:lstStyle>
            <a:lvl1pPr>
              <a:defRPr/>
            </a:lvl1pPr>
          </a:lstStyle>
          <a:p>
            <a:fld id="{49BF4206-19FF-43EC-9D93-BF51E01C989D}"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8153347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ltLang="cs-CZ">
              <a:solidFill>
                <a:srgbClr val="000000"/>
              </a:solidFill>
            </a:endParaRPr>
          </a:p>
        </p:txBody>
      </p:sp>
      <p:sp>
        <p:nvSpPr>
          <p:cNvPr id="3" name="Zástupný symbol pro zápatí 2"/>
          <p:cNvSpPr>
            <a:spLocks noGrp="1"/>
          </p:cNvSpPr>
          <p:nvPr>
            <p:ph type="ftr" sz="quarter" idx="11"/>
          </p:nvPr>
        </p:nvSpPr>
        <p:spPr/>
        <p:txBody>
          <a:bodyPr/>
          <a:lstStyle>
            <a:lvl1pPr>
              <a:defRPr/>
            </a:lvl1pPr>
          </a:lstStyle>
          <a:p>
            <a:endParaRPr lang="cs-CZ" altLang="cs-CZ">
              <a:solidFill>
                <a:srgbClr val="000000"/>
              </a:solidFill>
            </a:endParaRPr>
          </a:p>
        </p:txBody>
      </p:sp>
      <p:sp>
        <p:nvSpPr>
          <p:cNvPr id="4" name="Zástupný symbol pro číslo snímku 3"/>
          <p:cNvSpPr>
            <a:spLocks noGrp="1"/>
          </p:cNvSpPr>
          <p:nvPr>
            <p:ph type="sldNum" sz="quarter" idx="12"/>
          </p:nvPr>
        </p:nvSpPr>
        <p:spPr/>
        <p:txBody>
          <a:bodyPr/>
          <a:lstStyle>
            <a:lvl1pPr>
              <a:defRPr/>
            </a:lvl1pPr>
          </a:lstStyle>
          <a:p>
            <a:fld id="{DA327DDC-9FB7-48DA-A4CB-B8121597A880}"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272560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8.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0.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FCBD1-1597-430D-B735-448EC1F5C524}" type="datetimeFigureOut">
              <a:rPr lang="cs-CZ" smtClean="0"/>
              <a:t>5.2.2016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58602-5EA6-4D98-BD67-8A95017227DA}" type="slidenum">
              <a:rPr lang="cs-CZ" smtClean="0"/>
              <a:t>‹#›</a:t>
            </a:fld>
            <a:endParaRPr lang="cs-CZ"/>
          </a:p>
        </p:txBody>
      </p:sp>
    </p:spTree>
    <p:extLst>
      <p:ext uri="{BB962C8B-B14F-4D97-AF65-F5344CB8AC3E}">
        <p14:creationId xmlns:p14="http://schemas.microsoft.com/office/powerpoint/2010/main" val="1447650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72" r:id="rId12"/>
    <p:sldLayoutId id="21474838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endParaRPr lang="en-US" altLang="cs-CZ" smtClean="0"/>
          </a:p>
        </p:txBody>
      </p:sp>
      <p:sp>
        <p:nvSpPr>
          <p:cNvPr id="1027" name="Zástupný symbol pro text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14" name="Zástupný symbol pro datum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cs typeface="+mn-cs"/>
              </a:defRPr>
            </a:lvl1pPr>
          </a:lstStyle>
          <a:p>
            <a:pPr>
              <a:defRPr/>
            </a:pPr>
            <a:fld id="{5299D814-FC26-4FEE-9F47-022219F51EDA}" type="datetimeFigureOut">
              <a:rPr lang="cs-CZ">
                <a:solidFill>
                  <a:srgbClr val="775F55"/>
                </a:solidFill>
              </a:rPr>
              <a:pPr>
                <a:defRPr/>
              </a:pPr>
              <a:t>5.2.2016</a:t>
            </a:fld>
            <a:endParaRPr lang="cs-CZ">
              <a:solidFill>
                <a:srgbClr val="775F55"/>
              </a:solidFill>
            </a:endParaRPr>
          </a:p>
        </p:txBody>
      </p:sp>
      <p:sp>
        <p:nvSpPr>
          <p:cNvPr id="3" name="Zástupný symbol pro zápatí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cs-CZ">
              <a:solidFill>
                <a:srgbClr val="775F55"/>
              </a:solidFill>
            </a:endParaRPr>
          </a:p>
        </p:txBody>
      </p:sp>
      <p:sp>
        <p:nvSpPr>
          <p:cNvPr id="7" name="Obdélník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Obdélník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Obdélník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3" name="Zástupný symbol pro číslo snímku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a:defRPr sz="1400" b="1">
                <a:solidFill>
                  <a:srgbClr val="FFFFFF"/>
                </a:solidFill>
              </a:defRPr>
            </a:lvl1pPr>
          </a:lstStyle>
          <a:p>
            <a:pPr fontAlgn="base">
              <a:spcBef>
                <a:spcPct val="0"/>
              </a:spcBef>
              <a:spcAft>
                <a:spcPct val="0"/>
              </a:spcAft>
            </a:pPr>
            <a:fld id="{47653F13-BF70-4255-B753-E75A319C4635}" type="slidenum">
              <a:rPr lang="cs-CZ" altLang="cs-CZ" smtClean="0">
                <a:cs typeface="Arial" panose="020B0604020202020204" pitchFamily="34" charset="0"/>
              </a:rPr>
              <a:pPr fontAlgn="base">
                <a:spcBef>
                  <a:spcPct val="0"/>
                </a:spcBef>
                <a:spcAft>
                  <a:spcPct val="0"/>
                </a:spcAft>
              </a:pPr>
              <a:t>‹#›</a:t>
            </a:fld>
            <a:endParaRPr lang="cs-CZ" altLang="cs-CZ" smtClean="0">
              <a:cs typeface="Arial" panose="020B0604020202020204" pitchFamily="34" charset="0"/>
            </a:endParaRPr>
          </a:p>
        </p:txBody>
      </p:sp>
    </p:spTree>
    <p:extLst>
      <p:ext uri="{BB962C8B-B14F-4D97-AF65-F5344CB8AC3E}">
        <p14:creationId xmlns:p14="http://schemas.microsoft.com/office/powerpoint/2010/main" val="208376736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spd="slow">
    <p:newsflash/>
  </p:transition>
  <p:timing>
    <p:tnLst>
      <p:par>
        <p:cTn id="1" dur="indefinite" restart="never" nodeType="tmRoot"/>
      </p:par>
    </p:tnLst>
  </p:timing>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anose="020B0602020104020603" pitchFamily="34" charset="-18"/>
        </a:defRPr>
      </a:lvl2pPr>
      <a:lvl3pPr algn="l" rtl="0" fontAlgn="base">
        <a:spcBef>
          <a:spcPct val="0"/>
        </a:spcBef>
        <a:spcAft>
          <a:spcPct val="0"/>
        </a:spcAft>
        <a:defRPr sz="4400">
          <a:solidFill>
            <a:schemeClr val="tx2"/>
          </a:solidFill>
          <a:latin typeface="Tw Cen MT" panose="020B0602020104020603" pitchFamily="34" charset="-18"/>
        </a:defRPr>
      </a:lvl3pPr>
      <a:lvl4pPr algn="l" rtl="0" fontAlgn="base">
        <a:spcBef>
          <a:spcPct val="0"/>
        </a:spcBef>
        <a:spcAft>
          <a:spcPct val="0"/>
        </a:spcAft>
        <a:defRPr sz="4400">
          <a:solidFill>
            <a:schemeClr val="tx2"/>
          </a:solidFill>
          <a:latin typeface="Tw Cen MT" panose="020B0602020104020603" pitchFamily="34" charset="-18"/>
        </a:defRPr>
      </a:lvl4pPr>
      <a:lvl5pPr algn="l" rtl="0" fontAlgn="base">
        <a:spcBef>
          <a:spcPct val="0"/>
        </a:spcBef>
        <a:spcAft>
          <a:spcPct val="0"/>
        </a:spcAft>
        <a:defRPr sz="4400">
          <a:solidFill>
            <a:schemeClr val="tx2"/>
          </a:solidFill>
          <a:latin typeface="Tw Cen MT" panose="020B0602020104020603" pitchFamily="34" charset="-18"/>
        </a:defRPr>
      </a:lvl5pPr>
      <a:lvl6pPr marL="457200" algn="l" rtl="0" fontAlgn="base">
        <a:spcBef>
          <a:spcPct val="0"/>
        </a:spcBef>
        <a:spcAft>
          <a:spcPct val="0"/>
        </a:spcAft>
        <a:defRPr sz="4400">
          <a:solidFill>
            <a:schemeClr val="tx2"/>
          </a:solidFill>
          <a:latin typeface="Tw Cen MT" panose="020B0602020104020603" pitchFamily="34" charset="-18"/>
        </a:defRPr>
      </a:lvl6pPr>
      <a:lvl7pPr marL="914400" algn="l" rtl="0" fontAlgn="base">
        <a:spcBef>
          <a:spcPct val="0"/>
        </a:spcBef>
        <a:spcAft>
          <a:spcPct val="0"/>
        </a:spcAft>
        <a:defRPr sz="4400">
          <a:solidFill>
            <a:schemeClr val="tx2"/>
          </a:solidFill>
          <a:latin typeface="Tw Cen MT" panose="020B0602020104020603" pitchFamily="34" charset="-18"/>
        </a:defRPr>
      </a:lvl7pPr>
      <a:lvl8pPr marL="1371600" algn="l" rtl="0" fontAlgn="base">
        <a:spcBef>
          <a:spcPct val="0"/>
        </a:spcBef>
        <a:spcAft>
          <a:spcPct val="0"/>
        </a:spcAft>
        <a:defRPr sz="4400">
          <a:solidFill>
            <a:schemeClr val="tx2"/>
          </a:solidFill>
          <a:latin typeface="Tw Cen MT" panose="020B0602020104020603" pitchFamily="34" charset="-18"/>
        </a:defRPr>
      </a:lvl8pPr>
      <a:lvl9pPr marL="1828800" algn="l" rtl="0" fontAlgn="base">
        <a:spcBef>
          <a:spcPct val="0"/>
        </a:spcBef>
        <a:spcAft>
          <a:spcPct val="0"/>
        </a:spcAft>
        <a:defRPr sz="4400">
          <a:solidFill>
            <a:schemeClr val="tx2"/>
          </a:solidFill>
          <a:latin typeface="Tw Cen MT" panose="020B0602020104020603" pitchFamily="34" charset="-18"/>
        </a:defRPr>
      </a:lvl9pPr>
    </p:titleStyle>
    <p:bodyStyle>
      <a:lvl1pPr marL="319088" indent="-319088" algn="l" rtl="0" fontAlgn="base">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cs-CZ" smtClean="0"/>
              <a:t>Kliknutím lze upravit styl.</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B781BB1-1E56-4651-8D55-13BB2B49137E}" type="datetimeFigureOut">
              <a:rPr lang="cs-CZ" smtClean="0">
                <a:solidFill>
                  <a:srgbClr val="04617B">
                    <a:shade val="90000"/>
                  </a:srgbClr>
                </a:solidFill>
              </a:rPr>
              <a:pPr/>
              <a:t>5.2.2016</a:t>
            </a:fld>
            <a:endParaRPr lang="cs-CZ">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cs-CZ">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8A6E75F-EDDD-4D7B-A233-E784E8B22003}" type="slidenum">
              <a:rPr lang="cs-CZ" smtClean="0">
                <a:solidFill>
                  <a:srgbClr val="04617B">
                    <a:shade val="90000"/>
                  </a:srgbClr>
                </a:solidFill>
              </a:rPr>
              <a:pPr/>
              <a:t>‹#›</a:t>
            </a:fld>
            <a:endParaRPr lang="cs-CZ">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04481692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Volný tvar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Volný tvar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1028" name="Zástupný symbol pro nadpis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cs-CZ" altLang="cs-CZ" smtClean="0"/>
              <a:t>Klepnutím lze upravit styl předlohy nadpisů.</a:t>
            </a:r>
            <a:endParaRPr lang="en-US" altLang="cs-CZ" smtClean="0"/>
          </a:p>
        </p:txBody>
      </p:sp>
      <p:sp>
        <p:nvSpPr>
          <p:cNvPr id="1029" name="Zástupný symbol pro text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10" name="Zástupný symbol pro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4033B8DD-5E97-45BA-8015-9FD6D0F0CF71}" type="datetimeFigureOut">
              <a:rPr lang="cs-CZ">
                <a:solidFill>
                  <a:srgbClr val="04617B">
                    <a:shade val="90000"/>
                  </a:srgbClr>
                </a:solidFill>
              </a:rPr>
              <a:pPr>
                <a:defRPr/>
              </a:pPr>
              <a:t>5.2.2016</a:t>
            </a:fld>
            <a:endParaRPr lang="cs-CZ">
              <a:solidFill>
                <a:srgbClr val="04617B">
                  <a:shade val="90000"/>
                </a:srgbClr>
              </a:solidFill>
            </a:endParaRPr>
          </a:p>
        </p:txBody>
      </p:sp>
      <p:sp>
        <p:nvSpPr>
          <p:cNvPr id="22" name="Zástupný symbol pro zápatí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cs-CZ">
              <a:solidFill>
                <a:srgbClr val="04617B">
                  <a:shade val="90000"/>
                </a:srgbClr>
              </a:solidFill>
            </a:endParaRPr>
          </a:p>
        </p:txBody>
      </p:sp>
      <p:sp>
        <p:nvSpPr>
          <p:cNvPr id="18" name="Zástupný symbol pro číslo snímku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anose="02030602050306030303" pitchFamily="18" charset="0"/>
              </a:defRPr>
            </a:lvl1pPr>
          </a:lstStyle>
          <a:p>
            <a:pPr fontAlgn="base">
              <a:spcBef>
                <a:spcPct val="0"/>
              </a:spcBef>
              <a:spcAft>
                <a:spcPct val="0"/>
              </a:spcAft>
            </a:pPr>
            <a:fld id="{3F56D468-5431-49C9-87F3-B8E5E796280E}" type="slidenum">
              <a:rPr lang="cs-CZ" altLang="cs-CZ" smtClean="0"/>
              <a:pPr fontAlgn="base">
                <a:spcBef>
                  <a:spcPct val="0"/>
                </a:spcBef>
                <a:spcAft>
                  <a:spcPct val="0"/>
                </a:spcAft>
              </a:pPr>
              <a:t>‹#›</a:t>
            </a:fld>
            <a:endParaRPr lang="cs-CZ" altLang="cs-CZ" smtClean="0"/>
          </a:p>
        </p:txBody>
      </p:sp>
      <p:grpSp>
        <p:nvGrpSpPr>
          <p:cNvPr id="1033" name="Skupina 1"/>
          <p:cNvGrpSpPr>
            <a:grpSpLocks/>
          </p:cNvGrpSpPr>
          <p:nvPr/>
        </p:nvGrpSpPr>
        <p:grpSpPr bwMode="auto">
          <a:xfrm>
            <a:off x="-19050" y="203200"/>
            <a:ext cx="9180513" cy="647700"/>
            <a:chOff x="-19045" y="216550"/>
            <a:chExt cx="9180548" cy="649224"/>
          </a:xfrm>
        </p:grpSpPr>
        <p:sp>
          <p:nvSpPr>
            <p:cNvPr id="12" name="Volný tvar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Volný tvar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363611891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0"/>
            <a:ext cx="8686800" cy="4876800"/>
            <a:chOff x="0" y="0"/>
            <a:chExt cx="5472" cy="3072"/>
          </a:xfrm>
        </p:grpSpPr>
        <p:sp>
          <p:nvSpPr>
            <p:cNvPr id="22531"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cs-CZ" altLang="cs-CZ" sz="2400" smtClean="0">
                <a:solidFill>
                  <a:srgbClr val="000000"/>
                </a:solidFill>
                <a:latin typeface="Times New Roman" panose="02020603050405020304" pitchFamily="18" charset="0"/>
              </a:endParaRPr>
            </a:p>
          </p:txBody>
        </p:sp>
        <p:grpSp>
          <p:nvGrpSpPr>
            <p:cNvPr id="22532" name="Group 4"/>
            <p:cNvGrpSpPr>
              <a:grpSpLocks/>
            </p:cNvGrpSpPr>
            <p:nvPr/>
          </p:nvGrpSpPr>
          <p:grpSpPr bwMode="auto">
            <a:xfrm>
              <a:off x="240" y="893"/>
              <a:ext cx="5232" cy="115"/>
              <a:chOff x="240" y="893"/>
              <a:chExt cx="5232" cy="115"/>
            </a:xfrm>
          </p:grpSpPr>
          <p:sp>
            <p:nvSpPr>
              <p:cNvPr id="22533"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cs-CZ" altLang="cs-CZ" sz="2400" smtClean="0">
                  <a:solidFill>
                    <a:srgbClr val="000000"/>
                  </a:solidFill>
                  <a:latin typeface="Times New Roman" panose="02020603050405020304" pitchFamily="18" charset="0"/>
                </a:endParaRPr>
              </a:p>
            </p:txBody>
          </p:sp>
          <p:sp>
            <p:nvSpPr>
              <p:cNvPr id="22534"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cs-CZ" smtClean="0">
                  <a:solidFill>
                    <a:srgbClr val="000000"/>
                  </a:solidFill>
                </a:endParaRPr>
              </a:p>
            </p:txBody>
          </p:sp>
        </p:grpSp>
      </p:grpSp>
      <p:sp>
        <p:nvSpPr>
          <p:cNvPr id="22535" name="Rectangle 7"/>
          <p:cNvSpPr>
            <a:spLocks noGrp="1" noChangeArrowheads="1"/>
          </p:cNvSpPr>
          <p:nvPr>
            <p:ph type="title"/>
          </p:nvPr>
        </p:nvSpPr>
        <p:spPr bwMode="auto">
          <a:xfrm>
            <a:off x="914400" y="27781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22536" name="Rectangle 8"/>
          <p:cNvSpPr>
            <a:spLocks noGrp="1" noChangeArrowheads="1"/>
          </p:cNvSpPr>
          <p:nvPr>
            <p:ph type="body" idx="1"/>
          </p:nvPr>
        </p:nvSpPr>
        <p:spPr bwMode="auto">
          <a:xfrm>
            <a:off x="914400" y="1600200"/>
            <a:ext cx="7772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22537" name="Rectangle 9"/>
          <p:cNvSpPr>
            <a:spLocks noGrp="1" noChangeArrowheads="1"/>
          </p:cNvSpPr>
          <p:nvPr>
            <p:ph type="dt" sz="half" idx="2"/>
          </p:nvPr>
        </p:nvSpPr>
        <p:spPr bwMode="auto">
          <a:xfrm>
            <a:off x="914400" y="6251575"/>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pPr>
            <a:endParaRPr lang="cs-CZ" altLang="cs-CZ" smtClean="0">
              <a:solidFill>
                <a:srgbClr val="000000"/>
              </a:solidFill>
            </a:endParaRPr>
          </a:p>
        </p:txBody>
      </p:sp>
      <p:sp>
        <p:nvSpPr>
          <p:cNvPr id="22538" name="Rectangle 10"/>
          <p:cNvSpPr>
            <a:spLocks noGrp="1" noChangeArrowheads="1"/>
          </p:cNvSpPr>
          <p:nvPr>
            <p:ph type="ftr" sz="quarter" idx="3"/>
          </p:nvPr>
        </p:nvSpPr>
        <p:spPr bwMode="auto">
          <a:xfrm>
            <a:off x="3352800" y="6248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pPr>
            <a:endParaRPr lang="cs-CZ" altLang="cs-CZ" smtClean="0">
              <a:solidFill>
                <a:srgbClr val="000000"/>
              </a:solidFill>
            </a:endParaRPr>
          </a:p>
        </p:txBody>
      </p:sp>
      <p:sp>
        <p:nvSpPr>
          <p:cNvPr id="22539" name="Rectangle 11"/>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pPr>
            <a:fld id="{78990F8C-56DA-4391-B951-C01662D48186}"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
        <p:nvSpPr>
          <p:cNvPr id="22540" name="Line 12"/>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cs-CZ" smtClean="0">
              <a:solidFill>
                <a:srgbClr val="000000"/>
              </a:solidFill>
            </a:endParaRPr>
          </a:p>
        </p:txBody>
      </p:sp>
    </p:spTree>
    <p:extLst>
      <p:ext uri="{BB962C8B-B14F-4D97-AF65-F5344CB8AC3E}">
        <p14:creationId xmlns:p14="http://schemas.microsoft.com/office/powerpoint/2010/main" val="241542835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iming>
    <p:tnLst>
      <p:par>
        <p:cTn id="1" dur="indefinite" restart="never" nodeType="tmRoot"/>
      </p:par>
    </p:tnLst>
  </p:timing>
  <p:txStyles>
    <p:titleStyle>
      <a:lvl1pPr algn="l" rtl="0" fontAlgn="base">
        <a:spcBef>
          <a:spcPct val="0"/>
        </a:spcBef>
        <a:spcAft>
          <a:spcPct val="0"/>
        </a:spcAft>
        <a:defRPr sz="4200" kern="1200">
          <a:solidFill>
            <a:schemeClr val="tx2"/>
          </a:solidFill>
          <a:latin typeface="+mj-lt"/>
          <a:ea typeface="+mj-ea"/>
          <a:cs typeface="+mj-cs"/>
        </a:defRPr>
      </a:lvl1pPr>
      <a:lvl2pPr algn="l" rtl="0" fontAlgn="base">
        <a:spcBef>
          <a:spcPct val="0"/>
        </a:spcBef>
        <a:spcAft>
          <a:spcPct val="0"/>
        </a:spcAft>
        <a:defRPr sz="4200">
          <a:solidFill>
            <a:schemeClr val="tx2"/>
          </a:solidFill>
          <a:latin typeface="Times New Roman" panose="02020603050405020304" pitchFamily="18" charset="0"/>
        </a:defRPr>
      </a:lvl2pPr>
      <a:lvl3pPr algn="l" rtl="0" fontAlgn="base">
        <a:spcBef>
          <a:spcPct val="0"/>
        </a:spcBef>
        <a:spcAft>
          <a:spcPct val="0"/>
        </a:spcAft>
        <a:defRPr sz="4200">
          <a:solidFill>
            <a:schemeClr val="tx2"/>
          </a:solidFill>
          <a:latin typeface="Times New Roman" panose="02020603050405020304" pitchFamily="18" charset="0"/>
        </a:defRPr>
      </a:lvl3pPr>
      <a:lvl4pPr algn="l" rtl="0" fontAlgn="base">
        <a:spcBef>
          <a:spcPct val="0"/>
        </a:spcBef>
        <a:spcAft>
          <a:spcPct val="0"/>
        </a:spcAft>
        <a:defRPr sz="4200">
          <a:solidFill>
            <a:schemeClr val="tx2"/>
          </a:solidFill>
          <a:latin typeface="Times New Roman" panose="02020603050405020304" pitchFamily="18" charset="0"/>
        </a:defRPr>
      </a:lvl4pPr>
      <a:lvl5pPr algn="l" rtl="0" fontAlgn="base">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fontAlgn="base">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19088" y="1828800"/>
            <a:ext cx="8824912" cy="5029200"/>
            <a:chOff x="201" y="1152"/>
            <a:chExt cx="5559" cy="3168"/>
          </a:xfrm>
        </p:grpSpPr>
        <p:sp>
          <p:nvSpPr>
            <p:cNvPr id="2056" name="Freeform 3"/>
            <p:cNvSpPr>
              <a:spLocks/>
            </p:cNvSpPr>
            <p:nvPr/>
          </p:nvSpPr>
          <p:spPr bwMode="ltGray">
            <a:xfrm>
              <a:off x="528" y="2909"/>
              <a:ext cx="5232" cy="1411"/>
            </a:xfrm>
            <a:custGeom>
              <a:avLst/>
              <a:gdLst>
                <a:gd name="T0" fmla="*/ 0 w 4897"/>
                <a:gd name="T1" fmla="*/ 0 h 2182"/>
                <a:gd name="T2" fmla="*/ 0 w 4897"/>
                <a:gd name="T3" fmla="*/ 590 h 2182"/>
                <a:gd name="T4" fmla="*/ 5972 w 4897"/>
                <a:gd name="T5" fmla="*/ 590 h 2182"/>
                <a:gd name="T6" fmla="*/ 597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cs-CZ" smtClean="0">
                <a:solidFill>
                  <a:srgbClr val="FFFFFF"/>
                </a:solidFill>
              </a:endParaRPr>
            </a:p>
          </p:txBody>
        </p:sp>
        <p:sp>
          <p:nvSpPr>
            <p:cNvPr id="2057" name="Freeform 4"/>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cs-CZ" smtClean="0">
                <a:solidFill>
                  <a:srgbClr val="FFFFFF"/>
                </a:solidFill>
              </a:endParaRPr>
            </a:p>
          </p:txBody>
        </p:sp>
        <p:sp>
          <p:nvSpPr>
            <p:cNvPr id="2058" name="Freeform 5"/>
            <p:cNvSpPr>
              <a:spLocks/>
            </p:cNvSpPr>
            <p:nvPr/>
          </p:nvSpPr>
          <p:spPr bwMode="ltGray">
            <a:xfrm>
              <a:off x="528" y="2932"/>
              <a:ext cx="5232" cy="1388"/>
            </a:xfrm>
            <a:custGeom>
              <a:avLst/>
              <a:gdLst>
                <a:gd name="T0" fmla="*/ 0 w 4897"/>
                <a:gd name="T1" fmla="*/ 0 h 2182"/>
                <a:gd name="T2" fmla="*/ 0 w 4897"/>
                <a:gd name="T3" fmla="*/ 562 h 2182"/>
                <a:gd name="T4" fmla="*/ 5972 w 4897"/>
                <a:gd name="T5" fmla="*/ 562 h 2182"/>
                <a:gd name="T6" fmla="*/ 5972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cs-CZ" smtClean="0">
                <a:solidFill>
                  <a:srgbClr val="FFFFFF"/>
                </a:solidFill>
              </a:endParaRPr>
            </a:p>
          </p:txBody>
        </p:sp>
        <p:sp>
          <p:nvSpPr>
            <p:cNvPr id="8198" name="Freeform 6"/>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cs-CZ">
                <a:solidFill>
                  <a:srgbClr val="FFFFFF"/>
                </a:solidFill>
              </a:endParaRPr>
            </a:p>
          </p:txBody>
        </p:sp>
        <p:sp>
          <p:nvSpPr>
            <p:cNvPr id="8199" name="Freeform 7"/>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cs-CZ">
                <a:solidFill>
                  <a:srgbClr val="FFFFFF"/>
                </a:solidFill>
              </a:endParaRPr>
            </a:p>
          </p:txBody>
        </p:sp>
        <p:sp>
          <p:nvSpPr>
            <p:cNvPr id="8200" name="Freeform 8"/>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cs-CZ">
                <a:solidFill>
                  <a:srgbClr val="FFFFFF"/>
                </a:solidFill>
              </a:endParaRPr>
            </a:p>
          </p:txBody>
        </p:sp>
        <p:sp>
          <p:nvSpPr>
            <p:cNvPr id="8201" name="Freeform 9"/>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cs-CZ">
                <a:solidFill>
                  <a:srgbClr val="FFFFFF"/>
                </a:solidFill>
              </a:endParaRPr>
            </a:p>
          </p:txBody>
        </p:sp>
        <p:sp>
          <p:nvSpPr>
            <p:cNvPr id="8202" name="Freeform 10"/>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cs-CZ">
                <a:solidFill>
                  <a:srgbClr val="FFFFFF"/>
                </a:solidFill>
              </a:endParaRPr>
            </a:p>
          </p:txBody>
        </p:sp>
      </p:grpSp>
      <p:sp>
        <p:nvSpPr>
          <p:cNvPr id="8203" name="Rectangle 11"/>
          <p:cNvSpPr>
            <a:spLocks noGrp="1" noChangeArrowheads="1"/>
          </p:cNvSpPr>
          <p:nvPr>
            <p:ph type="dt" sz="half" idx="2"/>
          </p:nvPr>
        </p:nvSpPr>
        <p:spPr bwMode="auto">
          <a:xfrm>
            <a:off x="838200" y="6245225"/>
            <a:ext cx="1901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FF"/>
                </a:solidFill>
                <a:effectLst>
                  <a:outerShdw blurRad="38100" dist="38100" dir="2700000" algn="tl">
                    <a:srgbClr val="000000"/>
                  </a:outerShdw>
                </a:effectLst>
                <a:latin typeface="+mn-lt"/>
              </a:defRPr>
            </a:lvl1pPr>
          </a:lstStyle>
          <a:p>
            <a:pPr fontAlgn="base">
              <a:spcBef>
                <a:spcPct val="0"/>
              </a:spcBef>
              <a:spcAft>
                <a:spcPct val="0"/>
              </a:spcAft>
              <a:defRPr/>
            </a:pPr>
            <a:endParaRPr lang="cs-CZ"/>
          </a:p>
        </p:txBody>
      </p:sp>
      <p:sp>
        <p:nvSpPr>
          <p:cNvPr id="8204" name="Rectangle 12"/>
          <p:cNvSpPr>
            <a:spLocks noGrp="1" noChangeArrowheads="1"/>
          </p:cNvSpPr>
          <p:nvPr>
            <p:ph type="ftr" sz="quarter" idx="3"/>
          </p:nvPr>
        </p:nvSpPr>
        <p:spPr bwMode="auto">
          <a:xfrm>
            <a:off x="34290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mn-lt"/>
              </a:defRPr>
            </a:lvl1pPr>
          </a:lstStyle>
          <a:p>
            <a:pPr fontAlgn="base">
              <a:spcBef>
                <a:spcPct val="0"/>
              </a:spcBef>
              <a:spcAft>
                <a:spcPct val="0"/>
              </a:spcAft>
              <a:defRPr/>
            </a:pPr>
            <a:endParaRPr lang="cs-CZ"/>
          </a:p>
        </p:txBody>
      </p:sp>
      <p:sp>
        <p:nvSpPr>
          <p:cNvPr id="8205" name="Rectangle 13"/>
          <p:cNvSpPr>
            <a:spLocks noGrp="1" noChangeArrowheads="1"/>
          </p:cNvSpPr>
          <p:nvPr>
            <p:ph type="sldNum" sz="quarter" idx="4"/>
          </p:nvPr>
        </p:nvSpPr>
        <p:spPr bwMode="auto">
          <a:xfrm>
            <a:off x="6937375" y="6245225"/>
            <a:ext cx="1901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pPr fontAlgn="base">
              <a:spcBef>
                <a:spcPct val="0"/>
              </a:spcBef>
              <a:spcAft>
                <a:spcPct val="0"/>
              </a:spcAft>
            </a:pPr>
            <a:fld id="{9FEF9A33-6405-4114-9631-B0EE94106EE8}" type="slidenum">
              <a:rPr lang="cs-CZ" altLang="cs-CZ" smtClean="0"/>
              <a:pPr fontAlgn="base">
                <a:spcBef>
                  <a:spcPct val="0"/>
                </a:spcBef>
                <a:spcAft>
                  <a:spcPct val="0"/>
                </a:spcAft>
              </a:pPr>
              <a:t>‹#›</a:t>
            </a:fld>
            <a:endParaRPr lang="cs-CZ" altLang="cs-CZ" smtClean="0"/>
          </a:p>
        </p:txBody>
      </p:sp>
      <p:sp>
        <p:nvSpPr>
          <p:cNvPr id="8206" name="Rectangle 14"/>
          <p:cNvSpPr>
            <a:spLocks noGrp="1" noRot="1" noChangeArrowheads="1"/>
          </p:cNvSpPr>
          <p:nvPr>
            <p:ph type="title"/>
          </p:nvPr>
        </p:nvSpPr>
        <p:spPr bwMode="auto">
          <a:xfrm>
            <a:off x="457200" y="244475"/>
            <a:ext cx="83851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8207" name="Rectangle 15"/>
          <p:cNvSpPr>
            <a:spLocks noGrp="1" noRot="1" noChangeArrowheads="1"/>
          </p:cNvSpPr>
          <p:nvPr>
            <p:ph type="body" idx="1"/>
          </p:nvPr>
        </p:nvSpPr>
        <p:spPr bwMode="auto">
          <a:xfrm>
            <a:off x="838200" y="1905000"/>
            <a:ext cx="80073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Tree>
    <p:extLst>
      <p:ext uri="{BB962C8B-B14F-4D97-AF65-F5344CB8AC3E}">
        <p14:creationId xmlns:p14="http://schemas.microsoft.com/office/powerpoint/2010/main" val="2689779718"/>
      </p:ext>
    </p:extLst>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06"/>
                                        </p:tgtEl>
                                        <p:attrNameLst>
                                          <p:attrName>style.visibility</p:attrName>
                                        </p:attrNameLst>
                                      </p:cBhvr>
                                      <p:to>
                                        <p:strVal val="visible"/>
                                      </p:to>
                                    </p:set>
                                    <p:animEffect transition="in" filter="fade">
                                      <p:cBhvr>
                                        <p:cTn id="7" dur="2000"/>
                                        <p:tgtEl>
                                          <p:spTgt spid="82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07">
                                            <p:txEl>
                                              <p:pRg st="0" end="0"/>
                                            </p:txEl>
                                          </p:spTgt>
                                        </p:tgtEl>
                                        <p:attrNameLst>
                                          <p:attrName>style.visibility</p:attrName>
                                        </p:attrNameLst>
                                      </p:cBhvr>
                                      <p:to>
                                        <p:strVal val="visible"/>
                                      </p:to>
                                    </p:set>
                                    <p:animEffect transition="in" filter="wipe(left)">
                                      <p:cBhvr>
                                        <p:cTn id="12" dur="500"/>
                                        <p:tgtEl>
                                          <p:spTgt spid="820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207">
                                            <p:txEl>
                                              <p:pRg st="1" end="1"/>
                                            </p:txEl>
                                          </p:spTgt>
                                        </p:tgtEl>
                                        <p:attrNameLst>
                                          <p:attrName>style.visibility</p:attrName>
                                        </p:attrNameLst>
                                      </p:cBhvr>
                                      <p:to>
                                        <p:strVal val="visible"/>
                                      </p:to>
                                    </p:set>
                                    <p:animEffect transition="in" filter="wipe(left)">
                                      <p:cBhvr>
                                        <p:cTn id="15" dur="500"/>
                                        <p:tgtEl>
                                          <p:spTgt spid="820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207">
                                            <p:txEl>
                                              <p:pRg st="2" end="2"/>
                                            </p:txEl>
                                          </p:spTgt>
                                        </p:tgtEl>
                                        <p:attrNameLst>
                                          <p:attrName>style.visibility</p:attrName>
                                        </p:attrNameLst>
                                      </p:cBhvr>
                                      <p:to>
                                        <p:strVal val="visible"/>
                                      </p:to>
                                    </p:set>
                                    <p:animEffect transition="in" filter="wipe(left)">
                                      <p:cBhvr>
                                        <p:cTn id="18" dur="500"/>
                                        <p:tgtEl>
                                          <p:spTgt spid="820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207">
                                            <p:txEl>
                                              <p:pRg st="3" end="3"/>
                                            </p:txEl>
                                          </p:spTgt>
                                        </p:tgtEl>
                                        <p:attrNameLst>
                                          <p:attrName>style.visibility</p:attrName>
                                        </p:attrNameLst>
                                      </p:cBhvr>
                                      <p:to>
                                        <p:strVal val="visible"/>
                                      </p:to>
                                    </p:set>
                                    <p:animEffect transition="in" filter="wipe(left)">
                                      <p:cBhvr>
                                        <p:cTn id="21" dur="500"/>
                                        <p:tgtEl>
                                          <p:spTgt spid="820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207">
                                            <p:txEl>
                                              <p:pRg st="4" end="4"/>
                                            </p:txEl>
                                          </p:spTgt>
                                        </p:tgtEl>
                                        <p:attrNameLst>
                                          <p:attrName>style.visibility</p:attrName>
                                        </p:attrNameLst>
                                      </p:cBhvr>
                                      <p:to>
                                        <p:strVal val="visible"/>
                                      </p:to>
                                    </p:set>
                                    <p:animEffect transition="in" filter="wipe(left)">
                                      <p:cBhvr>
                                        <p:cTn id="24" dur="500"/>
                                        <p:tgtEl>
                                          <p:spTgt spid="82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6" grpId="0"/>
      <p:bldP spid="8207" grpId="0" build="p">
        <p:tmplLst>
          <p:tmpl lvl="1">
            <p:tnLst>
              <p:par>
                <p:cTn presetID="22" presetClass="entr" presetSubtype="8" fill="hold" nodeType="clickEffect">
                  <p:stCondLst>
                    <p:cond delay="0"/>
                  </p:stCondLst>
                  <p:childTnLst>
                    <p:set>
                      <p:cBhvr>
                        <p:cTn dur="1" fill="hold">
                          <p:stCondLst>
                            <p:cond delay="0"/>
                          </p:stCondLst>
                        </p:cTn>
                        <p:tgtEl>
                          <p:spTgt spid="8207"/>
                        </p:tgtEl>
                        <p:attrNameLst>
                          <p:attrName>style.visibility</p:attrName>
                        </p:attrNameLst>
                      </p:cBhvr>
                      <p:to>
                        <p:strVal val="visible"/>
                      </p:to>
                    </p:set>
                    <p:animEffect transition="in" filter="wipe(left)">
                      <p:cBhvr>
                        <p:cTn dur="500"/>
                        <p:tgtEl>
                          <p:spTgt spid="820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8207"/>
                        </p:tgtEl>
                        <p:attrNameLst>
                          <p:attrName>style.visibility</p:attrName>
                        </p:attrNameLst>
                      </p:cBhvr>
                      <p:to>
                        <p:strVal val="visible"/>
                      </p:to>
                    </p:set>
                    <p:animEffect transition="in" filter="wipe(left)">
                      <p:cBhvr>
                        <p:cTn dur="500"/>
                        <p:tgtEl>
                          <p:spTgt spid="820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8207"/>
                        </p:tgtEl>
                        <p:attrNameLst>
                          <p:attrName>style.visibility</p:attrName>
                        </p:attrNameLst>
                      </p:cBhvr>
                      <p:to>
                        <p:strVal val="visible"/>
                      </p:to>
                    </p:set>
                    <p:animEffect transition="in" filter="wipe(left)">
                      <p:cBhvr>
                        <p:cTn dur="500"/>
                        <p:tgtEl>
                          <p:spTgt spid="820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8207"/>
                        </p:tgtEl>
                        <p:attrNameLst>
                          <p:attrName>style.visibility</p:attrName>
                        </p:attrNameLst>
                      </p:cBhvr>
                      <p:to>
                        <p:strVal val="visible"/>
                      </p:to>
                    </p:set>
                    <p:animEffect transition="in" filter="wipe(left)">
                      <p:cBhvr>
                        <p:cTn dur="500"/>
                        <p:tgtEl>
                          <p:spTgt spid="820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8207"/>
                        </p:tgtEl>
                        <p:attrNameLst>
                          <p:attrName>style.visibility</p:attrName>
                        </p:attrNameLst>
                      </p:cBhvr>
                      <p:to>
                        <p:strVal val="visible"/>
                      </p:to>
                    </p:set>
                    <p:animEffect transition="in" filter="wipe(left)">
                      <p:cBhvr>
                        <p:cTn dur="500"/>
                        <p:tgtEl>
                          <p:spTgt spid="8207"/>
                        </p:tgtEl>
                      </p:cBhvr>
                    </p:animEffect>
                  </p:childTnLst>
                </p:cTn>
              </p:par>
            </p:tnLst>
          </p:tmpl>
        </p:tmplLst>
      </p:bldP>
    </p:bldLst>
  </p:timing>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Volný tvar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cs typeface="Arial" panose="020B0604020202020204" pitchFamily="34" charset="0"/>
            </a:endParaRPr>
          </a:p>
        </p:txBody>
      </p:sp>
      <p:sp>
        <p:nvSpPr>
          <p:cNvPr id="8" name="Volný tvar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cs typeface="Arial" panose="020B0604020202020204" pitchFamily="34" charset="0"/>
            </a:endParaRPr>
          </a:p>
        </p:txBody>
      </p:sp>
      <p:sp>
        <p:nvSpPr>
          <p:cNvPr id="1028" name="Zástupný symbol pro nadpis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cs-CZ" altLang="cs-CZ" smtClean="0"/>
              <a:t>Klepnutím lze upravit styl předlohy nadpisů.</a:t>
            </a:r>
            <a:endParaRPr lang="en-US" altLang="cs-CZ" smtClean="0"/>
          </a:p>
        </p:txBody>
      </p:sp>
      <p:sp>
        <p:nvSpPr>
          <p:cNvPr id="1029" name="Zástupný symbol pro text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10" name="Zástupný symbol pro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fontAlgn="base">
              <a:spcBef>
                <a:spcPct val="0"/>
              </a:spcBef>
              <a:spcAft>
                <a:spcPct val="0"/>
              </a:spcAft>
              <a:defRPr/>
            </a:pPr>
            <a:fld id="{54BB125F-89E9-42E1-BFA3-363201A6FC91}" type="datetimeFigureOut">
              <a:rPr lang="cs-CZ">
                <a:solidFill>
                  <a:srgbClr val="775F55">
                    <a:shade val="90000"/>
                  </a:srgbClr>
                </a:solidFill>
              </a:rPr>
              <a:pPr fontAlgn="base">
                <a:spcBef>
                  <a:spcPct val="0"/>
                </a:spcBef>
                <a:spcAft>
                  <a:spcPct val="0"/>
                </a:spcAft>
                <a:defRPr/>
              </a:pPr>
              <a:t>5.2.2016</a:t>
            </a:fld>
            <a:endParaRPr lang="cs-CZ">
              <a:solidFill>
                <a:srgbClr val="775F55">
                  <a:shade val="90000"/>
                </a:srgbClr>
              </a:solidFill>
            </a:endParaRPr>
          </a:p>
        </p:txBody>
      </p:sp>
      <p:sp>
        <p:nvSpPr>
          <p:cNvPr id="22" name="Zástupný symbol pro zápatí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fontAlgn="base">
              <a:spcBef>
                <a:spcPct val="0"/>
              </a:spcBef>
              <a:spcAft>
                <a:spcPct val="0"/>
              </a:spcAft>
              <a:defRPr/>
            </a:pPr>
            <a:endParaRPr lang="cs-CZ">
              <a:solidFill>
                <a:srgbClr val="775F55">
                  <a:shade val="90000"/>
                </a:srgbClr>
              </a:solidFill>
            </a:endParaRPr>
          </a:p>
        </p:txBody>
      </p:sp>
      <p:sp>
        <p:nvSpPr>
          <p:cNvPr id="18" name="Zástupný symbol pro číslo snímku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715A51"/>
                </a:solidFill>
              </a:defRPr>
            </a:lvl1pPr>
          </a:lstStyle>
          <a:p>
            <a:pPr fontAlgn="base">
              <a:spcBef>
                <a:spcPct val="0"/>
              </a:spcBef>
              <a:spcAft>
                <a:spcPct val="0"/>
              </a:spcAft>
            </a:pPr>
            <a:fld id="{0D914835-8225-48C8-8632-C54D19071AC6}" type="slidenum">
              <a:rPr lang="cs-CZ" altLang="cs-CZ" smtClean="0">
                <a:latin typeface="Arial" panose="020B0604020202020204" pitchFamily="34" charset="0"/>
                <a:cs typeface="Arial" panose="020B0604020202020204" pitchFamily="34" charset="0"/>
              </a:rPr>
              <a:pPr fontAlgn="base">
                <a:spcBef>
                  <a:spcPct val="0"/>
                </a:spcBef>
                <a:spcAft>
                  <a:spcPct val="0"/>
                </a:spcAft>
              </a:pPr>
              <a:t>‹#›</a:t>
            </a:fld>
            <a:endParaRPr lang="cs-CZ" altLang="cs-CZ" smtClean="0">
              <a:latin typeface="Arial" panose="020B0604020202020204" pitchFamily="34" charset="0"/>
              <a:cs typeface="Arial" panose="020B0604020202020204" pitchFamily="34" charset="0"/>
            </a:endParaRPr>
          </a:p>
        </p:txBody>
      </p:sp>
      <p:grpSp>
        <p:nvGrpSpPr>
          <p:cNvPr id="1033" name="Skupina 1"/>
          <p:cNvGrpSpPr>
            <a:grpSpLocks/>
          </p:cNvGrpSpPr>
          <p:nvPr/>
        </p:nvGrpSpPr>
        <p:grpSpPr bwMode="auto">
          <a:xfrm>
            <a:off x="-19050" y="203200"/>
            <a:ext cx="9180513" cy="647700"/>
            <a:chOff x="-19045" y="216550"/>
            <a:chExt cx="9180548" cy="649224"/>
          </a:xfrm>
        </p:grpSpPr>
        <p:sp>
          <p:nvSpPr>
            <p:cNvPr id="12" name="Volný tvar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3" name="Volný tvar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grpSp>
    </p:spTree>
    <p:extLst>
      <p:ext uri="{BB962C8B-B14F-4D97-AF65-F5344CB8AC3E}">
        <p14:creationId xmlns:p14="http://schemas.microsoft.com/office/powerpoint/2010/main" val="94829363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A5AB81"/>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A5AB81"/>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D8B25C"/>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Volný tvar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Volný tvar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Zástupný symbol pro nadpis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cs-CZ" smtClean="0"/>
              <a:t>Klepnutím lze upravit styl předlohy nadpisů.</a:t>
            </a:r>
            <a:endParaRPr kumimoji="0" lang="en-US"/>
          </a:p>
        </p:txBody>
      </p:sp>
      <p:sp>
        <p:nvSpPr>
          <p:cNvPr id="30" name="Zástupný symbol pro text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0" name="Zástupný symbol pro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22" name="Zástupný symbol pro zápatí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cs-CZ">
              <a:solidFill>
                <a:srgbClr val="04617B">
                  <a:shade val="90000"/>
                </a:srgbClr>
              </a:solidFill>
            </a:endParaRPr>
          </a:p>
        </p:txBody>
      </p:sp>
      <p:sp>
        <p:nvSpPr>
          <p:cNvPr id="18" name="Zástupný symbol pro číslo snímku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grpSp>
        <p:nvGrpSpPr>
          <p:cNvPr id="2" name="Skupina 1"/>
          <p:cNvGrpSpPr/>
          <p:nvPr/>
        </p:nvGrpSpPr>
        <p:grpSpPr>
          <a:xfrm>
            <a:off x="-19017" y="202408"/>
            <a:ext cx="9180548" cy="649224"/>
            <a:chOff x="-19045" y="216550"/>
            <a:chExt cx="9180548" cy="649224"/>
          </a:xfrm>
        </p:grpSpPr>
        <p:sp>
          <p:nvSpPr>
            <p:cNvPr id="12" name="Volný tvar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Volný tvar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83447480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Volný tvar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Volný tvar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Zástupný symbol pro nadpis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cs-CZ" smtClean="0"/>
              <a:t>Klepnutím lze upravit styl předlohy nadpisů.</a:t>
            </a:r>
            <a:endParaRPr kumimoji="0" lang="en-US"/>
          </a:p>
        </p:txBody>
      </p:sp>
      <p:sp>
        <p:nvSpPr>
          <p:cNvPr id="30" name="Zástupný symbol pro text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0" name="Zástupný symbol pro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22" name="Zástupný symbol pro zápatí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cs-CZ">
              <a:solidFill>
                <a:srgbClr val="04617B">
                  <a:shade val="90000"/>
                </a:srgbClr>
              </a:solidFill>
            </a:endParaRPr>
          </a:p>
        </p:txBody>
      </p:sp>
      <p:sp>
        <p:nvSpPr>
          <p:cNvPr id="18" name="Zástupný symbol pro číslo snímku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grpSp>
        <p:nvGrpSpPr>
          <p:cNvPr id="2" name="Skupina 1"/>
          <p:cNvGrpSpPr/>
          <p:nvPr/>
        </p:nvGrpSpPr>
        <p:grpSpPr>
          <a:xfrm>
            <a:off x="-19017" y="202408"/>
            <a:ext cx="9180548" cy="649224"/>
            <a:chOff x="-19045" y="216550"/>
            <a:chExt cx="9180548" cy="649224"/>
          </a:xfrm>
        </p:grpSpPr>
        <p:sp>
          <p:nvSpPr>
            <p:cNvPr id="12" name="Volný tvar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Volný tvar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62610899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Volný tvar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Volný tvar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Zástupný symbol pro nadpis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cs-CZ" smtClean="0"/>
              <a:t>Klepnutím lze upravit styl předlohy nadpisů.</a:t>
            </a:r>
            <a:endParaRPr kumimoji="0" lang="en-US"/>
          </a:p>
        </p:txBody>
      </p:sp>
      <p:sp>
        <p:nvSpPr>
          <p:cNvPr id="30" name="Zástupný symbol pro text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0" name="Zástupný symbol pro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22" name="Zástupný symbol pro zápatí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cs-CZ">
              <a:solidFill>
                <a:srgbClr val="04617B">
                  <a:shade val="90000"/>
                </a:srgbClr>
              </a:solidFill>
            </a:endParaRPr>
          </a:p>
        </p:txBody>
      </p:sp>
      <p:sp>
        <p:nvSpPr>
          <p:cNvPr id="18" name="Zástupný symbol pro číslo snímku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grpSp>
        <p:nvGrpSpPr>
          <p:cNvPr id="2" name="Skupina 1"/>
          <p:cNvGrpSpPr/>
          <p:nvPr/>
        </p:nvGrpSpPr>
        <p:grpSpPr>
          <a:xfrm>
            <a:off x="-19017" y="202408"/>
            <a:ext cx="9180548" cy="649224"/>
            <a:chOff x="-19045" y="216550"/>
            <a:chExt cx="9180548" cy="649224"/>
          </a:xfrm>
        </p:grpSpPr>
        <p:sp>
          <p:nvSpPr>
            <p:cNvPr id="12" name="Volný tvar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Volný tvar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24618850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Volný tvar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Volný tvar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Zástupný symbol pro nadpis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cs-CZ" smtClean="0"/>
              <a:t>Klepnutím lze upravit styl předlohy nadpisů.</a:t>
            </a:r>
            <a:endParaRPr kumimoji="0" lang="en-US"/>
          </a:p>
        </p:txBody>
      </p:sp>
      <p:sp>
        <p:nvSpPr>
          <p:cNvPr id="30" name="Zástupný symbol pro text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0" name="Zástupný symbol pro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D3F59A4-F837-41F0-876E-5CF40EF10FB8}" type="datetimeFigureOut">
              <a:rPr lang="cs-CZ" smtClean="0">
                <a:solidFill>
                  <a:srgbClr val="04617B">
                    <a:shade val="90000"/>
                  </a:srgbClr>
                </a:solidFill>
              </a:rPr>
              <a:pPr/>
              <a:t>5.2.2016</a:t>
            </a:fld>
            <a:endParaRPr lang="cs-CZ">
              <a:solidFill>
                <a:srgbClr val="04617B">
                  <a:shade val="90000"/>
                </a:srgbClr>
              </a:solidFill>
            </a:endParaRPr>
          </a:p>
        </p:txBody>
      </p:sp>
      <p:sp>
        <p:nvSpPr>
          <p:cNvPr id="22" name="Zástupný symbol pro zápatí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cs-CZ">
              <a:solidFill>
                <a:srgbClr val="04617B">
                  <a:shade val="90000"/>
                </a:srgbClr>
              </a:solidFill>
            </a:endParaRPr>
          </a:p>
        </p:txBody>
      </p:sp>
      <p:sp>
        <p:nvSpPr>
          <p:cNvPr id="18" name="Zástupný symbol pro číslo snímku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53AE7DF-3B33-4C0C-A520-CCEE8E34C2F8}" type="slidenum">
              <a:rPr lang="cs-CZ" smtClean="0">
                <a:solidFill>
                  <a:srgbClr val="04617B">
                    <a:shade val="90000"/>
                  </a:srgbClr>
                </a:solidFill>
              </a:rPr>
              <a:pPr/>
              <a:t>‹#›</a:t>
            </a:fld>
            <a:endParaRPr lang="cs-CZ">
              <a:solidFill>
                <a:srgbClr val="04617B">
                  <a:shade val="90000"/>
                </a:srgbClr>
              </a:solidFill>
            </a:endParaRPr>
          </a:p>
        </p:txBody>
      </p:sp>
      <p:grpSp>
        <p:nvGrpSpPr>
          <p:cNvPr id="2" name="Skupina 1"/>
          <p:cNvGrpSpPr/>
          <p:nvPr/>
        </p:nvGrpSpPr>
        <p:grpSpPr>
          <a:xfrm>
            <a:off x="-19017" y="202408"/>
            <a:ext cx="9180548" cy="649224"/>
            <a:chOff x="-19045" y="216550"/>
            <a:chExt cx="9180548" cy="649224"/>
          </a:xfrm>
        </p:grpSpPr>
        <p:sp>
          <p:nvSpPr>
            <p:cNvPr id="12" name="Volný tvar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Volný tvar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64833242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délník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8" name="Zaoblený obdélník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28" name="Zástupný symbol pro nadpis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cs-CZ" altLang="cs-CZ" smtClean="0"/>
              <a:t>Klepnutím lze upravit styl předlohy nadpisů.</a:t>
            </a:r>
            <a:endParaRPr lang="en-US" altLang="cs-CZ" smtClean="0"/>
          </a:p>
        </p:txBody>
      </p:sp>
      <p:sp>
        <p:nvSpPr>
          <p:cNvPr id="1029" name="Zástupný symbol pro text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14" name="Zástupný symbol pro datum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fld id="{66DFD3E8-243D-4C03-85E4-6451CA0EBDA8}" type="datetimeFigureOut">
              <a:rPr lang="cs-CZ">
                <a:solidFill>
                  <a:srgbClr val="696464"/>
                </a:solidFill>
              </a:rPr>
              <a:pPr>
                <a:defRPr/>
              </a:pPr>
              <a:t>5.2.2016</a:t>
            </a:fld>
            <a:endParaRPr lang="cs-CZ">
              <a:solidFill>
                <a:srgbClr val="696464"/>
              </a:solidFill>
            </a:endParaRPr>
          </a:p>
        </p:txBody>
      </p:sp>
      <p:sp>
        <p:nvSpPr>
          <p:cNvPr id="3" name="Zástupný symbol pro zápatí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endParaRPr lang="cs-CZ">
              <a:solidFill>
                <a:srgbClr val="696464"/>
              </a:solidFill>
            </a:endParaRPr>
          </a:p>
        </p:txBody>
      </p:sp>
      <p:sp>
        <p:nvSpPr>
          <p:cNvPr id="23" name="Zástupný symbol pro číslo snímku 22"/>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1400">
                <a:solidFill>
                  <a:srgbClr val="FFFFFF"/>
                </a:solidFill>
                <a:latin typeface="Franklin Gothic Book" panose="020B0503020102020204" pitchFamily="34" charset="0"/>
              </a:defRPr>
            </a:lvl1pPr>
          </a:lstStyle>
          <a:p>
            <a:pPr fontAlgn="base">
              <a:spcBef>
                <a:spcPct val="0"/>
              </a:spcBef>
              <a:spcAft>
                <a:spcPct val="0"/>
              </a:spcAft>
            </a:pPr>
            <a:fld id="{656C0A66-E277-48E0-AB2E-0CE4C896608B}" type="slidenum">
              <a:rPr lang="cs-CZ" altLang="cs-CZ" smtClean="0">
                <a:cs typeface="Arial" panose="020B0604020202020204" pitchFamily="34" charset="0"/>
              </a:rPr>
              <a:pPr fontAlgn="base">
                <a:spcBef>
                  <a:spcPct val="0"/>
                </a:spcBef>
                <a:spcAft>
                  <a:spcPct val="0"/>
                </a:spcAft>
              </a:pPr>
              <a:t>‹#›</a:t>
            </a:fld>
            <a:endParaRPr lang="cs-CZ" altLang="cs-CZ" smtClean="0">
              <a:cs typeface="Arial" panose="020B0604020202020204" pitchFamily="34" charset="0"/>
            </a:endParaRPr>
          </a:p>
        </p:txBody>
      </p:sp>
    </p:spTree>
    <p:extLst>
      <p:ext uri="{BB962C8B-B14F-4D97-AF65-F5344CB8AC3E}">
        <p14:creationId xmlns:p14="http://schemas.microsoft.com/office/powerpoint/2010/main" val="243348517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délník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8" name="Zaoblený obdélník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28" name="Zástupný symbol pro nadpis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cs-CZ" altLang="cs-CZ" smtClean="0"/>
              <a:t>Klepnutím lze upravit styl předlohy nadpisů.</a:t>
            </a:r>
            <a:endParaRPr lang="en-US" altLang="cs-CZ" smtClean="0"/>
          </a:p>
        </p:txBody>
      </p:sp>
      <p:sp>
        <p:nvSpPr>
          <p:cNvPr id="1029" name="Zástupný symbol pro text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14" name="Zástupný symbol pro datum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fld id="{66DFD3E8-243D-4C03-85E4-6451CA0EBDA8}" type="datetimeFigureOut">
              <a:rPr lang="cs-CZ">
                <a:solidFill>
                  <a:srgbClr val="696464"/>
                </a:solidFill>
              </a:rPr>
              <a:pPr>
                <a:defRPr/>
              </a:pPr>
              <a:t>5.2.2016</a:t>
            </a:fld>
            <a:endParaRPr lang="cs-CZ">
              <a:solidFill>
                <a:srgbClr val="696464"/>
              </a:solidFill>
            </a:endParaRPr>
          </a:p>
        </p:txBody>
      </p:sp>
      <p:sp>
        <p:nvSpPr>
          <p:cNvPr id="3" name="Zástupný symbol pro zápatí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endParaRPr lang="cs-CZ">
              <a:solidFill>
                <a:srgbClr val="696464"/>
              </a:solidFill>
            </a:endParaRPr>
          </a:p>
        </p:txBody>
      </p:sp>
      <p:sp>
        <p:nvSpPr>
          <p:cNvPr id="23" name="Zástupný symbol pro číslo snímku 22"/>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1400">
                <a:solidFill>
                  <a:srgbClr val="FFFFFF"/>
                </a:solidFill>
                <a:latin typeface="Franklin Gothic Book" panose="020B0503020102020204" pitchFamily="34" charset="0"/>
              </a:defRPr>
            </a:lvl1pPr>
          </a:lstStyle>
          <a:p>
            <a:pPr fontAlgn="base">
              <a:spcBef>
                <a:spcPct val="0"/>
              </a:spcBef>
              <a:spcAft>
                <a:spcPct val="0"/>
              </a:spcAft>
            </a:pPr>
            <a:fld id="{656C0A66-E277-48E0-AB2E-0CE4C896608B}" type="slidenum">
              <a:rPr lang="cs-CZ" altLang="cs-CZ" smtClean="0">
                <a:cs typeface="Arial" panose="020B0604020202020204" pitchFamily="34" charset="0"/>
              </a:rPr>
              <a:pPr fontAlgn="base">
                <a:spcBef>
                  <a:spcPct val="0"/>
                </a:spcBef>
                <a:spcAft>
                  <a:spcPct val="0"/>
                </a:spcAft>
              </a:pPr>
              <a:t>‹#›</a:t>
            </a:fld>
            <a:endParaRPr lang="cs-CZ" altLang="cs-CZ" smtClean="0">
              <a:cs typeface="Arial" panose="020B0604020202020204" pitchFamily="34" charset="0"/>
            </a:endParaRPr>
          </a:p>
        </p:txBody>
      </p:sp>
    </p:spTree>
    <p:extLst>
      <p:ext uri="{BB962C8B-B14F-4D97-AF65-F5344CB8AC3E}">
        <p14:creationId xmlns:p14="http://schemas.microsoft.com/office/powerpoint/2010/main" val="52889328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cs-CZ" altLang="cs-CZ"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cs-CZ" altLang="cs-CZ"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14A62E6-B025-428F-B66D-CE07AC988D76}"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80392639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cs-CZ" altLang="cs-CZ"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cs-CZ" altLang="cs-CZ"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14A62E6-B025-428F-B66D-CE07AC988D76}"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50859961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2.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3.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Z8brpoU_HNI"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2.wmf"/></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3.xml"/><Relationship Id="rId1" Type="http://schemas.openxmlformats.org/officeDocument/2006/relationships/slideLayout" Target="../slideLayouts/slideLayout105.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3.xml"/><Relationship Id="rId1" Type="http://schemas.openxmlformats.org/officeDocument/2006/relationships/slideLayout" Target="../slideLayouts/slideLayout105.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3.xml"/><Relationship Id="rId1" Type="http://schemas.openxmlformats.org/officeDocument/2006/relationships/slideLayout" Target="../slideLayouts/slideLayout105.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 Target="slide3.xml"/><Relationship Id="rId1" Type="http://schemas.openxmlformats.org/officeDocument/2006/relationships/slideLayout" Target="../slideLayouts/slideLayout105.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0.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10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118.xml"/><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1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8.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2.wmf"/></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9.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8.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celysvet.cz/images.php?fotka=polsko_1&amp;dd=1601" TargetMode="External"/><Relationship Id="rId1" Type="http://schemas.openxmlformats.org/officeDocument/2006/relationships/slideLayout" Target="../slideLayouts/slideLayout131.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celysvet.cz/images.php?fotka=polsko_2&amp;dd=1601" TargetMode="External"/><Relationship Id="rId1" Type="http://schemas.openxmlformats.org/officeDocument/2006/relationships/slideLayout" Target="../slideLayouts/slideLayout133.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upload.wikimedia.org/wikipedia/commons/a/a7/Warszawa-pano.jpg" TargetMode="External"/><Relationship Id="rId1" Type="http://schemas.openxmlformats.org/officeDocument/2006/relationships/slideLayout" Target="../slideLayouts/slideLayout1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celysvet.cz/images.php?fotka=slovensko_1&amp;dd=1617" TargetMode="External"/><Relationship Id="rId1" Type="http://schemas.openxmlformats.org/officeDocument/2006/relationships/slideLayout" Target="../slideLayouts/slideLayout131.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celysvet.cz/images.php?fotka=slovensko_3&amp;dd=1617" TargetMode="External"/><Relationship Id="rId1" Type="http://schemas.openxmlformats.org/officeDocument/2006/relationships/slideLayout" Target="../slideLayouts/slideLayout133.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131.xml"/><Relationship Id="rId5" Type="http://schemas.openxmlformats.org/officeDocument/2006/relationships/image" Target="../media/image82.jpeg"/><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2.wmf"/></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31.xml"/><Relationship Id="rId5" Type="http://schemas.openxmlformats.org/officeDocument/2006/relationships/image" Target="../media/image86.jpeg"/><Relationship Id="rId4" Type="http://schemas.openxmlformats.org/officeDocument/2006/relationships/hyperlink" Target="http://image021.mylivepage.com/chunk21/758016/751/Panorama%205aa.jpg"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upload.wikimedia.org/wikipedia/commons/d/d9/Budatin_castle2.jpg" TargetMode="External"/><Relationship Id="rId7" Type="http://schemas.openxmlformats.org/officeDocument/2006/relationships/image" Target="../media/image90.jpeg"/><Relationship Id="rId2" Type="http://schemas.openxmlformats.org/officeDocument/2006/relationships/image" Target="../media/image87.jpeg"/><Relationship Id="rId1" Type="http://schemas.openxmlformats.org/officeDocument/2006/relationships/slideLayout" Target="../slideLayouts/slideLayout133.xml"/><Relationship Id="rId6" Type="http://schemas.openxmlformats.org/officeDocument/2006/relationships/hyperlink" Target="http://image029.mylivepage.com/chunk29/681781/448/%C4%8Cachtick%C3%BD%20hrad%202" TargetMode="External"/><Relationship Id="rId5" Type="http://schemas.openxmlformats.org/officeDocument/2006/relationships/image" Target="../media/image89.jpeg"/><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celysvet.cz/images.php?fotka=madarsko_1&amp;dd=1543" TargetMode="External"/><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celysvet.cz/images.php?fotka=madarsko_2&amp;dd=1543" TargetMode="External"/><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upload.wikimedia.org/wikipedia/commons/c/c2/Satellite_Image_of_Lake_Balaton.jpg" TargetMode="External"/><Relationship Id="rId1" Type="http://schemas.openxmlformats.org/officeDocument/2006/relationships/slideLayout" Target="../slideLayouts/slideLayout13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hyperlink" Target="http://upload.wikimedia.org/wikipedia/commons/6/66/Budapest_Parlament_rotated.jpg" TargetMode="External"/><Relationship Id="rId2" Type="http://schemas.openxmlformats.org/officeDocument/2006/relationships/image" Target="../media/image97.jpeg"/><Relationship Id="rId1" Type="http://schemas.openxmlformats.org/officeDocument/2006/relationships/slideLayout" Target="../slideLayouts/slideLayout13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33.xml"/><Relationship Id="rId5" Type="http://schemas.openxmlformats.org/officeDocument/2006/relationships/image" Target="../media/image104.jpeg"/><Relationship Id="rId4" Type="http://schemas.openxmlformats.org/officeDocument/2006/relationships/image" Target="../media/image103.jpe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upload.wikimedia.org/wikipedia/hu/d/d1/A_gy%C5%91ri_v%C3%A1rosh%C3%A1za.JPG" TargetMode="External"/><Relationship Id="rId1" Type="http://schemas.openxmlformats.org/officeDocument/2006/relationships/slideLayout" Target="../slideLayouts/slideLayout133.xml"/><Relationship Id="rId5" Type="http://schemas.openxmlformats.org/officeDocument/2006/relationships/image" Target="../media/image106.jpeg"/><Relationship Id="rId4" Type="http://schemas.openxmlformats.org/officeDocument/2006/relationships/hyperlink" Target="http://www.voltek.cz/archiv02/2004_trojmezi/den02/index.ht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31.xml"/><Relationship Id="rId5" Type="http://schemas.openxmlformats.org/officeDocument/2006/relationships/image" Target="../media/image110.jpeg"/><Relationship Id="rId4" Type="http://schemas.openxmlformats.org/officeDocument/2006/relationships/image" Target="../media/image109.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2.xml"/></Relationships>
</file>

<file path=ppt/slides/_rels/slide71.xml.rels><?xml version="1.0" encoding="UTF-8" standalone="yes"?>
<Relationships xmlns="http://schemas.openxmlformats.org/package/2006/relationships"><Relationship Id="rId3" Type="http://schemas.openxmlformats.org/officeDocument/2006/relationships/hyperlink" Target="http://www.ceskatelevize.cz/ivysilani/208411030400706-objektiv/" TargetMode="External"/><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 Target="slide75.xml"/><Relationship Id="rId1" Type="http://schemas.openxmlformats.org/officeDocument/2006/relationships/slideLayout" Target="../slideLayouts/slideLayout12.xml"/><Relationship Id="rId4" Type="http://schemas.openxmlformats.org/officeDocument/2006/relationships/image" Target="../media/image115.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 Target="slide76.xml"/><Relationship Id="rId1" Type="http://schemas.openxmlformats.org/officeDocument/2006/relationships/slideLayout" Target="../slideLayouts/slideLayout12.xml"/><Relationship Id="rId4" Type="http://schemas.openxmlformats.org/officeDocument/2006/relationships/image" Target="../media/image117.jpeg"/></Relationships>
</file>

<file path=ppt/slides/_rels/slide7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2.wmf"/></Relationships>
</file>

<file path=ppt/slides/_rels/slide8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64.xml"/></Relationships>
</file>

<file path=ppt/slides/_rels/slide8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53.xml"/></Relationships>
</file>

<file path=ppt/slides/_rels/slide8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bdélník 5"/>
          <p:cNvSpPr/>
          <p:nvPr/>
        </p:nvSpPr>
        <p:spPr>
          <a:xfrm>
            <a:off x="-33573" y="0"/>
            <a:ext cx="9144000" cy="1158164"/>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cs-CZ" sz="4400" dirty="0">
              <a:effectLst/>
              <a:ea typeface="Calibri"/>
              <a:cs typeface="Times New Roman"/>
            </a:endParaRPr>
          </a:p>
        </p:txBody>
      </p:sp>
      <p:sp>
        <p:nvSpPr>
          <p:cNvPr id="8" name="Obdélník 7"/>
          <p:cNvSpPr/>
          <p:nvPr/>
        </p:nvSpPr>
        <p:spPr>
          <a:xfrm>
            <a:off x="0" y="5301208"/>
            <a:ext cx="9144000" cy="1556792"/>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cs-CZ" sz="2000" b="1" dirty="0">
              <a:solidFill>
                <a:schemeClr val="tx1"/>
              </a:solidFill>
              <a:effectLst/>
              <a:ea typeface="Calibri"/>
              <a:cs typeface="Times New Roman"/>
            </a:endParaRPr>
          </a:p>
        </p:txBody>
      </p:sp>
      <p:sp>
        <p:nvSpPr>
          <p:cNvPr id="11" name="Obdélník 10"/>
          <p:cNvSpPr/>
          <p:nvPr/>
        </p:nvSpPr>
        <p:spPr>
          <a:xfrm>
            <a:off x="-34366" y="3573016"/>
            <a:ext cx="9178365" cy="3284984"/>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cs-CZ" sz="4000" b="1" dirty="0" smtClean="0">
                <a:solidFill>
                  <a:srgbClr val="0070C0"/>
                </a:solidFill>
                <a:ea typeface="Calibri"/>
                <a:cs typeface="Times New Roman"/>
              </a:rPr>
              <a:t>Regionalizace </a:t>
            </a:r>
            <a:r>
              <a:rPr lang="cs-CZ" sz="4000" b="1" dirty="0">
                <a:solidFill>
                  <a:srgbClr val="0070C0"/>
                </a:solidFill>
                <a:ea typeface="Calibri"/>
                <a:cs typeface="Times New Roman"/>
              </a:rPr>
              <a:t>cestovního ruchu </a:t>
            </a:r>
            <a:r>
              <a:rPr lang="cs-CZ" sz="4000" b="1" dirty="0" smtClean="0">
                <a:solidFill>
                  <a:srgbClr val="0070C0"/>
                </a:solidFill>
                <a:ea typeface="Calibri"/>
                <a:cs typeface="Times New Roman"/>
              </a:rPr>
              <a:t>Evropy</a:t>
            </a:r>
            <a:endParaRPr lang="cs-CZ" sz="4400" b="1" dirty="0" smtClean="0">
              <a:solidFill>
                <a:srgbClr val="0070C0"/>
              </a:solidFill>
              <a:effectLst/>
              <a:ea typeface="Calibri"/>
              <a:cs typeface="Times New Roman"/>
            </a:endParaRPr>
          </a:p>
        </p:txBody>
      </p:sp>
      <p:pic>
        <p:nvPicPr>
          <p:cNvPr id="2" name="Obrázek 1"/>
          <p:cNvPicPr>
            <a:picLocks noChangeAspect="1"/>
          </p:cNvPicPr>
          <p:nvPr/>
        </p:nvPicPr>
        <p:blipFill>
          <a:blip r:embed="rId2"/>
          <a:stretch>
            <a:fillRect/>
          </a:stretch>
        </p:blipFill>
        <p:spPr>
          <a:xfrm>
            <a:off x="-34366" y="-10871"/>
            <a:ext cx="9144793" cy="4584589"/>
          </a:xfrm>
          <a:prstGeom prst="rect">
            <a:avLst/>
          </a:prstGeom>
        </p:spPr>
      </p:pic>
    </p:spTree>
    <p:extLst>
      <p:ext uri="{BB962C8B-B14F-4D97-AF65-F5344CB8AC3E}">
        <p14:creationId xmlns:p14="http://schemas.microsoft.com/office/powerpoint/2010/main" val="4049606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67544" y="1556792"/>
            <a:ext cx="8363272" cy="792088"/>
          </a:xfrm>
        </p:spPr>
        <p:txBody>
          <a:bodyPr>
            <a:normAutofit/>
          </a:bodyPr>
          <a:lstStyle/>
          <a:p>
            <a:r>
              <a:rPr lang="cs-CZ" sz="2000" dirty="0" smtClean="0">
                <a:latin typeface="Arial" pitchFamily="34" charset="0"/>
                <a:cs typeface="Arial" pitchFamily="34" charset="0"/>
              </a:rPr>
              <a:t>rozloha Eurasie – 54,8 mil. km</a:t>
            </a:r>
            <a:r>
              <a:rPr lang="cs-CZ" sz="2000" baseline="30000" dirty="0" smtClean="0">
                <a:latin typeface="Arial" pitchFamily="34" charset="0"/>
                <a:cs typeface="Arial" pitchFamily="34" charset="0"/>
              </a:rPr>
              <a:t>2</a:t>
            </a:r>
            <a:endParaRPr lang="cs-CZ" sz="2000" dirty="0" smtClean="0">
              <a:latin typeface="Arial" pitchFamily="34" charset="0"/>
              <a:cs typeface="Arial" pitchFamily="34" charset="0"/>
            </a:endParaRPr>
          </a:p>
          <a:p>
            <a:r>
              <a:rPr lang="cs-CZ" sz="2000" dirty="0" smtClean="0">
                <a:latin typeface="Arial" pitchFamily="34" charset="0"/>
                <a:cs typeface="Arial" pitchFamily="34" charset="0"/>
              </a:rPr>
              <a:t>rozloha Evropy – </a:t>
            </a:r>
            <a:r>
              <a:rPr lang="cs-CZ" sz="2000" b="1" dirty="0" smtClean="0">
                <a:latin typeface="Arial" pitchFamily="34" charset="0"/>
                <a:cs typeface="Arial" pitchFamily="34" charset="0"/>
              </a:rPr>
              <a:t>10,4 mil. km</a:t>
            </a:r>
            <a:r>
              <a:rPr lang="cs-CZ" sz="2000" b="1" baseline="30000" dirty="0" smtClean="0">
                <a:latin typeface="Arial" pitchFamily="34" charset="0"/>
                <a:cs typeface="Arial" pitchFamily="34" charset="0"/>
              </a:rPr>
              <a:t>2</a:t>
            </a:r>
            <a:r>
              <a:rPr lang="cs-CZ" sz="2000" b="1" dirty="0" smtClean="0">
                <a:latin typeface="Arial" pitchFamily="34" charset="0"/>
                <a:cs typeface="Arial" pitchFamily="34" charset="0"/>
              </a:rPr>
              <a:t> </a:t>
            </a:r>
            <a:r>
              <a:rPr lang="cs-CZ" sz="2000" dirty="0" smtClean="0">
                <a:latin typeface="Arial" pitchFamily="34" charset="0"/>
                <a:cs typeface="Arial" pitchFamily="34" charset="0"/>
              </a:rPr>
              <a:t>(2. nejmenší světadíl)</a:t>
            </a:r>
          </a:p>
        </p:txBody>
      </p:sp>
      <p:pic>
        <p:nvPicPr>
          <p:cNvPr id="5" name="Zástupný symbol pro obsah 4" descr="rozloha svetadilu.jpg"/>
          <p:cNvPicPr>
            <a:picLocks noGrp="1" noChangeAspect="1"/>
          </p:cNvPicPr>
          <p:nvPr>
            <p:ph sz="half" idx="2"/>
          </p:nvPr>
        </p:nvPicPr>
        <p:blipFill>
          <a:blip r:embed="rId3" cstate="print"/>
          <a:stretch>
            <a:fillRect/>
          </a:stretch>
        </p:blipFill>
        <p:spPr>
          <a:xfrm>
            <a:off x="1403648" y="2636912"/>
            <a:ext cx="6299265" cy="3589236"/>
          </a:xfrm>
          <a:ln>
            <a:solidFill>
              <a:schemeClr val="accent1"/>
            </a:solidFill>
          </a:ln>
          <a:effectLst>
            <a:outerShdw blurRad="63500" sx="102000" sy="102000" algn="ctr" rotWithShape="0">
              <a:prstClr val="black">
                <a:alpha val="40000"/>
              </a:prstClr>
            </a:outerShdw>
          </a:effectLst>
        </p:spPr>
      </p:pic>
      <p:sp>
        <p:nvSpPr>
          <p:cNvPr id="6" name="AutoShape 5"/>
          <p:cNvSpPr>
            <a:spLocks noChangeArrowheads="1"/>
          </p:cNvSpPr>
          <p:nvPr/>
        </p:nvSpPr>
        <p:spPr bwMode="auto">
          <a:xfrm>
            <a:off x="395536" y="260648"/>
            <a:ext cx="8488907" cy="955344"/>
          </a:xfrm>
          <a:prstGeom prst="roundRect">
            <a:avLst>
              <a:gd name="adj" fmla="val 50000"/>
            </a:avLst>
          </a:prstGeom>
          <a:solidFill>
            <a:schemeClr val="bg2">
              <a:lumMod val="90000"/>
            </a:schemeClr>
          </a:solidFill>
          <a:ln w="76200">
            <a:solidFill>
              <a:schemeClr val="bg2">
                <a:lumMod val="50000"/>
              </a:schemeClr>
            </a:solidFill>
            <a:round/>
            <a:headEnd/>
            <a:tailEnd/>
          </a:ln>
          <a:effectLst/>
        </p:spPr>
        <p:txBody>
          <a:bodyPr wrap="none" anchor="ctr"/>
          <a:lstStyle/>
          <a:p>
            <a:pPr fontAlgn="auto">
              <a:spcBef>
                <a:spcPts val="0"/>
              </a:spcBef>
              <a:spcAft>
                <a:spcPts val="0"/>
              </a:spcAft>
              <a:defRPr/>
            </a:pPr>
            <a:r>
              <a:rPr lang="cs-CZ" sz="2800" b="1" dirty="0" smtClean="0">
                <a:ln>
                  <a:solidFill>
                    <a:schemeClr val="bg2">
                      <a:lumMod val="25000"/>
                    </a:schemeClr>
                  </a:solidFill>
                </a:ln>
                <a:solidFill>
                  <a:schemeClr val="bg2">
                    <a:lumMod val="25000"/>
                  </a:schemeClr>
                </a:solidFill>
                <a:latin typeface="Arial Black" pitchFamily="34" charset="0"/>
              </a:rPr>
              <a:t>EVROPA – ROZLOHA</a:t>
            </a:r>
            <a:endParaRPr lang="cs-CZ" sz="2800" b="1" dirty="0">
              <a:ln>
                <a:solidFill>
                  <a:schemeClr val="bg2">
                    <a:lumMod val="25000"/>
                  </a:schemeClr>
                </a:solidFill>
              </a:ln>
              <a:solidFill>
                <a:schemeClr val="bg2">
                  <a:lumMod val="25000"/>
                </a:schemeClr>
              </a:solidFill>
              <a:latin typeface="Arial Black" pitchFamily="34" charset="0"/>
            </a:endParaRPr>
          </a:p>
        </p:txBody>
      </p:sp>
      <p:pic>
        <p:nvPicPr>
          <p:cNvPr id="7" name="Picture 2" descr="C:\Documents and Settings\Iva\Local Settings\Temporary Internet Files\Content.IE5\2YCVNOQ7\MCj03501220000[1].wmf"/>
          <p:cNvPicPr>
            <a:picLocks noChangeAspect="1" noChangeArrowheads="1"/>
          </p:cNvPicPr>
          <p:nvPr/>
        </p:nvPicPr>
        <p:blipFill>
          <a:blip r:embed="rId4" cstate="print"/>
          <a:srcRect/>
          <a:stretch>
            <a:fillRect/>
          </a:stretch>
        </p:blipFill>
        <p:spPr bwMode="auto">
          <a:xfrm>
            <a:off x="8172400" y="1412776"/>
            <a:ext cx="773112" cy="911225"/>
          </a:xfrm>
          <a:prstGeom prst="rect">
            <a:avLst/>
          </a:prstGeom>
          <a:noFill/>
          <a:ln w="9525">
            <a:noFill/>
            <a:miter lim="800000"/>
            <a:headEnd/>
            <a:tailEnd/>
          </a:ln>
        </p:spPr>
      </p:pic>
    </p:spTree>
    <p:extLst>
      <p:ext uri="{BB962C8B-B14F-4D97-AF65-F5344CB8AC3E}">
        <p14:creationId xmlns:p14="http://schemas.microsoft.com/office/powerpoint/2010/main" val="201590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linds(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linds(horizontal)">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cs-CZ" altLang="cs-CZ" smtClean="0"/>
              <a:t>Evropa</a:t>
            </a:r>
          </a:p>
        </p:txBody>
      </p:sp>
      <p:sp>
        <p:nvSpPr>
          <p:cNvPr id="6147" name="Rectangle 3"/>
          <p:cNvSpPr>
            <a:spLocks noGrp="1" noChangeArrowheads="1"/>
          </p:cNvSpPr>
          <p:nvPr>
            <p:ph type="body" idx="1"/>
          </p:nvPr>
        </p:nvSpPr>
        <p:spPr>
          <a:xfrm>
            <a:off x="539750" y="1828800"/>
            <a:ext cx="8147050" cy="4192588"/>
          </a:xfrm>
        </p:spPr>
        <p:txBody>
          <a:bodyPr/>
          <a:lstStyle/>
          <a:p>
            <a:pPr eaLnBrk="1" hangingPunct="1">
              <a:lnSpc>
                <a:spcPct val="90000"/>
              </a:lnSpc>
            </a:pPr>
            <a:r>
              <a:rPr lang="cs-CZ" altLang="cs-CZ" sz="2400" smtClean="0"/>
              <a:t>velká členitost pobřeží, v makro- i mikroměřítku</a:t>
            </a:r>
          </a:p>
          <a:p>
            <a:pPr eaLnBrk="1" hangingPunct="1">
              <a:lnSpc>
                <a:spcPct val="90000"/>
              </a:lnSpc>
            </a:pPr>
            <a:r>
              <a:rPr lang="cs-CZ" altLang="cs-CZ" sz="2400" smtClean="0"/>
              <a:t>zálivy – velké Biskajský a Botnický záliv – s fjordy, široká říční estuária</a:t>
            </a:r>
          </a:p>
          <a:p>
            <a:pPr eaLnBrk="1" hangingPunct="1">
              <a:lnSpc>
                <a:spcPct val="90000"/>
              </a:lnSpc>
            </a:pPr>
            <a:r>
              <a:rPr lang="cs-CZ" altLang="cs-CZ" sz="2400" smtClean="0"/>
              <a:t>ostrovy a poloostrovy</a:t>
            </a:r>
          </a:p>
          <a:p>
            <a:pPr eaLnBrk="1" hangingPunct="1">
              <a:lnSpc>
                <a:spcPct val="90000"/>
              </a:lnSpc>
            </a:pPr>
            <a:r>
              <a:rPr lang="cs-CZ" altLang="cs-CZ" sz="2400" smtClean="0"/>
              <a:t>Velká Británie, Island, Irsko, Nová Země (2), Svalbard, Sicílie, Sardinie, Korsika, Kréta (Kypr se počítá do Asie)</a:t>
            </a:r>
          </a:p>
          <a:p>
            <a:pPr eaLnBrk="1" hangingPunct="1">
              <a:lnSpc>
                <a:spcPct val="90000"/>
              </a:lnSpc>
            </a:pPr>
            <a:r>
              <a:rPr lang="cs-CZ" altLang="cs-CZ" sz="2400" smtClean="0"/>
              <a:t>Skandinávský poloostrov, či širší Fennoskandie, Pyrenejský (Iberský), Balkán, Apeninský a Kola</a:t>
            </a:r>
          </a:p>
          <a:p>
            <a:pPr eaLnBrk="1" hangingPunct="1">
              <a:lnSpc>
                <a:spcPct val="90000"/>
              </a:lnSpc>
            </a:pPr>
            <a:r>
              <a:rPr lang="cs-CZ" altLang="cs-CZ" sz="2400" smtClean="0"/>
              <a:t>členité pobřeží Norska, Finska, Skotska, Irska, Řecka, Chorvatska, Bretaně, laguny – Černé moře, Languedoc</a:t>
            </a:r>
          </a:p>
          <a:p>
            <a:pPr eaLnBrk="1" hangingPunct="1">
              <a:lnSpc>
                <a:spcPct val="90000"/>
              </a:lnSpc>
            </a:pPr>
            <a:r>
              <a:rPr lang="cs-CZ" altLang="cs-CZ" sz="2400" smtClean="0"/>
              <a:t>mořeplavba, strategické polohy měst, obchod, stezky</a:t>
            </a:r>
          </a:p>
        </p:txBody>
      </p:sp>
      <p:sp>
        <p:nvSpPr>
          <p:cNvPr id="6148"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mtClean="0">
                <a:solidFill>
                  <a:schemeClr val="bg1"/>
                </a:solidFill>
              </a:rPr>
              <a:t>OPVK Inovace výuky geografických studijních oborů, CZ.1.07/2.2.00/15.0222</a:t>
            </a:r>
          </a:p>
        </p:txBody>
      </p:sp>
    </p:spTree>
    <p:extLst>
      <p:ext uri="{BB962C8B-B14F-4D97-AF65-F5344CB8AC3E}">
        <p14:creationId xmlns:p14="http://schemas.microsoft.com/office/powerpoint/2010/main" val="401281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7"/>
          <p:cNvSpPr>
            <a:spLocks noGrp="1"/>
          </p:cNvSpPr>
          <p:nvPr>
            <p:ph idx="1"/>
          </p:nvPr>
        </p:nvSpPr>
        <p:spPr>
          <a:xfrm>
            <a:off x="329356" y="1556792"/>
            <a:ext cx="8229600" cy="4389120"/>
          </a:xfrm>
        </p:spPr>
        <p:txBody>
          <a:bodyPr>
            <a:normAutofit fontScale="92500" lnSpcReduction="10000"/>
          </a:bodyPr>
          <a:lstStyle/>
          <a:p>
            <a:pPr>
              <a:buNone/>
            </a:pPr>
            <a:endParaRPr lang="cs-CZ" sz="1200" dirty="0" smtClean="0">
              <a:latin typeface="Arial" pitchFamily="34" charset="0"/>
              <a:cs typeface="Arial" pitchFamily="34" charset="0"/>
            </a:endParaRPr>
          </a:p>
          <a:p>
            <a:r>
              <a:rPr lang="cs-CZ" sz="2800" dirty="0" smtClean="0">
                <a:latin typeface="Arial" pitchFamily="34" charset="0"/>
                <a:cs typeface="Arial" pitchFamily="34" charset="0"/>
              </a:rPr>
              <a:t>Moře: Středozemní, Černé, Jaderské, Severní, Baltské, Norské, Bílé</a:t>
            </a:r>
          </a:p>
          <a:p>
            <a:r>
              <a:rPr lang="cs-CZ" sz="2800" dirty="0" smtClean="0">
                <a:latin typeface="Arial" pitchFamily="34" charset="0"/>
                <a:cs typeface="Arial" pitchFamily="34" charset="0"/>
              </a:rPr>
              <a:t>Oceány: Atlantský, Severní ledový</a:t>
            </a:r>
          </a:p>
          <a:p>
            <a:r>
              <a:rPr lang="cs-CZ" sz="2800" dirty="0" smtClean="0">
                <a:latin typeface="Arial" pitchFamily="34" charset="0"/>
                <a:cs typeface="Arial" pitchFamily="34" charset="0"/>
              </a:rPr>
              <a:t>Ostrovy: Malta, Sicílie, Korsika, Sardinie, Baleáry, Britské ostrovy, Island</a:t>
            </a:r>
            <a:endParaRPr lang="cs-CZ" sz="2800" dirty="0"/>
          </a:p>
          <a:p>
            <a:r>
              <a:rPr lang="cs-CZ" sz="2800" dirty="0" smtClean="0">
                <a:latin typeface="Arial" pitchFamily="34" charset="0"/>
                <a:cs typeface="Arial" pitchFamily="34" charset="0"/>
              </a:rPr>
              <a:t>Poloostrovy: Balkánský, Apeninský, Pyrenejský, Krym, Skandinávský, Kola, Jutský, Bretaňský, Peloponéský</a:t>
            </a:r>
          </a:p>
          <a:p>
            <a:r>
              <a:rPr lang="cs-CZ" sz="2800" dirty="0" smtClean="0">
                <a:latin typeface="Arial" pitchFamily="34" charset="0"/>
                <a:cs typeface="Arial" pitchFamily="34" charset="0"/>
              </a:rPr>
              <a:t>Zálivy: Biskajský, Botnický, Finský</a:t>
            </a:r>
          </a:p>
          <a:p>
            <a:r>
              <a:rPr lang="cs-CZ" sz="2800" dirty="0" smtClean="0">
                <a:latin typeface="Arial" pitchFamily="34" charset="0"/>
                <a:cs typeface="Arial" pitchFamily="34" charset="0"/>
              </a:rPr>
              <a:t>Průlivy: Gibraltar, La Manche, Bospor, Dardanely</a:t>
            </a:r>
          </a:p>
          <a:p>
            <a:endParaRPr lang="cs-CZ" sz="2800" dirty="0" smtClean="0">
              <a:latin typeface="Arial" pitchFamily="34" charset="0"/>
              <a:cs typeface="Arial" pitchFamily="34" charset="0"/>
            </a:endParaRPr>
          </a:p>
        </p:txBody>
      </p:sp>
      <p:sp>
        <p:nvSpPr>
          <p:cNvPr id="5" name="AutoShape 5"/>
          <p:cNvSpPr>
            <a:spLocks noChangeArrowheads="1"/>
          </p:cNvSpPr>
          <p:nvPr/>
        </p:nvSpPr>
        <p:spPr bwMode="auto">
          <a:xfrm>
            <a:off x="395536" y="260648"/>
            <a:ext cx="8488907" cy="955344"/>
          </a:xfrm>
          <a:prstGeom prst="roundRect">
            <a:avLst>
              <a:gd name="adj" fmla="val 50000"/>
            </a:avLst>
          </a:prstGeom>
          <a:solidFill>
            <a:schemeClr val="bg2">
              <a:lumMod val="90000"/>
            </a:schemeClr>
          </a:solidFill>
          <a:ln w="76200">
            <a:solidFill>
              <a:schemeClr val="bg2">
                <a:lumMod val="50000"/>
              </a:schemeClr>
            </a:solidFill>
            <a:round/>
            <a:headEnd/>
            <a:tailEnd/>
          </a:ln>
          <a:effectLst/>
        </p:spPr>
        <p:txBody>
          <a:bodyPr wrap="none" anchor="ctr"/>
          <a:lstStyle/>
          <a:p>
            <a:pPr>
              <a:defRPr/>
            </a:pPr>
            <a:r>
              <a:rPr lang="cs-CZ" sz="2800" b="1" smtClean="0">
                <a:ln>
                  <a:solidFill>
                    <a:srgbClr val="DBF5F9">
                      <a:lumMod val="25000"/>
                    </a:srgbClr>
                  </a:solidFill>
                </a:ln>
                <a:solidFill>
                  <a:srgbClr val="DBF5F9">
                    <a:lumMod val="25000"/>
                  </a:srgbClr>
                </a:solidFill>
                <a:latin typeface="Arial Black" pitchFamily="34" charset="0"/>
              </a:rPr>
              <a:t>ORIENTACE – ČLENITOST </a:t>
            </a:r>
            <a:r>
              <a:rPr lang="cs-CZ" sz="2800" b="1" dirty="0" smtClean="0">
                <a:ln>
                  <a:solidFill>
                    <a:srgbClr val="DBF5F9">
                      <a:lumMod val="25000"/>
                    </a:srgbClr>
                  </a:solidFill>
                </a:ln>
                <a:solidFill>
                  <a:srgbClr val="DBF5F9">
                    <a:lumMod val="25000"/>
                  </a:srgbClr>
                </a:solidFill>
                <a:latin typeface="Arial Black" pitchFamily="34" charset="0"/>
              </a:rPr>
              <a:t>POBŘEŽÍ</a:t>
            </a:r>
            <a:endParaRPr lang="cs-CZ" sz="2800" b="1" dirty="0">
              <a:ln>
                <a:solidFill>
                  <a:srgbClr val="DBF5F9">
                    <a:lumMod val="25000"/>
                  </a:srgbClr>
                </a:solidFill>
              </a:ln>
              <a:solidFill>
                <a:srgbClr val="DBF5F9">
                  <a:lumMod val="25000"/>
                </a:srgbClr>
              </a:solidFill>
              <a:latin typeface="Arial Black" pitchFamily="34" charset="0"/>
            </a:endParaRPr>
          </a:p>
        </p:txBody>
      </p:sp>
      <p:pic>
        <p:nvPicPr>
          <p:cNvPr id="4" name="Picture 2" descr="C:\Documents and Settings\Iva\Local Settings\Temporary Internet Files\Content.IE5\2YCVNOQ7\MCj03501220000[1].wmf"/>
          <p:cNvPicPr>
            <a:picLocks noChangeAspect="1" noChangeArrowheads="1"/>
          </p:cNvPicPr>
          <p:nvPr/>
        </p:nvPicPr>
        <p:blipFill>
          <a:blip r:embed="rId3" cstate="print"/>
          <a:srcRect/>
          <a:stretch>
            <a:fillRect/>
          </a:stretch>
        </p:blipFill>
        <p:spPr bwMode="auto">
          <a:xfrm>
            <a:off x="8172400" y="1412776"/>
            <a:ext cx="773112" cy="911225"/>
          </a:xfrm>
          <a:prstGeom prst="rect">
            <a:avLst/>
          </a:prstGeom>
          <a:noFill/>
          <a:ln w="9525">
            <a:noFill/>
            <a:miter lim="800000"/>
            <a:headEnd/>
            <a:tailEnd/>
          </a:ln>
        </p:spPr>
      </p:pic>
    </p:spTree>
    <p:extLst>
      <p:ext uri="{BB962C8B-B14F-4D97-AF65-F5344CB8AC3E}">
        <p14:creationId xmlns:p14="http://schemas.microsoft.com/office/powerpoint/2010/main" val="16313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linds(horizontal)">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Europe_relief_laea_location_map[1].jpg"/>
          <p:cNvPicPr>
            <a:picLocks noGrp="1" noChangeAspect="1"/>
          </p:cNvPicPr>
          <p:nvPr>
            <p:ph idx="1"/>
          </p:nvPr>
        </p:nvPicPr>
        <p:blipFill>
          <a:blip r:embed="rId3" cstate="print"/>
          <a:stretch>
            <a:fillRect/>
          </a:stretch>
        </p:blipFill>
        <p:spPr>
          <a:xfrm>
            <a:off x="1475656" y="1340767"/>
            <a:ext cx="6336704" cy="5418284"/>
          </a:xfrm>
          <a:effectLst>
            <a:outerShdw blurRad="63500" sx="102000" sy="102000" algn="ctr" rotWithShape="0">
              <a:prstClr val="black">
                <a:alpha val="40000"/>
              </a:prstClr>
            </a:outerShdw>
          </a:effectLst>
        </p:spPr>
      </p:pic>
      <p:sp>
        <p:nvSpPr>
          <p:cNvPr id="5" name="AutoShape 5"/>
          <p:cNvSpPr>
            <a:spLocks noChangeArrowheads="1"/>
          </p:cNvSpPr>
          <p:nvPr/>
        </p:nvSpPr>
        <p:spPr bwMode="auto">
          <a:xfrm>
            <a:off x="395536" y="260648"/>
            <a:ext cx="8488907" cy="955344"/>
          </a:xfrm>
          <a:prstGeom prst="roundRect">
            <a:avLst>
              <a:gd name="adj" fmla="val 50000"/>
            </a:avLst>
          </a:prstGeom>
          <a:solidFill>
            <a:schemeClr val="bg2">
              <a:lumMod val="90000"/>
            </a:schemeClr>
          </a:solidFill>
          <a:ln w="76200">
            <a:solidFill>
              <a:schemeClr val="bg2">
                <a:lumMod val="50000"/>
              </a:schemeClr>
            </a:solidFill>
            <a:round/>
            <a:headEnd/>
            <a:tailEnd/>
          </a:ln>
          <a:effectLst/>
        </p:spPr>
        <p:txBody>
          <a:bodyPr wrap="none" anchor="ctr"/>
          <a:lstStyle/>
          <a:p>
            <a:pPr>
              <a:defRPr/>
            </a:pPr>
            <a:r>
              <a:rPr lang="cs-CZ" sz="2800" b="1" dirty="0" smtClean="0">
                <a:ln>
                  <a:solidFill>
                    <a:srgbClr val="DBF5F9">
                      <a:lumMod val="25000"/>
                    </a:srgbClr>
                  </a:solidFill>
                </a:ln>
                <a:solidFill>
                  <a:srgbClr val="DBF5F9">
                    <a:lumMod val="25000"/>
                  </a:srgbClr>
                </a:solidFill>
                <a:latin typeface="Arial Black" pitchFamily="34" charset="0"/>
              </a:rPr>
              <a:t>ORIENTACE – ČLENITOST POBŘEŽÍ</a:t>
            </a:r>
            <a:endParaRPr lang="cs-CZ" sz="2800" b="1" dirty="0">
              <a:ln>
                <a:solidFill>
                  <a:srgbClr val="DBF5F9">
                    <a:lumMod val="25000"/>
                  </a:srgbClr>
                </a:solidFill>
              </a:ln>
              <a:solidFill>
                <a:srgbClr val="DBF5F9">
                  <a:lumMod val="25000"/>
                </a:srgbClr>
              </a:solidFill>
              <a:latin typeface="Arial Black" pitchFamily="34" charset="0"/>
            </a:endParaRPr>
          </a:p>
        </p:txBody>
      </p:sp>
      <p:sp>
        <p:nvSpPr>
          <p:cNvPr id="6" name="TextovéPole 5"/>
          <p:cNvSpPr txBox="1"/>
          <p:nvPr/>
        </p:nvSpPr>
        <p:spPr>
          <a:xfrm rot="21285203">
            <a:off x="4283968" y="6389022"/>
            <a:ext cx="1656184"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Středozemní moře</a:t>
            </a:r>
            <a:endParaRPr lang="cs-CZ" sz="1100" b="1" dirty="0">
              <a:solidFill>
                <a:srgbClr val="FF0000"/>
              </a:solidFill>
              <a:latin typeface="Arial" pitchFamily="34" charset="0"/>
              <a:cs typeface="Arial" pitchFamily="34" charset="0"/>
            </a:endParaRPr>
          </a:p>
        </p:txBody>
      </p:sp>
      <p:sp>
        <p:nvSpPr>
          <p:cNvPr id="7" name="TextovéPole 6"/>
          <p:cNvSpPr txBox="1"/>
          <p:nvPr/>
        </p:nvSpPr>
        <p:spPr>
          <a:xfrm rot="20948641">
            <a:off x="5796136" y="5020870"/>
            <a:ext cx="144016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Černé moře</a:t>
            </a:r>
            <a:endParaRPr lang="cs-CZ" sz="1100" b="1" dirty="0">
              <a:solidFill>
                <a:srgbClr val="FF0000"/>
              </a:solidFill>
              <a:latin typeface="Arial" pitchFamily="34" charset="0"/>
              <a:cs typeface="Arial" pitchFamily="34" charset="0"/>
            </a:endParaRPr>
          </a:p>
        </p:txBody>
      </p:sp>
      <p:sp>
        <p:nvSpPr>
          <p:cNvPr id="9" name="TextovéPole 8"/>
          <p:cNvSpPr txBox="1"/>
          <p:nvPr/>
        </p:nvSpPr>
        <p:spPr>
          <a:xfrm rot="2843560">
            <a:off x="3937274" y="5722142"/>
            <a:ext cx="144016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Jaderské moře</a:t>
            </a:r>
            <a:endParaRPr lang="cs-CZ" sz="1100" b="1" dirty="0">
              <a:solidFill>
                <a:srgbClr val="FF0000"/>
              </a:solidFill>
              <a:latin typeface="Arial" pitchFamily="34" charset="0"/>
              <a:cs typeface="Arial" pitchFamily="34" charset="0"/>
            </a:endParaRPr>
          </a:p>
        </p:txBody>
      </p:sp>
      <p:sp>
        <p:nvSpPr>
          <p:cNvPr id="10" name="TextovéPole 9"/>
          <p:cNvSpPr txBox="1"/>
          <p:nvPr/>
        </p:nvSpPr>
        <p:spPr>
          <a:xfrm rot="4164753">
            <a:off x="2650604" y="3516934"/>
            <a:ext cx="144016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Severní moře</a:t>
            </a:r>
            <a:endParaRPr lang="cs-CZ" sz="1100" b="1" dirty="0">
              <a:solidFill>
                <a:srgbClr val="FF0000"/>
              </a:solidFill>
              <a:latin typeface="Arial" pitchFamily="34" charset="0"/>
              <a:cs typeface="Arial" pitchFamily="34" charset="0"/>
            </a:endParaRPr>
          </a:p>
        </p:txBody>
      </p:sp>
      <p:sp>
        <p:nvSpPr>
          <p:cNvPr id="11" name="TextovéPole 10"/>
          <p:cNvSpPr txBox="1"/>
          <p:nvPr/>
        </p:nvSpPr>
        <p:spPr>
          <a:xfrm rot="16962847">
            <a:off x="3785463" y="3167005"/>
            <a:ext cx="144016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Baltské moře</a:t>
            </a:r>
            <a:endParaRPr lang="cs-CZ" sz="1100" b="1" dirty="0">
              <a:solidFill>
                <a:srgbClr val="FF0000"/>
              </a:solidFill>
              <a:latin typeface="Arial" pitchFamily="34" charset="0"/>
              <a:cs typeface="Arial" pitchFamily="34" charset="0"/>
            </a:endParaRPr>
          </a:p>
        </p:txBody>
      </p:sp>
      <p:sp>
        <p:nvSpPr>
          <p:cNvPr id="12" name="TextovéPole 11"/>
          <p:cNvSpPr txBox="1"/>
          <p:nvPr/>
        </p:nvSpPr>
        <p:spPr>
          <a:xfrm>
            <a:off x="2843808" y="2132856"/>
            <a:ext cx="144016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Norské moře</a:t>
            </a:r>
            <a:endParaRPr lang="cs-CZ" sz="1100" b="1" dirty="0">
              <a:solidFill>
                <a:srgbClr val="FF0000"/>
              </a:solidFill>
              <a:latin typeface="Arial" pitchFamily="34" charset="0"/>
              <a:cs typeface="Arial" pitchFamily="34" charset="0"/>
            </a:endParaRPr>
          </a:p>
        </p:txBody>
      </p:sp>
      <p:sp>
        <p:nvSpPr>
          <p:cNvPr id="14" name="TextovéPole 13"/>
          <p:cNvSpPr txBox="1"/>
          <p:nvPr/>
        </p:nvSpPr>
        <p:spPr>
          <a:xfrm>
            <a:off x="1475656" y="2852936"/>
            <a:ext cx="144016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Atlantský oceán</a:t>
            </a:r>
            <a:endParaRPr lang="cs-CZ" sz="1100" b="1" dirty="0">
              <a:solidFill>
                <a:srgbClr val="FF0000"/>
              </a:solidFill>
              <a:latin typeface="Arial" pitchFamily="34" charset="0"/>
              <a:cs typeface="Arial" pitchFamily="34" charset="0"/>
            </a:endParaRPr>
          </a:p>
        </p:txBody>
      </p:sp>
      <p:sp>
        <p:nvSpPr>
          <p:cNvPr id="15" name="TextovéPole 14"/>
          <p:cNvSpPr txBox="1"/>
          <p:nvPr/>
        </p:nvSpPr>
        <p:spPr>
          <a:xfrm>
            <a:off x="2699792" y="1340768"/>
            <a:ext cx="1944216"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Severní ledový oceán</a:t>
            </a:r>
            <a:endParaRPr lang="cs-CZ" sz="1100" b="1" dirty="0">
              <a:solidFill>
                <a:srgbClr val="FF0000"/>
              </a:solidFill>
              <a:latin typeface="Arial" pitchFamily="34" charset="0"/>
              <a:cs typeface="Arial" pitchFamily="34" charset="0"/>
            </a:endParaRPr>
          </a:p>
        </p:txBody>
      </p:sp>
      <p:sp>
        <p:nvSpPr>
          <p:cNvPr id="16" name="TextovéPole 15"/>
          <p:cNvSpPr txBox="1"/>
          <p:nvPr/>
        </p:nvSpPr>
        <p:spPr>
          <a:xfrm>
            <a:off x="4211960" y="6453336"/>
            <a:ext cx="648072"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Malta</a:t>
            </a:r>
            <a:endParaRPr lang="cs-CZ" sz="1100" b="1" dirty="0">
              <a:solidFill>
                <a:srgbClr val="FF0000"/>
              </a:solidFill>
              <a:latin typeface="Arial" pitchFamily="34" charset="0"/>
              <a:cs typeface="Arial" pitchFamily="34" charset="0"/>
            </a:endParaRPr>
          </a:p>
        </p:txBody>
      </p:sp>
      <p:sp>
        <p:nvSpPr>
          <p:cNvPr id="17" name="TextovéPole 16"/>
          <p:cNvSpPr txBox="1"/>
          <p:nvPr/>
        </p:nvSpPr>
        <p:spPr>
          <a:xfrm rot="20269765">
            <a:off x="3223371" y="5887306"/>
            <a:ext cx="923774"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Sardinie</a:t>
            </a:r>
            <a:endParaRPr lang="cs-CZ" sz="1100" b="1" dirty="0">
              <a:solidFill>
                <a:srgbClr val="FF0000"/>
              </a:solidFill>
              <a:latin typeface="Arial" pitchFamily="34" charset="0"/>
              <a:cs typeface="Arial" pitchFamily="34" charset="0"/>
            </a:endParaRPr>
          </a:p>
        </p:txBody>
      </p:sp>
      <p:sp>
        <p:nvSpPr>
          <p:cNvPr id="18" name="TextovéPole 17"/>
          <p:cNvSpPr txBox="1"/>
          <p:nvPr/>
        </p:nvSpPr>
        <p:spPr>
          <a:xfrm rot="21144437">
            <a:off x="3361011" y="5578419"/>
            <a:ext cx="943525"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Korsika</a:t>
            </a:r>
            <a:endParaRPr lang="cs-CZ" sz="1100" b="1" dirty="0">
              <a:solidFill>
                <a:srgbClr val="FF0000"/>
              </a:solidFill>
              <a:latin typeface="Arial" pitchFamily="34" charset="0"/>
              <a:cs typeface="Arial" pitchFamily="34" charset="0"/>
            </a:endParaRPr>
          </a:p>
        </p:txBody>
      </p:sp>
      <p:sp>
        <p:nvSpPr>
          <p:cNvPr id="19" name="TextovéPole 18"/>
          <p:cNvSpPr txBox="1"/>
          <p:nvPr/>
        </p:nvSpPr>
        <p:spPr>
          <a:xfrm>
            <a:off x="2627784" y="5949280"/>
            <a:ext cx="72008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Baleáry</a:t>
            </a:r>
            <a:endParaRPr lang="cs-CZ" sz="1100" b="1" dirty="0">
              <a:solidFill>
                <a:srgbClr val="FF0000"/>
              </a:solidFill>
              <a:latin typeface="Arial" pitchFamily="34" charset="0"/>
              <a:cs typeface="Arial" pitchFamily="34" charset="0"/>
            </a:endParaRPr>
          </a:p>
        </p:txBody>
      </p:sp>
      <p:sp>
        <p:nvSpPr>
          <p:cNvPr id="20" name="TextovéPole 19"/>
          <p:cNvSpPr txBox="1"/>
          <p:nvPr/>
        </p:nvSpPr>
        <p:spPr>
          <a:xfrm rot="4191895">
            <a:off x="1990360" y="3803271"/>
            <a:ext cx="144016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Britské ostrovy</a:t>
            </a:r>
            <a:endParaRPr lang="cs-CZ" sz="1100" b="1" dirty="0">
              <a:solidFill>
                <a:srgbClr val="FF0000"/>
              </a:solidFill>
              <a:latin typeface="Arial" pitchFamily="34" charset="0"/>
              <a:cs typeface="Arial" pitchFamily="34" charset="0"/>
            </a:endParaRPr>
          </a:p>
        </p:txBody>
      </p:sp>
      <p:sp>
        <p:nvSpPr>
          <p:cNvPr id="21" name="TextovéPole 20"/>
          <p:cNvSpPr txBox="1"/>
          <p:nvPr/>
        </p:nvSpPr>
        <p:spPr>
          <a:xfrm>
            <a:off x="3923928" y="6237312"/>
            <a:ext cx="648072"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Sicílie</a:t>
            </a:r>
            <a:endParaRPr lang="cs-CZ" sz="1100" b="1" dirty="0">
              <a:solidFill>
                <a:srgbClr val="FF0000"/>
              </a:solidFill>
              <a:latin typeface="Arial" pitchFamily="34" charset="0"/>
              <a:cs typeface="Arial" pitchFamily="34" charset="0"/>
            </a:endParaRPr>
          </a:p>
        </p:txBody>
      </p:sp>
      <p:sp>
        <p:nvSpPr>
          <p:cNvPr id="22" name="TextovéPole 21"/>
          <p:cNvSpPr txBox="1"/>
          <p:nvPr/>
        </p:nvSpPr>
        <p:spPr>
          <a:xfrm>
            <a:off x="4572000" y="5301208"/>
            <a:ext cx="1224136"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Balkánský </a:t>
            </a:r>
            <a:r>
              <a:rPr lang="cs-CZ" sz="1100" b="1" dirty="0" err="1" smtClean="0">
                <a:solidFill>
                  <a:srgbClr val="FF0000"/>
                </a:solidFill>
                <a:latin typeface="Arial" pitchFamily="34" charset="0"/>
                <a:cs typeface="Arial" pitchFamily="34" charset="0"/>
              </a:rPr>
              <a:t>pol</a:t>
            </a:r>
            <a:r>
              <a:rPr lang="cs-CZ" sz="1100" b="1" dirty="0" smtClean="0">
                <a:solidFill>
                  <a:srgbClr val="FF0000"/>
                </a:solidFill>
                <a:latin typeface="Arial" pitchFamily="34" charset="0"/>
                <a:cs typeface="Arial" pitchFamily="34" charset="0"/>
              </a:rPr>
              <a:t>. </a:t>
            </a:r>
            <a:endParaRPr lang="cs-CZ" sz="1100" b="1" dirty="0">
              <a:solidFill>
                <a:srgbClr val="FF0000"/>
              </a:solidFill>
              <a:latin typeface="Arial" pitchFamily="34" charset="0"/>
              <a:cs typeface="Arial" pitchFamily="34" charset="0"/>
            </a:endParaRPr>
          </a:p>
        </p:txBody>
      </p:sp>
      <p:sp>
        <p:nvSpPr>
          <p:cNvPr id="23" name="TextovéPole 22"/>
          <p:cNvSpPr txBox="1"/>
          <p:nvPr/>
        </p:nvSpPr>
        <p:spPr>
          <a:xfrm rot="3537378">
            <a:off x="3524957" y="5543739"/>
            <a:ext cx="1218304"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Apeninský </a:t>
            </a:r>
            <a:r>
              <a:rPr lang="cs-CZ" sz="1100" b="1" dirty="0" err="1" smtClean="0">
                <a:solidFill>
                  <a:srgbClr val="FF0000"/>
                </a:solidFill>
                <a:latin typeface="Arial" pitchFamily="34" charset="0"/>
                <a:cs typeface="Arial" pitchFamily="34" charset="0"/>
              </a:rPr>
              <a:t>pol</a:t>
            </a:r>
            <a:r>
              <a:rPr lang="cs-CZ" sz="1100" b="1" dirty="0" smtClean="0">
                <a:solidFill>
                  <a:srgbClr val="FF0000"/>
                </a:solidFill>
                <a:latin typeface="Arial" pitchFamily="34" charset="0"/>
                <a:cs typeface="Arial" pitchFamily="34" charset="0"/>
              </a:rPr>
              <a:t>.</a:t>
            </a:r>
            <a:endParaRPr lang="cs-CZ" sz="1100" b="1" dirty="0">
              <a:solidFill>
                <a:srgbClr val="FF0000"/>
              </a:solidFill>
              <a:latin typeface="Arial" pitchFamily="34" charset="0"/>
              <a:cs typeface="Arial" pitchFamily="34" charset="0"/>
            </a:endParaRPr>
          </a:p>
        </p:txBody>
      </p:sp>
      <p:sp>
        <p:nvSpPr>
          <p:cNvPr id="24" name="TextovéPole 23"/>
          <p:cNvSpPr txBox="1"/>
          <p:nvPr/>
        </p:nvSpPr>
        <p:spPr>
          <a:xfrm>
            <a:off x="1691680" y="5661248"/>
            <a:ext cx="1224136"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Pyrenejský </a:t>
            </a:r>
            <a:r>
              <a:rPr lang="cs-CZ" sz="1100" b="1" dirty="0" err="1" smtClean="0">
                <a:solidFill>
                  <a:srgbClr val="FF0000"/>
                </a:solidFill>
                <a:latin typeface="Arial" pitchFamily="34" charset="0"/>
                <a:cs typeface="Arial" pitchFamily="34" charset="0"/>
              </a:rPr>
              <a:t>pol</a:t>
            </a:r>
            <a:r>
              <a:rPr lang="cs-CZ" sz="1100" b="1" dirty="0" smtClean="0">
                <a:solidFill>
                  <a:srgbClr val="FF0000"/>
                </a:solidFill>
                <a:latin typeface="Arial" pitchFamily="34" charset="0"/>
                <a:cs typeface="Arial" pitchFamily="34" charset="0"/>
              </a:rPr>
              <a:t>. </a:t>
            </a:r>
            <a:endParaRPr lang="cs-CZ" sz="1100" b="1" dirty="0">
              <a:solidFill>
                <a:srgbClr val="FF0000"/>
              </a:solidFill>
              <a:latin typeface="Arial" pitchFamily="34" charset="0"/>
              <a:cs typeface="Arial" pitchFamily="34" charset="0"/>
            </a:endParaRPr>
          </a:p>
        </p:txBody>
      </p:sp>
      <p:sp>
        <p:nvSpPr>
          <p:cNvPr id="25" name="TextovéPole 24"/>
          <p:cNvSpPr txBox="1"/>
          <p:nvPr/>
        </p:nvSpPr>
        <p:spPr>
          <a:xfrm>
            <a:off x="5940152" y="4725144"/>
            <a:ext cx="576064"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Krym</a:t>
            </a:r>
            <a:endParaRPr lang="cs-CZ" sz="1100" b="1" dirty="0">
              <a:solidFill>
                <a:srgbClr val="FF0000"/>
              </a:solidFill>
              <a:latin typeface="Arial" pitchFamily="34" charset="0"/>
              <a:cs typeface="Arial" pitchFamily="34" charset="0"/>
            </a:endParaRPr>
          </a:p>
        </p:txBody>
      </p:sp>
      <p:sp>
        <p:nvSpPr>
          <p:cNvPr id="26" name="TextovéPole 25"/>
          <p:cNvSpPr txBox="1"/>
          <p:nvPr/>
        </p:nvSpPr>
        <p:spPr>
          <a:xfrm rot="18308729">
            <a:off x="3336579" y="2290184"/>
            <a:ext cx="157545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Skandinávský </a:t>
            </a:r>
            <a:r>
              <a:rPr lang="cs-CZ" sz="1100" b="1" dirty="0" err="1" smtClean="0">
                <a:solidFill>
                  <a:srgbClr val="FF0000"/>
                </a:solidFill>
                <a:latin typeface="Arial" pitchFamily="34" charset="0"/>
                <a:cs typeface="Arial" pitchFamily="34" charset="0"/>
              </a:rPr>
              <a:t>pol</a:t>
            </a:r>
            <a:r>
              <a:rPr lang="cs-CZ" sz="1100" b="1" dirty="0" smtClean="0">
                <a:solidFill>
                  <a:srgbClr val="FF0000"/>
                </a:solidFill>
                <a:latin typeface="Arial" pitchFamily="34" charset="0"/>
                <a:cs typeface="Arial" pitchFamily="34" charset="0"/>
              </a:rPr>
              <a:t>.</a:t>
            </a:r>
            <a:endParaRPr lang="cs-CZ" sz="1100" b="1" dirty="0">
              <a:solidFill>
                <a:srgbClr val="FF0000"/>
              </a:solidFill>
              <a:latin typeface="Arial" pitchFamily="34" charset="0"/>
              <a:cs typeface="Arial" pitchFamily="34" charset="0"/>
            </a:endParaRPr>
          </a:p>
        </p:txBody>
      </p:sp>
      <p:sp>
        <p:nvSpPr>
          <p:cNvPr id="27" name="TextovéPole 26"/>
          <p:cNvSpPr txBox="1"/>
          <p:nvPr/>
        </p:nvSpPr>
        <p:spPr>
          <a:xfrm>
            <a:off x="5004048" y="1628800"/>
            <a:ext cx="504056"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Kola</a:t>
            </a:r>
            <a:endParaRPr lang="cs-CZ" sz="1100" b="1" dirty="0">
              <a:solidFill>
                <a:srgbClr val="FF0000"/>
              </a:solidFill>
              <a:latin typeface="Arial" pitchFamily="34" charset="0"/>
              <a:cs typeface="Arial" pitchFamily="34" charset="0"/>
            </a:endParaRPr>
          </a:p>
        </p:txBody>
      </p:sp>
      <p:sp>
        <p:nvSpPr>
          <p:cNvPr id="28" name="TextovéPole 27"/>
          <p:cNvSpPr txBox="1"/>
          <p:nvPr/>
        </p:nvSpPr>
        <p:spPr>
          <a:xfrm rot="3697769">
            <a:off x="3275695" y="3723019"/>
            <a:ext cx="988022"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Jutský </a:t>
            </a:r>
            <a:r>
              <a:rPr lang="cs-CZ" sz="1100" b="1" dirty="0" err="1" smtClean="0">
                <a:solidFill>
                  <a:srgbClr val="FF0000"/>
                </a:solidFill>
                <a:latin typeface="Arial" pitchFamily="34" charset="0"/>
                <a:cs typeface="Arial" pitchFamily="34" charset="0"/>
              </a:rPr>
              <a:t>pol</a:t>
            </a:r>
            <a:r>
              <a:rPr lang="cs-CZ" sz="1100" b="1" dirty="0" smtClean="0">
                <a:solidFill>
                  <a:srgbClr val="FF0000"/>
                </a:solidFill>
                <a:latin typeface="Arial" pitchFamily="34" charset="0"/>
                <a:cs typeface="Arial" pitchFamily="34" charset="0"/>
              </a:rPr>
              <a:t>. </a:t>
            </a:r>
            <a:endParaRPr lang="cs-CZ" sz="1100" b="1" dirty="0">
              <a:solidFill>
                <a:srgbClr val="FF0000"/>
              </a:solidFill>
              <a:latin typeface="Arial" pitchFamily="34" charset="0"/>
              <a:cs typeface="Arial" pitchFamily="34" charset="0"/>
            </a:endParaRPr>
          </a:p>
        </p:txBody>
      </p:sp>
      <p:sp>
        <p:nvSpPr>
          <p:cNvPr id="29" name="TextovéPole 28"/>
          <p:cNvSpPr txBox="1"/>
          <p:nvPr/>
        </p:nvSpPr>
        <p:spPr>
          <a:xfrm rot="1223344">
            <a:off x="2048738" y="4585082"/>
            <a:ext cx="959301" cy="430887"/>
          </a:xfrm>
          <a:prstGeom prst="rect">
            <a:avLst/>
          </a:prstGeom>
          <a:noFill/>
        </p:spPr>
        <p:txBody>
          <a:bodyPr wrap="square" rtlCol="0">
            <a:spAutoFit/>
          </a:bodyPr>
          <a:lstStyle/>
          <a:p>
            <a:pPr algn="ctr"/>
            <a:r>
              <a:rPr lang="cs-CZ" sz="1100" b="1" dirty="0" smtClean="0">
                <a:solidFill>
                  <a:srgbClr val="FF0000"/>
                </a:solidFill>
                <a:latin typeface="Arial" pitchFamily="34" charset="0"/>
                <a:cs typeface="Arial" pitchFamily="34" charset="0"/>
              </a:rPr>
              <a:t>Bretaňský </a:t>
            </a:r>
            <a:r>
              <a:rPr lang="cs-CZ" sz="1100" b="1" dirty="0" err="1" smtClean="0">
                <a:solidFill>
                  <a:srgbClr val="FF0000"/>
                </a:solidFill>
                <a:latin typeface="Arial" pitchFamily="34" charset="0"/>
                <a:cs typeface="Arial" pitchFamily="34" charset="0"/>
              </a:rPr>
              <a:t>pol</a:t>
            </a:r>
            <a:r>
              <a:rPr lang="cs-CZ" sz="1100" b="1" dirty="0" smtClean="0">
                <a:solidFill>
                  <a:srgbClr val="FF0000"/>
                </a:solidFill>
                <a:latin typeface="Arial" pitchFamily="34" charset="0"/>
                <a:cs typeface="Arial" pitchFamily="34" charset="0"/>
              </a:rPr>
              <a:t>. </a:t>
            </a:r>
            <a:endParaRPr lang="cs-CZ" sz="1100" b="1" dirty="0">
              <a:solidFill>
                <a:srgbClr val="FF0000"/>
              </a:solidFill>
              <a:latin typeface="Arial" pitchFamily="34" charset="0"/>
              <a:cs typeface="Arial" pitchFamily="34" charset="0"/>
            </a:endParaRPr>
          </a:p>
        </p:txBody>
      </p:sp>
      <p:sp>
        <p:nvSpPr>
          <p:cNvPr id="30" name="TextovéPole 29"/>
          <p:cNvSpPr txBox="1"/>
          <p:nvPr/>
        </p:nvSpPr>
        <p:spPr>
          <a:xfrm rot="3164542">
            <a:off x="4588169" y="5746703"/>
            <a:ext cx="1152128" cy="430887"/>
          </a:xfrm>
          <a:prstGeom prst="rect">
            <a:avLst/>
          </a:prstGeom>
          <a:noFill/>
        </p:spPr>
        <p:txBody>
          <a:bodyPr wrap="square" rtlCol="0">
            <a:spAutoFit/>
          </a:bodyPr>
          <a:lstStyle/>
          <a:p>
            <a:pPr algn="ctr"/>
            <a:r>
              <a:rPr lang="cs-CZ" sz="1100" b="1" dirty="0" smtClean="0">
                <a:solidFill>
                  <a:srgbClr val="FF0000"/>
                </a:solidFill>
                <a:latin typeface="Arial" pitchFamily="34" charset="0"/>
                <a:cs typeface="Arial" pitchFamily="34" charset="0"/>
              </a:rPr>
              <a:t>Peloponéský </a:t>
            </a:r>
            <a:r>
              <a:rPr lang="cs-CZ" sz="1100" b="1" dirty="0" err="1" smtClean="0">
                <a:solidFill>
                  <a:srgbClr val="FF0000"/>
                </a:solidFill>
                <a:latin typeface="Arial" pitchFamily="34" charset="0"/>
                <a:cs typeface="Arial" pitchFamily="34" charset="0"/>
              </a:rPr>
              <a:t>pol</a:t>
            </a:r>
            <a:r>
              <a:rPr lang="cs-CZ" sz="1100" b="1" dirty="0" smtClean="0">
                <a:solidFill>
                  <a:srgbClr val="FF0000"/>
                </a:solidFill>
                <a:latin typeface="Arial" pitchFamily="34" charset="0"/>
                <a:cs typeface="Arial" pitchFamily="34" charset="0"/>
              </a:rPr>
              <a:t>. </a:t>
            </a:r>
            <a:endParaRPr lang="cs-CZ" sz="1100" b="1" dirty="0">
              <a:solidFill>
                <a:srgbClr val="FF0000"/>
              </a:solidFill>
              <a:latin typeface="Arial" pitchFamily="34" charset="0"/>
              <a:cs typeface="Arial" pitchFamily="34" charset="0"/>
            </a:endParaRPr>
          </a:p>
        </p:txBody>
      </p:sp>
      <p:sp>
        <p:nvSpPr>
          <p:cNvPr id="31" name="TextovéPole 30"/>
          <p:cNvSpPr txBox="1"/>
          <p:nvPr/>
        </p:nvSpPr>
        <p:spPr>
          <a:xfrm>
            <a:off x="4932040" y="1916832"/>
            <a:ext cx="864096"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Bílé moře</a:t>
            </a:r>
            <a:endParaRPr lang="cs-CZ" sz="1100" b="1" dirty="0">
              <a:solidFill>
                <a:srgbClr val="FF0000"/>
              </a:solidFill>
              <a:latin typeface="Arial" pitchFamily="34" charset="0"/>
              <a:cs typeface="Arial" pitchFamily="34" charset="0"/>
            </a:endParaRPr>
          </a:p>
        </p:txBody>
      </p:sp>
      <p:sp>
        <p:nvSpPr>
          <p:cNvPr id="32" name="TextovéPole 31"/>
          <p:cNvSpPr txBox="1"/>
          <p:nvPr/>
        </p:nvSpPr>
        <p:spPr>
          <a:xfrm rot="538590">
            <a:off x="1559253" y="5051919"/>
            <a:ext cx="144016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Biskajský záliv</a:t>
            </a:r>
            <a:endParaRPr lang="cs-CZ" sz="1100" b="1" dirty="0">
              <a:solidFill>
                <a:srgbClr val="FF0000"/>
              </a:solidFill>
              <a:latin typeface="Arial" pitchFamily="34" charset="0"/>
              <a:cs typeface="Arial" pitchFamily="34" charset="0"/>
            </a:endParaRPr>
          </a:p>
        </p:txBody>
      </p:sp>
      <p:sp>
        <p:nvSpPr>
          <p:cNvPr id="33" name="TextovéPole 32"/>
          <p:cNvSpPr txBox="1"/>
          <p:nvPr/>
        </p:nvSpPr>
        <p:spPr>
          <a:xfrm rot="17433376">
            <a:off x="3795187" y="2362171"/>
            <a:ext cx="144016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Botnický záliv</a:t>
            </a:r>
            <a:endParaRPr lang="cs-CZ" sz="1100" b="1" dirty="0">
              <a:solidFill>
                <a:srgbClr val="FF0000"/>
              </a:solidFill>
              <a:latin typeface="Arial" pitchFamily="34" charset="0"/>
              <a:cs typeface="Arial" pitchFamily="34" charset="0"/>
            </a:endParaRPr>
          </a:p>
        </p:txBody>
      </p:sp>
      <p:sp>
        <p:nvSpPr>
          <p:cNvPr id="34" name="TextovéPole 33"/>
          <p:cNvSpPr txBox="1"/>
          <p:nvPr/>
        </p:nvSpPr>
        <p:spPr>
          <a:xfrm rot="20553047">
            <a:off x="4506079" y="2846816"/>
            <a:ext cx="144016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Finský záliv</a:t>
            </a:r>
            <a:endParaRPr lang="cs-CZ" sz="1100" b="1" dirty="0">
              <a:solidFill>
                <a:srgbClr val="FF0000"/>
              </a:solidFill>
              <a:latin typeface="Arial" pitchFamily="34" charset="0"/>
              <a:cs typeface="Arial" pitchFamily="34" charset="0"/>
            </a:endParaRPr>
          </a:p>
        </p:txBody>
      </p:sp>
      <p:sp>
        <p:nvSpPr>
          <p:cNvPr id="35" name="TextovéPole 34"/>
          <p:cNvSpPr txBox="1"/>
          <p:nvPr/>
        </p:nvSpPr>
        <p:spPr>
          <a:xfrm>
            <a:off x="1475656" y="6309320"/>
            <a:ext cx="864096"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Gibraltar</a:t>
            </a:r>
            <a:endParaRPr lang="cs-CZ" sz="1100" b="1" dirty="0">
              <a:solidFill>
                <a:srgbClr val="FF0000"/>
              </a:solidFill>
              <a:latin typeface="Arial" pitchFamily="34" charset="0"/>
              <a:cs typeface="Arial" pitchFamily="34" charset="0"/>
            </a:endParaRPr>
          </a:p>
        </p:txBody>
      </p:sp>
      <p:sp>
        <p:nvSpPr>
          <p:cNvPr id="36" name="TextovéPole 35"/>
          <p:cNvSpPr txBox="1"/>
          <p:nvPr/>
        </p:nvSpPr>
        <p:spPr>
          <a:xfrm rot="20110845">
            <a:off x="2567451" y="4261458"/>
            <a:ext cx="936104"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La Manche</a:t>
            </a:r>
            <a:endParaRPr lang="cs-CZ" sz="1100" b="1" dirty="0">
              <a:solidFill>
                <a:srgbClr val="FF0000"/>
              </a:solidFill>
              <a:latin typeface="Arial" pitchFamily="34" charset="0"/>
              <a:cs typeface="Arial" pitchFamily="34" charset="0"/>
            </a:endParaRPr>
          </a:p>
        </p:txBody>
      </p:sp>
      <p:sp>
        <p:nvSpPr>
          <p:cNvPr id="37" name="TextovéPole 36"/>
          <p:cNvSpPr txBox="1"/>
          <p:nvPr/>
        </p:nvSpPr>
        <p:spPr>
          <a:xfrm rot="20185247">
            <a:off x="5521350" y="5405508"/>
            <a:ext cx="936104"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Bospor</a:t>
            </a:r>
            <a:endParaRPr lang="cs-CZ" sz="1100" b="1" dirty="0">
              <a:solidFill>
                <a:srgbClr val="FF0000"/>
              </a:solidFill>
              <a:latin typeface="Arial" pitchFamily="34" charset="0"/>
              <a:cs typeface="Arial" pitchFamily="34" charset="0"/>
            </a:endParaRPr>
          </a:p>
        </p:txBody>
      </p:sp>
      <p:sp>
        <p:nvSpPr>
          <p:cNvPr id="38" name="TextovéPole 37"/>
          <p:cNvSpPr txBox="1"/>
          <p:nvPr/>
        </p:nvSpPr>
        <p:spPr>
          <a:xfrm rot="20869677">
            <a:off x="5164292" y="5692772"/>
            <a:ext cx="100995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Dardanely</a:t>
            </a:r>
            <a:endParaRPr lang="cs-CZ" sz="1100" b="1" dirty="0">
              <a:solidFill>
                <a:srgbClr val="FF0000"/>
              </a:solidFill>
              <a:latin typeface="Arial" pitchFamily="34" charset="0"/>
              <a:cs typeface="Arial" pitchFamily="34" charset="0"/>
            </a:endParaRPr>
          </a:p>
        </p:txBody>
      </p:sp>
      <p:sp>
        <p:nvSpPr>
          <p:cNvPr id="41" name="TextovéPole 40"/>
          <p:cNvSpPr txBox="1"/>
          <p:nvPr/>
        </p:nvSpPr>
        <p:spPr>
          <a:xfrm>
            <a:off x="1835696" y="1916832"/>
            <a:ext cx="720080" cy="261610"/>
          </a:xfrm>
          <a:prstGeom prst="rect">
            <a:avLst/>
          </a:prstGeom>
          <a:noFill/>
        </p:spPr>
        <p:txBody>
          <a:bodyPr wrap="square" rtlCol="0">
            <a:spAutoFit/>
          </a:bodyPr>
          <a:lstStyle/>
          <a:p>
            <a:r>
              <a:rPr lang="cs-CZ" sz="1100" b="1" dirty="0" smtClean="0">
                <a:solidFill>
                  <a:srgbClr val="FF0000"/>
                </a:solidFill>
                <a:latin typeface="Arial" pitchFamily="34" charset="0"/>
                <a:cs typeface="Arial" pitchFamily="34" charset="0"/>
              </a:rPr>
              <a:t>Island</a:t>
            </a:r>
            <a:endParaRPr lang="cs-CZ" sz="11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88388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500" fill="hold"/>
                                        <p:tgtEl>
                                          <p:spTgt spid="31"/>
                                        </p:tgtEl>
                                        <p:attrNameLst>
                                          <p:attrName>ppt_w</p:attrName>
                                        </p:attrNameLst>
                                      </p:cBhvr>
                                      <p:tavLst>
                                        <p:tav tm="0">
                                          <p:val>
                                            <p:fltVal val="0"/>
                                          </p:val>
                                        </p:tav>
                                        <p:tav tm="100000">
                                          <p:val>
                                            <p:strVal val="#ppt_w"/>
                                          </p:val>
                                        </p:tav>
                                      </p:tavLst>
                                    </p:anim>
                                    <p:anim calcmode="lin" valueType="num">
                                      <p:cBhvr>
                                        <p:cTn id="50"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grpId="1" nodeType="clickEffect">
                                  <p:stCondLst>
                                    <p:cond delay="0"/>
                                  </p:stCondLst>
                                  <p:childTnLst>
                                    <p:animEffect transition="out" filter="blinds(horizontal)">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3" presetClass="exit" presetSubtype="10" fill="hold" grpId="1" nodeType="withEffect">
                                  <p:stCondLst>
                                    <p:cond delay="0"/>
                                  </p:stCondLst>
                                  <p:childTnLst>
                                    <p:animEffect transition="out" filter="blinds(horizontal)">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3" presetClass="exit" presetSubtype="10" fill="hold" grpId="1" nodeType="withEffect">
                                  <p:stCondLst>
                                    <p:cond delay="0"/>
                                  </p:stCondLst>
                                  <p:childTnLst>
                                    <p:animEffect transition="out" filter="blinds(horizontal)">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3" presetClass="exit" presetSubtype="10" fill="hold" grpId="1" nodeType="withEffect">
                                  <p:stCondLst>
                                    <p:cond delay="0"/>
                                  </p:stCondLst>
                                  <p:childTnLst>
                                    <p:animEffect transition="out" filter="blinds(horizontal)">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3" presetClass="exit" presetSubtype="10" fill="hold" grpId="1" nodeType="withEffect">
                                  <p:stCondLst>
                                    <p:cond delay="0"/>
                                  </p:stCondLst>
                                  <p:childTnLst>
                                    <p:animEffect transition="out" filter="blinds(horizontal)">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31"/>
                                        </p:tgtEl>
                                      </p:cBhvr>
                                    </p:animEffect>
                                    <p:set>
                                      <p:cBhvr>
                                        <p:cTn id="85" dur="1" fill="hold">
                                          <p:stCondLst>
                                            <p:cond delay="499"/>
                                          </p:stCondLst>
                                        </p:cTn>
                                        <p:tgtEl>
                                          <p:spTgt spid="31"/>
                                        </p:tgtEl>
                                        <p:attrNameLst>
                                          <p:attrName>style.visibility</p:attrName>
                                        </p:attrNameLst>
                                      </p:cBhvr>
                                      <p:to>
                                        <p:strVal val="hidden"/>
                                      </p:to>
                                    </p:set>
                                  </p:childTnLst>
                                </p:cTn>
                              </p:par>
                              <p:par>
                                <p:cTn id="86" presetID="3" presetClass="exit" presetSubtype="10" fill="hold" grpId="1" nodeType="withEffect">
                                  <p:stCondLst>
                                    <p:cond delay="0"/>
                                  </p:stCondLst>
                                  <p:childTnLst>
                                    <p:animEffect transition="out" filter="blinds(horizontal)">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3" presetClass="exit" presetSubtype="10" fill="hold" grpId="1" nodeType="withEffect">
                                  <p:stCondLst>
                                    <p:cond delay="0"/>
                                  </p:stCondLst>
                                  <p:childTnLst>
                                    <p:animEffect transition="out" filter="blinds(horizontal)">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3" presetClass="entr" presetSubtype="16"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p:cTn id="96" dur="500" fill="hold"/>
                                        <p:tgtEl>
                                          <p:spTgt spid="16"/>
                                        </p:tgtEl>
                                        <p:attrNameLst>
                                          <p:attrName>ppt_w</p:attrName>
                                        </p:attrNameLst>
                                      </p:cBhvr>
                                      <p:tavLst>
                                        <p:tav tm="0">
                                          <p:val>
                                            <p:fltVal val="0"/>
                                          </p:val>
                                        </p:tav>
                                        <p:tav tm="100000">
                                          <p:val>
                                            <p:strVal val="#ppt_w"/>
                                          </p:val>
                                        </p:tav>
                                      </p:tavLst>
                                    </p:anim>
                                    <p:anim calcmode="lin" valueType="num">
                                      <p:cBhvr>
                                        <p:cTn id="97"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3" presetClass="entr" presetSubtype="16"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p:cTn id="102" dur="500" fill="hold"/>
                                        <p:tgtEl>
                                          <p:spTgt spid="21"/>
                                        </p:tgtEl>
                                        <p:attrNameLst>
                                          <p:attrName>ppt_w</p:attrName>
                                        </p:attrNameLst>
                                      </p:cBhvr>
                                      <p:tavLst>
                                        <p:tav tm="0">
                                          <p:val>
                                            <p:fltVal val="0"/>
                                          </p:val>
                                        </p:tav>
                                        <p:tav tm="100000">
                                          <p:val>
                                            <p:strVal val="#ppt_w"/>
                                          </p:val>
                                        </p:tav>
                                      </p:tavLst>
                                    </p:anim>
                                    <p:anim calcmode="lin" valueType="num">
                                      <p:cBhvr>
                                        <p:cTn id="103"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23" presetClass="entr" presetSubtype="16" fill="hold" grpId="0" nodeType="clickEffect">
                                  <p:stCondLst>
                                    <p:cond delay="0"/>
                                  </p:stCondLst>
                                  <p:childTnLst>
                                    <p:set>
                                      <p:cBhvr>
                                        <p:cTn id="107" dur="1" fill="hold">
                                          <p:stCondLst>
                                            <p:cond delay="0"/>
                                          </p:stCondLst>
                                        </p:cTn>
                                        <p:tgtEl>
                                          <p:spTgt spid="18"/>
                                        </p:tgtEl>
                                        <p:attrNameLst>
                                          <p:attrName>style.visibility</p:attrName>
                                        </p:attrNameLst>
                                      </p:cBhvr>
                                      <p:to>
                                        <p:strVal val="visible"/>
                                      </p:to>
                                    </p:set>
                                    <p:anim calcmode="lin" valueType="num">
                                      <p:cBhvr>
                                        <p:cTn id="108" dur="500" fill="hold"/>
                                        <p:tgtEl>
                                          <p:spTgt spid="18"/>
                                        </p:tgtEl>
                                        <p:attrNameLst>
                                          <p:attrName>ppt_w</p:attrName>
                                        </p:attrNameLst>
                                      </p:cBhvr>
                                      <p:tavLst>
                                        <p:tav tm="0">
                                          <p:val>
                                            <p:fltVal val="0"/>
                                          </p:val>
                                        </p:tav>
                                        <p:tav tm="100000">
                                          <p:val>
                                            <p:strVal val="#ppt_w"/>
                                          </p:val>
                                        </p:tav>
                                      </p:tavLst>
                                    </p:anim>
                                    <p:anim calcmode="lin" valueType="num">
                                      <p:cBhvr>
                                        <p:cTn id="109"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23" presetClass="entr" presetSubtype="16" fill="hold" grpId="0" nodeType="clickEffect">
                                  <p:stCondLst>
                                    <p:cond delay="0"/>
                                  </p:stCondLst>
                                  <p:childTnLst>
                                    <p:set>
                                      <p:cBhvr>
                                        <p:cTn id="113" dur="1" fill="hold">
                                          <p:stCondLst>
                                            <p:cond delay="0"/>
                                          </p:stCondLst>
                                        </p:cTn>
                                        <p:tgtEl>
                                          <p:spTgt spid="17"/>
                                        </p:tgtEl>
                                        <p:attrNameLst>
                                          <p:attrName>style.visibility</p:attrName>
                                        </p:attrNameLst>
                                      </p:cBhvr>
                                      <p:to>
                                        <p:strVal val="visible"/>
                                      </p:to>
                                    </p:set>
                                    <p:anim calcmode="lin" valueType="num">
                                      <p:cBhvr>
                                        <p:cTn id="114" dur="500" fill="hold"/>
                                        <p:tgtEl>
                                          <p:spTgt spid="17"/>
                                        </p:tgtEl>
                                        <p:attrNameLst>
                                          <p:attrName>ppt_w</p:attrName>
                                        </p:attrNameLst>
                                      </p:cBhvr>
                                      <p:tavLst>
                                        <p:tav tm="0">
                                          <p:val>
                                            <p:fltVal val="0"/>
                                          </p:val>
                                        </p:tav>
                                        <p:tav tm="100000">
                                          <p:val>
                                            <p:strVal val="#ppt_w"/>
                                          </p:val>
                                        </p:tav>
                                      </p:tavLst>
                                    </p:anim>
                                    <p:anim calcmode="lin" valueType="num">
                                      <p:cBhvr>
                                        <p:cTn id="115"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23" presetClass="entr" presetSubtype="16" fill="hold" grpId="0" nodeType="clickEffect">
                                  <p:stCondLst>
                                    <p:cond delay="0"/>
                                  </p:stCondLst>
                                  <p:childTnLst>
                                    <p:set>
                                      <p:cBhvr>
                                        <p:cTn id="119" dur="1" fill="hold">
                                          <p:stCondLst>
                                            <p:cond delay="0"/>
                                          </p:stCondLst>
                                        </p:cTn>
                                        <p:tgtEl>
                                          <p:spTgt spid="19"/>
                                        </p:tgtEl>
                                        <p:attrNameLst>
                                          <p:attrName>style.visibility</p:attrName>
                                        </p:attrNameLst>
                                      </p:cBhvr>
                                      <p:to>
                                        <p:strVal val="visible"/>
                                      </p:to>
                                    </p:set>
                                    <p:anim calcmode="lin" valueType="num">
                                      <p:cBhvr>
                                        <p:cTn id="120" dur="500" fill="hold"/>
                                        <p:tgtEl>
                                          <p:spTgt spid="19"/>
                                        </p:tgtEl>
                                        <p:attrNameLst>
                                          <p:attrName>ppt_w</p:attrName>
                                        </p:attrNameLst>
                                      </p:cBhvr>
                                      <p:tavLst>
                                        <p:tav tm="0">
                                          <p:val>
                                            <p:fltVal val="0"/>
                                          </p:val>
                                        </p:tav>
                                        <p:tav tm="100000">
                                          <p:val>
                                            <p:strVal val="#ppt_w"/>
                                          </p:val>
                                        </p:tav>
                                      </p:tavLst>
                                    </p:anim>
                                    <p:anim calcmode="lin" valueType="num">
                                      <p:cBhvr>
                                        <p:cTn id="121"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23" presetClass="entr" presetSubtype="16" fill="hold" grpId="0" nodeType="clickEffect">
                                  <p:stCondLst>
                                    <p:cond delay="0"/>
                                  </p:stCondLst>
                                  <p:childTnLst>
                                    <p:set>
                                      <p:cBhvr>
                                        <p:cTn id="125" dur="1" fill="hold">
                                          <p:stCondLst>
                                            <p:cond delay="0"/>
                                          </p:stCondLst>
                                        </p:cTn>
                                        <p:tgtEl>
                                          <p:spTgt spid="20"/>
                                        </p:tgtEl>
                                        <p:attrNameLst>
                                          <p:attrName>style.visibility</p:attrName>
                                        </p:attrNameLst>
                                      </p:cBhvr>
                                      <p:to>
                                        <p:strVal val="visible"/>
                                      </p:to>
                                    </p:set>
                                    <p:anim calcmode="lin" valueType="num">
                                      <p:cBhvr>
                                        <p:cTn id="126" dur="500" fill="hold"/>
                                        <p:tgtEl>
                                          <p:spTgt spid="20"/>
                                        </p:tgtEl>
                                        <p:attrNameLst>
                                          <p:attrName>ppt_w</p:attrName>
                                        </p:attrNameLst>
                                      </p:cBhvr>
                                      <p:tavLst>
                                        <p:tav tm="0">
                                          <p:val>
                                            <p:fltVal val="0"/>
                                          </p:val>
                                        </p:tav>
                                        <p:tav tm="100000">
                                          <p:val>
                                            <p:strVal val="#ppt_w"/>
                                          </p:val>
                                        </p:tav>
                                      </p:tavLst>
                                    </p:anim>
                                    <p:anim calcmode="lin" valueType="num">
                                      <p:cBhvr>
                                        <p:cTn id="127"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28" fill="hold">
                      <p:stCondLst>
                        <p:cond delay="indefinite"/>
                      </p:stCondLst>
                      <p:childTnLst>
                        <p:par>
                          <p:cTn id="129" fill="hold">
                            <p:stCondLst>
                              <p:cond delay="0"/>
                            </p:stCondLst>
                            <p:childTnLst>
                              <p:par>
                                <p:cTn id="130" presetID="23" presetClass="entr" presetSubtype="16" fill="hold" grpId="0" nodeType="clickEffect">
                                  <p:stCondLst>
                                    <p:cond delay="0"/>
                                  </p:stCondLst>
                                  <p:childTnLst>
                                    <p:set>
                                      <p:cBhvr>
                                        <p:cTn id="131" dur="1" fill="hold">
                                          <p:stCondLst>
                                            <p:cond delay="0"/>
                                          </p:stCondLst>
                                        </p:cTn>
                                        <p:tgtEl>
                                          <p:spTgt spid="41"/>
                                        </p:tgtEl>
                                        <p:attrNameLst>
                                          <p:attrName>style.visibility</p:attrName>
                                        </p:attrNameLst>
                                      </p:cBhvr>
                                      <p:to>
                                        <p:strVal val="visible"/>
                                      </p:to>
                                    </p:set>
                                    <p:anim calcmode="lin" valueType="num">
                                      <p:cBhvr>
                                        <p:cTn id="132" dur="500" fill="hold"/>
                                        <p:tgtEl>
                                          <p:spTgt spid="41"/>
                                        </p:tgtEl>
                                        <p:attrNameLst>
                                          <p:attrName>ppt_w</p:attrName>
                                        </p:attrNameLst>
                                      </p:cBhvr>
                                      <p:tavLst>
                                        <p:tav tm="0">
                                          <p:val>
                                            <p:fltVal val="0"/>
                                          </p:val>
                                        </p:tav>
                                        <p:tav tm="100000">
                                          <p:val>
                                            <p:strVal val="#ppt_w"/>
                                          </p:val>
                                        </p:tav>
                                      </p:tavLst>
                                    </p:anim>
                                    <p:anim calcmode="lin" valueType="num">
                                      <p:cBhvr>
                                        <p:cTn id="133"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134" fill="hold">
                      <p:stCondLst>
                        <p:cond delay="indefinite"/>
                      </p:stCondLst>
                      <p:childTnLst>
                        <p:par>
                          <p:cTn id="135" fill="hold">
                            <p:stCondLst>
                              <p:cond delay="0"/>
                            </p:stCondLst>
                            <p:childTnLst>
                              <p:par>
                                <p:cTn id="136" presetID="23" presetClass="entr" presetSubtype="16" fill="hold" grpId="0" nodeType="clickEffect">
                                  <p:stCondLst>
                                    <p:cond delay="0"/>
                                  </p:stCondLst>
                                  <p:childTnLst>
                                    <p:set>
                                      <p:cBhvr>
                                        <p:cTn id="137" dur="1" fill="hold">
                                          <p:stCondLst>
                                            <p:cond delay="0"/>
                                          </p:stCondLst>
                                        </p:cTn>
                                        <p:tgtEl>
                                          <p:spTgt spid="22"/>
                                        </p:tgtEl>
                                        <p:attrNameLst>
                                          <p:attrName>style.visibility</p:attrName>
                                        </p:attrNameLst>
                                      </p:cBhvr>
                                      <p:to>
                                        <p:strVal val="visible"/>
                                      </p:to>
                                    </p:set>
                                    <p:anim calcmode="lin" valueType="num">
                                      <p:cBhvr>
                                        <p:cTn id="138" dur="500" fill="hold"/>
                                        <p:tgtEl>
                                          <p:spTgt spid="22"/>
                                        </p:tgtEl>
                                        <p:attrNameLst>
                                          <p:attrName>ppt_w</p:attrName>
                                        </p:attrNameLst>
                                      </p:cBhvr>
                                      <p:tavLst>
                                        <p:tav tm="0">
                                          <p:val>
                                            <p:fltVal val="0"/>
                                          </p:val>
                                        </p:tav>
                                        <p:tav tm="100000">
                                          <p:val>
                                            <p:strVal val="#ppt_w"/>
                                          </p:val>
                                        </p:tav>
                                      </p:tavLst>
                                    </p:anim>
                                    <p:anim calcmode="lin" valueType="num">
                                      <p:cBhvr>
                                        <p:cTn id="139"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40" fill="hold">
                      <p:stCondLst>
                        <p:cond delay="indefinite"/>
                      </p:stCondLst>
                      <p:childTnLst>
                        <p:par>
                          <p:cTn id="141" fill="hold">
                            <p:stCondLst>
                              <p:cond delay="0"/>
                            </p:stCondLst>
                            <p:childTnLst>
                              <p:par>
                                <p:cTn id="142" presetID="23" presetClass="entr" presetSubtype="16" fill="hold" grpId="0" nodeType="clickEffect">
                                  <p:stCondLst>
                                    <p:cond delay="0"/>
                                  </p:stCondLst>
                                  <p:childTnLst>
                                    <p:set>
                                      <p:cBhvr>
                                        <p:cTn id="143" dur="1" fill="hold">
                                          <p:stCondLst>
                                            <p:cond delay="0"/>
                                          </p:stCondLst>
                                        </p:cTn>
                                        <p:tgtEl>
                                          <p:spTgt spid="23"/>
                                        </p:tgtEl>
                                        <p:attrNameLst>
                                          <p:attrName>style.visibility</p:attrName>
                                        </p:attrNameLst>
                                      </p:cBhvr>
                                      <p:to>
                                        <p:strVal val="visible"/>
                                      </p:to>
                                    </p:set>
                                    <p:anim calcmode="lin" valueType="num">
                                      <p:cBhvr>
                                        <p:cTn id="144" dur="500" fill="hold"/>
                                        <p:tgtEl>
                                          <p:spTgt spid="23"/>
                                        </p:tgtEl>
                                        <p:attrNameLst>
                                          <p:attrName>ppt_w</p:attrName>
                                        </p:attrNameLst>
                                      </p:cBhvr>
                                      <p:tavLst>
                                        <p:tav tm="0">
                                          <p:val>
                                            <p:fltVal val="0"/>
                                          </p:val>
                                        </p:tav>
                                        <p:tav tm="100000">
                                          <p:val>
                                            <p:strVal val="#ppt_w"/>
                                          </p:val>
                                        </p:tav>
                                      </p:tavLst>
                                    </p:anim>
                                    <p:anim calcmode="lin" valueType="num">
                                      <p:cBhvr>
                                        <p:cTn id="145"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46" fill="hold">
                      <p:stCondLst>
                        <p:cond delay="indefinite"/>
                      </p:stCondLst>
                      <p:childTnLst>
                        <p:par>
                          <p:cTn id="147" fill="hold">
                            <p:stCondLst>
                              <p:cond delay="0"/>
                            </p:stCondLst>
                            <p:childTnLst>
                              <p:par>
                                <p:cTn id="148" presetID="23" presetClass="entr" presetSubtype="16" fill="hold" grpId="0" nodeType="clickEffect">
                                  <p:stCondLst>
                                    <p:cond delay="0"/>
                                  </p:stCondLst>
                                  <p:childTnLst>
                                    <p:set>
                                      <p:cBhvr>
                                        <p:cTn id="149" dur="1" fill="hold">
                                          <p:stCondLst>
                                            <p:cond delay="0"/>
                                          </p:stCondLst>
                                        </p:cTn>
                                        <p:tgtEl>
                                          <p:spTgt spid="24"/>
                                        </p:tgtEl>
                                        <p:attrNameLst>
                                          <p:attrName>style.visibility</p:attrName>
                                        </p:attrNameLst>
                                      </p:cBhvr>
                                      <p:to>
                                        <p:strVal val="visible"/>
                                      </p:to>
                                    </p:set>
                                    <p:anim calcmode="lin" valueType="num">
                                      <p:cBhvr>
                                        <p:cTn id="150" dur="500" fill="hold"/>
                                        <p:tgtEl>
                                          <p:spTgt spid="24"/>
                                        </p:tgtEl>
                                        <p:attrNameLst>
                                          <p:attrName>ppt_w</p:attrName>
                                        </p:attrNameLst>
                                      </p:cBhvr>
                                      <p:tavLst>
                                        <p:tav tm="0">
                                          <p:val>
                                            <p:fltVal val="0"/>
                                          </p:val>
                                        </p:tav>
                                        <p:tav tm="100000">
                                          <p:val>
                                            <p:strVal val="#ppt_w"/>
                                          </p:val>
                                        </p:tav>
                                      </p:tavLst>
                                    </p:anim>
                                    <p:anim calcmode="lin" valueType="num">
                                      <p:cBhvr>
                                        <p:cTn id="151"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23" presetClass="entr" presetSubtype="16" fill="hold" grpId="0" nodeType="clickEffect">
                                  <p:stCondLst>
                                    <p:cond delay="0"/>
                                  </p:stCondLst>
                                  <p:childTnLst>
                                    <p:set>
                                      <p:cBhvr>
                                        <p:cTn id="155" dur="1" fill="hold">
                                          <p:stCondLst>
                                            <p:cond delay="0"/>
                                          </p:stCondLst>
                                        </p:cTn>
                                        <p:tgtEl>
                                          <p:spTgt spid="25"/>
                                        </p:tgtEl>
                                        <p:attrNameLst>
                                          <p:attrName>style.visibility</p:attrName>
                                        </p:attrNameLst>
                                      </p:cBhvr>
                                      <p:to>
                                        <p:strVal val="visible"/>
                                      </p:to>
                                    </p:set>
                                    <p:anim calcmode="lin" valueType="num">
                                      <p:cBhvr>
                                        <p:cTn id="156" dur="500" fill="hold"/>
                                        <p:tgtEl>
                                          <p:spTgt spid="25"/>
                                        </p:tgtEl>
                                        <p:attrNameLst>
                                          <p:attrName>ppt_w</p:attrName>
                                        </p:attrNameLst>
                                      </p:cBhvr>
                                      <p:tavLst>
                                        <p:tav tm="0">
                                          <p:val>
                                            <p:fltVal val="0"/>
                                          </p:val>
                                        </p:tav>
                                        <p:tav tm="100000">
                                          <p:val>
                                            <p:strVal val="#ppt_w"/>
                                          </p:val>
                                        </p:tav>
                                      </p:tavLst>
                                    </p:anim>
                                    <p:anim calcmode="lin" valueType="num">
                                      <p:cBhvr>
                                        <p:cTn id="157"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8" fill="hold">
                      <p:stCondLst>
                        <p:cond delay="indefinite"/>
                      </p:stCondLst>
                      <p:childTnLst>
                        <p:par>
                          <p:cTn id="159" fill="hold">
                            <p:stCondLst>
                              <p:cond delay="0"/>
                            </p:stCondLst>
                            <p:childTnLst>
                              <p:par>
                                <p:cTn id="160" presetID="23" presetClass="entr" presetSubtype="16"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anim calcmode="lin" valueType="num">
                                      <p:cBhvr>
                                        <p:cTn id="162" dur="500" fill="hold"/>
                                        <p:tgtEl>
                                          <p:spTgt spid="26"/>
                                        </p:tgtEl>
                                        <p:attrNameLst>
                                          <p:attrName>ppt_w</p:attrName>
                                        </p:attrNameLst>
                                      </p:cBhvr>
                                      <p:tavLst>
                                        <p:tav tm="0">
                                          <p:val>
                                            <p:fltVal val="0"/>
                                          </p:val>
                                        </p:tav>
                                        <p:tav tm="100000">
                                          <p:val>
                                            <p:strVal val="#ppt_w"/>
                                          </p:val>
                                        </p:tav>
                                      </p:tavLst>
                                    </p:anim>
                                    <p:anim calcmode="lin" valueType="num">
                                      <p:cBhvr>
                                        <p:cTn id="163"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64" fill="hold">
                      <p:stCondLst>
                        <p:cond delay="indefinite"/>
                      </p:stCondLst>
                      <p:childTnLst>
                        <p:par>
                          <p:cTn id="165" fill="hold">
                            <p:stCondLst>
                              <p:cond delay="0"/>
                            </p:stCondLst>
                            <p:childTnLst>
                              <p:par>
                                <p:cTn id="166" presetID="23" presetClass="entr" presetSubtype="16" fill="hold" grpId="0" nodeType="clickEffect">
                                  <p:stCondLst>
                                    <p:cond delay="0"/>
                                  </p:stCondLst>
                                  <p:childTnLst>
                                    <p:set>
                                      <p:cBhvr>
                                        <p:cTn id="167" dur="1" fill="hold">
                                          <p:stCondLst>
                                            <p:cond delay="0"/>
                                          </p:stCondLst>
                                        </p:cTn>
                                        <p:tgtEl>
                                          <p:spTgt spid="27"/>
                                        </p:tgtEl>
                                        <p:attrNameLst>
                                          <p:attrName>style.visibility</p:attrName>
                                        </p:attrNameLst>
                                      </p:cBhvr>
                                      <p:to>
                                        <p:strVal val="visible"/>
                                      </p:to>
                                    </p:set>
                                    <p:anim calcmode="lin" valueType="num">
                                      <p:cBhvr>
                                        <p:cTn id="168" dur="500" fill="hold"/>
                                        <p:tgtEl>
                                          <p:spTgt spid="27"/>
                                        </p:tgtEl>
                                        <p:attrNameLst>
                                          <p:attrName>ppt_w</p:attrName>
                                        </p:attrNameLst>
                                      </p:cBhvr>
                                      <p:tavLst>
                                        <p:tav tm="0">
                                          <p:val>
                                            <p:fltVal val="0"/>
                                          </p:val>
                                        </p:tav>
                                        <p:tav tm="100000">
                                          <p:val>
                                            <p:strVal val="#ppt_w"/>
                                          </p:val>
                                        </p:tav>
                                      </p:tavLst>
                                    </p:anim>
                                    <p:anim calcmode="lin" valueType="num">
                                      <p:cBhvr>
                                        <p:cTn id="169"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170" fill="hold">
                      <p:stCondLst>
                        <p:cond delay="indefinite"/>
                      </p:stCondLst>
                      <p:childTnLst>
                        <p:par>
                          <p:cTn id="171" fill="hold">
                            <p:stCondLst>
                              <p:cond delay="0"/>
                            </p:stCondLst>
                            <p:childTnLst>
                              <p:par>
                                <p:cTn id="172" presetID="23" presetClass="entr" presetSubtype="16" fill="hold" grpId="0" nodeType="clickEffect">
                                  <p:stCondLst>
                                    <p:cond delay="0"/>
                                  </p:stCondLst>
                                  <p:childTnLst>
                                    <p:set>
                                      <p:cBhvr>
                                        <p:cTn id="173" dur="1" fill="hold">
                                          <p:stCondLst>
                                            <p:cond delay="0"/>
                                          </p:stCondLst>
                                        </p:cTn>
                                        <p:tgtEl>
                                          <p:spTgt spid="28"/>
                                        </p:tgtEl>
                                        <p:attrNameLst>
                                          <p:attrName>style.visibility</p:attrName>
                                        </p:attrNameLst>
                                      </p:cBhvr>
                                      <p:to>
                                        <p:strVal val="visible"/>
                                      </p:to>
                                    </p:set>
                                    <p:anim calcmode="lin" valueType="num">
                                      <p:cBhvr>
                                        <p:cTn id="174" dur="500" fill="hold"/>
                                        <p:tgtEl>
                                          <p:spTgt spid="28"/>
                                        </p:tgtEl>
                                        <p:attrNameLst>
                                          <p:attrName>ppt_w</p:attrName>
                                        </p:attrNameLst>
                                      </p:cBhvr>
                                      <p:tavLst>
                                        <p:tav tm="0">
                                          <p:val>
                                            <p:fltVal val="0"/>
                                          </p:val>
                                        </p:tav>
                                        <p:tav tm="100000">
                                          <p:val>
                                            <p:strVal val="#ppt_w"/>
                                          </p:val>
                                        </p:tav>
                                      </p:tavLst>
                                    </p:anim>
                                    <p:anim calcmode="lin" valueType="num">
                                      <p:cBhvr>
                                        <p:cTn id="175"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176" fill="hold">
                      <p:stCondLst>
                        <p:cond delay="indefinite"/>
                      </p:stCondLst>
                      <p:childTnLst>
                        <p:par>
                          <p:cTn id="177" fill="hold">
                            <p:stCondLst>
                              <p:cond delay="0"/>
                            </p:stCondLst>
                            <p:childTnLst>
                              <p:par>
                                <p:cTn id="178" presetID="23" presetClass="entr" presetSubtype="16" fill="hold" grpId="0" nodeType="clickEffect">
                                  <p:stCondLst>
                                    <p:cond delay="0"/>
                                  </p:stCondLst>
                                  <p:childTnLst>
                                    <p:set>
                                      <p:cBhvr>
                                        <p:cTn id="179" dur="1" fill="hold">
                                          <p:stCondLst>
                                            <p:cond delay="0"/>
                                          </p:stCondLst>
                                        </p:cTn>
                                        <p:tgtEl>
                                          <p:spTgt spid="29"/>
                                        </p:tgtEl>
                                        <p:attrNameLst>
                                          <p:attrName>style.visibility</p:attrName>
                                        </p:attrNameLst>
                                      </p:cBhvr>
                                      <p:to>
                                        <p:strVal val="visible"/>
                                      </p:to>
                                    </p:set>
                                    <p:anim calcmode="lin" valueType="num">
                                      <p:cBhvr>
                                        <p:cTn id="180" dur="500" fill="hold"/>
                                        <p:tgtEl>
                                          <p:spTgt spid="29"/>
                                        </p:tgtEl>
                                        <p:attrNameLst>
                                          <p:attrName>ppt_w</p:attrName>
                                        </p:attrNameLst>
                                      </p:cBhvr>
                                      <p:tavLst>
                                        <p:tav tm="0">
                                          <p:val>
                                            <p:fltVal val="0"/>
                                          </p:val>
                                        </p:tav>
                                        <p:tav tm="100000">
                                          <p:val>
                                            <p:strVal val="#ppt_w"/>
                                          </p:val>
                                        </p:tav>
                                      </p:tavLst>
                                    </p:anim>
                                    <p:anim calcmode="lin" valueType="num">
                                      <p:cBhvr>
                                        <p:cTn id="181"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182" fill="hold">
                      <p:stCondLst>
                        <p:cond delay="indefinite"/>
                      </p:stCondLst>
                      <p:childTnLst>
                        <p:par>
                          <p:cTn id="183" fill="hold">
                            <p:stCondLst>
                              <p:cond delay="0"/>
                            </p:stCondLst>
                            <p:childTnLst>
                              <p:par>
                                <p:cTn id="184" presetID="23" presetClass="entr" presetSubtype="16" fill="hold" grpId="0" nodeType="clickEffect">
                                  <p:stCondLst>
                                    <p:cond delay="0"/>
                                  </p:stCondLst>
                                  <p:childTnLst>
                                    <p:set>
                                      <p:cBhvr>
                                        <p:cTn id="185" dur="1" fill="hold">
                                          <p:stCondLst>
                                            <p:cond delay="0"/>
                                          </p:stCondLst>
                                        </p:cTn>
                                        <p:tgtEl>
                                          <p:spTgt spid="30"/>
                                        </p:tgtEl>
                                        <p:attrNameLst>
                                          <p:attrName>style.visibility</p:attrName>
                                        </p:attrNameLst>
                                      </p:cBhvr>
                                      <p:to>
                                        <p:strVal val="visible"/>
                                      </p:to>
                                    </p:set>
                                    <p:anim calcmode="lin" valueType="num">
                                      <p:cBhvr>
                                        <p:cTn id="186" dur="500" fill="hold"/>
                                        <p:tgtEl>
                                          <p:spTgt spid="30"/>
                                        </p:tgtEl>
                                        <p:attrNameLst>
                                          <p:attrName>ppt_w</p:attrName>
                                        </p:attrNameLst>
                                      </p:cBhvr>
                                      <p:tavLst>
                                        <p:tav tm="0">
                                          <p:val>
                                            <p:fltVal val="0"/>
                                          </p:val>
                                        </p:tav>
                                        <p:tav tm="100000">
                                          <p:val>
                                            <p:strVal val="#ppt_w"/>
                                          </p:val>
                                        </p:tav>
                                      </p:tavLst>
                                    </p:anim>
                                    <p:anim calcmode="lin" valueType="num">
                                      <p:cBhvr>
                                        <p:cTn id="187"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88" fill="hold">
                      <p:stCondLst>
                        <p:cond delay="indefinite"/>
                      </p:stCondLst>
                      <p:childTnLst>
                        <p:par>
                          <p:cTn id="189" fill="hold">
                            <p:stCondLst>
                              <p:cond delay="0"/>
                            </p:stCondLst>
                            <p:childTnLst>
                              <p:par>
                                <p:cTn id="190" presetID="3" presetClass="exit" presetSubtype="10" fill="hold" grpId="1" nodeType="clickEffect">
                                  <p:stCondLst>
                                    <p:cond delay="0"/>
                                  </p:stCondLst>
                                  <p:childTnLst>
                                    <p:animEffect transition="out" filter="blinds(horizontal)">
                                      <p:cBhvr>
                                        <p:cTn id="191" dur="500"/>
                                        <p:tgtEl>
                                          <p:spTgt spid="16"/>
                                        </p:tgtEl>
                                      </p:cBhvr>
                                    </p:animEffect>
                                    <p:set>
                                      <p:cBhvr>
                                        <p:cTn id="192" dur="1" fill="hold">
                                          <p:stCondLst>
                                            <p:cond delay="499"/>
                                          </p:stCondLst>
                                        </p:cTn>
                                        <p:tgtEl>
                                          <p:spTgt spid="16"/>
                                        </p:tgtEl>
                                        <p:attrNameLst>
                                          <p:attrName>style.visibility</p:attrName>
                                        </p:attrNameLst>
                                      </p:cBhvr>
                                      <p:to>
                                        <p:strVal val="hidden"/>
                                      </p:to>
                                    </p:set>
                                  </p:childTnLst>
                                </p:cTn>
                              </p:par>
                              <p:par>
                                <p:cTn id="193" presetID="3" presetClass="exit" presetSubtype="10" fill="hold" grpId="1" nodeType="withEffect">
                                  <p:stCondLst>
                                    <p:cond delay="0"/>
                                  </p:stCondLst>
                                  <p:childTnLst>
                                    <p:animEffect transition="out" filter="blinds(horizontal)">
                                      <p:cBhvr>
                                        <p:cTn id="194" dur="500"/>
                                        <p:tgtEl>
                                          <p:spTgt spid="21"/>
                                        </p:tgtEl>
                                      </p:cBhvr>
                                    </p:animEffect>
                                    <p:set>
                                      <p:cBhvr>
                                        <p:cTn id="195" dur="1" fill="hold">
                                          <p:stCondLst>
                                            <p:cond delay="499"/>
                                          </p:stCondLst>
                                        </p:cTn>
                                        <p:tgtEl>
                                          <p:spTgt spid="21"/>
                                        </p:tgtEl>
                                        <p:attrNameLst>
                                          <p:attrName>style.visibility</p:attrName>
                                        </p:attrNameLst>
                                      </p:cBhvr>
                                      <p:to>
                                        <p:strVal val="hidden"/>
                                      </p:to>
                                    </p:set>
                                  </p:childTnLst>
                                </p:cTn>
                              </p:par>
                              <p:par>
                                <p:cTn id="196" presetID="3" presetClass="exit" presetSubtype="10" fill="hold" grpId="1" nodeType="withEffect">
                                  <p:stCondLst>
                                    <p:cond delay="0"/>
                                  </p:stCondLst>
                                  <p:childTnLst>
                                    <p:animEffect transition="out" filter="blinds(horizontal)">
                                      <p:cBhvr>
                                        <p:cTn id="197" dur="500"/>
                                        <p:tgtEl>
                                          <p:spTgt spid="18"/>
                                        </p:tgtEl>
                                      </p:cBhvr>
                                    </p:animEffect>
                                    <p:set>
                                      <p:cBhvr>
                                        <p:cTn id="198" dur="1" fill="hold">
                                          <p:stCondLst>
                                            <p:cond delay="499"/>
                                          </p:stCondLst>
                                        </p:cTn>
                                        <p:tgtEl>
                                          <p:spTgt spid="18"/>
                                        </p:tgtEl>
                                        <p:attrNameLst>
                                          <p:attrName>style.visibility</p:attrName>
                                        </p:attrNameLst>
                                      </p:cBhvr>
                                      <p:to>
                                        <p:strVal val="hidden"/>
                                      </p:to>
                                    </p:set>
                                  </p:childTnLst>
                                </p:cTn>
                              </p:par>
                              <p:par>
                                <p:cTn id="199" presetID="3" presetClass="exit" presetSubtype="10" fill="hold" grpId="1" nodeType="withEffect">
                                  <p:stCondLst>
                                    <p:cond delay="0"/>
                                  </p:stCondLst>
                                  <p:childTnLst>
                                    <p:animEffect transition="out" filter="blinds(horizontal)">
                                      <p:cBhvr>
                                        <p:cTn id="200" dur="500"/>
                                        <p:tgtEl>
                                          <p:spTgt spid="17"/>
                                        </p:tgtEl>
                                      </p:cBhvr>
                                    </p:animEffect>
                                    <p:set>
                                      <p:cBhvr>
                                        <p:cTn id="201" dur="1" fill="hold">
                                          <p:stCondLst>
                                            <p:cond delay="499"/>
                                          </p:stCondLst>
                                        </p:cTn>
                                        <p:tgtEl>
                                          <p:spTgt spid="17"/>
                                        </p:tgtEl>
                                        <p:attrNameLst>
                                          <p:attrName>style.visibility</p:attrName>
                                        </p:attrNameLst>
                                      </p:cBhvr>
                                      <p:to>
                                        <p:strVal val="hidden"/>
                                      </p:to>
                                    </p:set>
                                  </p:childTnLst>
                                </p:cTn>
                              </p:par>
                              <p:par>
                                <p:cTn id="202" presetID="3" presetClass="exit" presetSubtype="10" fill="hold" grpId="1" nodeType="withEffect">
                                  <p:stCondLst>
                                    <p:cond delay="0"/>
                                  </p:stCondLst>
                                  <p:childTnLst>
                                    <p:animEffect transition="out" filter="blinds(horizontal)">
                                      <p:cBhvr>
                                        <p:cTn id="203" dur="500"/>
                                        <p:tgtEl>
                                          <p:spTgt spid="19"/>
                                        </p:tgtEl>
                                      </p:cBhvr>
                                    </p:animEffect>
                                    <p:set>
                                      <p:cBhvr>
                                        <p:cTn id="204" dur="1" fill="hold">
                                          <p:stCondLst>
                                            <p:cond delay="499"/>
                                          </p:stCondLst>
                                        </p:cTn>
                                        <p:tgtEl>
                                          <p:spTgt spid="19"/>
                                        </p:tgtEl>
                                        <p:attrNameLst>
                                          <p:attrName>style.visibility</p:attrName>
                                        </p:attrNameLst>
                                      </p:cBhvr>
                                      <p:to>
                                        <p:strVal val="hidden"/>
                                      </p:to>
                                    </p:set>
                                  </p:childTnLst>
                                </p:cTn>
                              </p:par>
                              <p:par>
                                <p:cTn id="205" presetID="3" presetClass="exit" presetSubtype="10" fill="hold" grpId="1" nodeType="withEffect">
                                  <p:stCondLst>
                                    <p:cond delay="0"/>
                                  </p:stCondLst>
                                  <p:childTnLst>
                                    <p:animEffect transition="out" filter="blinds(horizontal)">
                                      <p:cBhvr>
                                        <p:cTn id="206" dur="500"/>
                                        <p:tgtEl>
                                          <p:spTgt spid="20"/>
                                        </p:tgtEl>
                                      </p:cBhvr>
                                    </p:animEffect>
                                    <p:set>
                                      <p:cBhvr>
                                        <p:cTn id="207" dur="1" fill="hold">
                                          <p:stCondLst>
                                            <p:cond delay="499"/>
                                          </p:stCondLst>
                                        </p:cTn>
                                        <p:tgtEl>
                                          <p:spTgt spid="20"/>
                                        </p:tgtEl>
                                        <p:attrNameLst>
                                          <p:attrName>style.visibility</p:attrName>
                                        </p:attrNameLst>
                                      </p:cBhvr>
                                      <p:to>
                                        <p:strVal val="hidden"/>
                                      </p:to>
                                    </p:set>
                                  </p:childTnLst>
                                </p:cTn>
                              </p:par>
                              <p:par>
                                <p:cTn id="208" presetID="3" presetClass="exit" presetSubtype="10" fill="hold" grpId="1" nodeType="withEffect">
                                  <p:stCondLst>
                                    <p:cond delay="0"/>
                                  </p:stCondLst>
                                  <p:childTnLst>
                                    <p:animEffect transition="out" filter="blinds(horizontal)">
                                      <p:cBhvr>
                                        <p:cTn id="209" dur="500"/>
                                        <p:tgtEl>
                                          <p:spTgt spid="41"/>
                                        </p:tgtEl>
                                      </p:cBhvr>
                                    </p:animEffect>
                                    <p:set>
                                      <p:cBhvr>
                                        <p:cTn id="210" dur="1" fill="hold">
                                          <p:stCondLst>
                                            <p:cond delay="499"/>
                                          </p:stCondLst>
                                        </p:cTn>
                                        <p:tgtEl>
                                          <p:spTgt spid="41"/>
                                        </p:tgtEl>
                                        <p:attrNameLst>
                                          <p:attrName>style.visibility</p:attrName>
                                        </p:attrNameLst>
                                      </p:cBhvr>
                                      <p:to>
                                        <p:strVal val="hidden"/>
                                      </p:to>
                                    </p:set>
                                  </p:childTnLst>
                                </p:cTn>
                              </p:par>
                              <p:par>
                                <p:cTn id="211" presetID="3" presetClass="exit" presetSubtype="10" fill="hold" grpId="1" nodeType="withEffect">
                                  <p:stCondLst>
                                    <p:cond delay="0"/>
                                  </p:stCondLst>
                                  <p:childTnLst>
                                    <p:animEffect transition="out" filter="blinds(horizontal)">
                                      <p:cBhvr>
                                        <p:cTn id="212" dur="500"/>
                                        <p:tgtEl>
                                          <p:spTgt spid="22"/>
                                        </p:tgtEl>
                                      </p:cBhvr>
                                    </p:animEffect>
                                    <p:set>
                                      <p:cBhvr>
                                        <p:cTn id="213" dur="1" fill="hold">
                                          <p:stCondLst>
                                            <p:cond delay="499"/>
                                          </p:stCondLst>
                                        </p:cTn>
                                        <p:tgtEl>
                                          <p:spTgt spid="22"/>
                                        </p:tgtEl>
                                        <p:attrNameLst>
                                          <p:attrName>style.visibility</p:attrName>
                                        </p:attrNameLst>
                                      </p:cBhvr>
                                      <p:to>
                                        <p:strVal val="hidden"/>
                                      </p:to>
                                    </p:set>
                                  </p:childTnLst>
                                </p:cTn>
                              </p:par>
                              <p:par>
                                <p:cTn id="214" presetID="3" presetClass="exit" presetSubtype="10" fill="hold" grpId="1" nodeType="withEffect">
                                  <p:stCondLst>
                                    <p:cond delay="0"/>
                                  </p:stCondLst>
                                  <p:childTnLst>
                                    <p:animEffect transition="out" filter="blinds(horizontal)">
                                      <p:cBhvr>
                                        <p:cTn id="215" dur="500"/>
                                        <p:tgtEl>
                                          <p:spTgt spid="23"/>
                                        </p:tgtEl>
                                      </p:cBhvr>
                                    </p:animEffect>
                                    <p:set>
                                      <p:cBhvr>
                                        <p:cTn id="216" dur="1" fill="hold">
                                          <p:stCondLst>
                                            <p:cond delay="499"/>
                                          </p:stCondLst>
                                        </p:cTn>
                                        <p:tgtEl>
                                          <p:spTgt spid="23"/>
                                        </p:tgtEl>
                                        <p:attrNameLst>
                                          <p:attrName>style.visibility</p:attrName>
                                        </p:attrNameLst>
                                      </p:cBhvr>
                                      <p:to>
                                        <p:strVal val="hidden"/>
                                      </p:to>
                                    </p:set>
                                  </p:childTnLst>
                                </p:cTn>
                              </p:par>
                              <p:par>
                                <p:cTn id="217" presetID="3" presetClass="exit" presetSubtype="10" fill="hold" grpId="1" nodeType="withEffect">
                                  <p:stCondLst>
                                    <p:cond delay="0"/>
                                  </p:stCondLst>
                                  <p:childTnLst>
                                    <p:animEffect transition="out" filter="blinds(horizontal)">
                                      <p:cBhvr>
                                        <p:cTn id="218" dur="500"/>
                                        <p:tgtEl>
                                          <p:spTgt spid="24"/>
                                        </p:tgtEl>
                                      </p:cBhvr>
                                    </p:animEffect>
                                    <p:set>
                                      <p:cBhvr>
                                        <p:cTn id="219" dur="1" fill="hold">
                                          <p:stCondLst>
                                            <p:cond delay="499"/>
                                          </p:stCondLst>
                                        </p:cTn>
                                        <p:tgtEl>
                                          <p:spTgt spid="24"/>
                                        </p:tgtEl>
                                        <p:attrNameLst>
                                          <p:attrName>style.visibility</p:attrName>
                                        </p:attrNameLst>
                                      </p:cBhvr>
                                      <p:to>
                                        <p:strVal val="hidden"/>
                                      </p:to>
                                    </p:set>
                                  </p:childTnLst>
                                </p:cTn>
                              </p:par>
                              <p:par>
                                <p:cTn id="220" presetID="3" presetClass="exit" presetSubtype="10" fill="hold" grpId="1" nodeType="withEffect">
                                  <p:stCondLst>
                                    <p:cond delay="0"/>
                                  </p:stCondLst>
                                  <p:childTnLst>
                                    <p:animEffect transition="out" filter="blinds(horizontal)">
                                      <p:cBhvr>
                                        <p:cTn id="221" dur="500"/>
                                        <p:tgtEl>
                                          <p:spTgt spid="25"/>
                                        </p:tgtEl>
                                      </p:cBhvr>
                                    </p:animEffect>
                                    <p:set>
                                      <p:cBhvr>
                                        <p:cTn id="222" dur="1" fill="hold">
                                          <p:stCondLst>
                                            <p:cond delay="499"/>
                                          </p:stCondLst>
                                        </p:cTn>
                                        <p:tgtEl>
                                          <p:spTgt spid="25"/>
                                        </p:tgtEl>
                                        <p:attrNameLst>
                                          <p:attrName>style.visibility</p:attrName>
                                        </p:attrNameLst>
                                      </p:cBhvr>
                                      <p:to>
                                        <p:strVal val="hidden"/>
                                      </p:to>
                                    </p:set>
                                  </p:childTnLst>
                                </p:cTn>
                              </p:par>
                              <p:par>
                                <p:cTn id="223" presetID="3" presetClass="exit" presetSubtype="10" fill="hold" grpId="1" nodeType="withEffect">
                                  <p:stCondLst>
                                    <p:cond delay="0"/>
                                  </p:stCondLst>
                                  <p:childTnLst>
                                    <p:animEffect transition="out" filter="blinds(horizontal)">
                                      <p:cBhvr>
                                        <p:cTn id="224" dur="500"/>
                                        <p:tgtEl>
                                          <p:spTgt spid="26"/>
                                        </p:tgtEl>
                                      </p:cBhvr>
                                    </p:animEffect>
                                    <p:set>
                                      <p:cBhvr>
                                        <p:cTn id="225" dur="1" fill="hold">
                                          <p:stCondLst>
                                            <p:cond delay="499"/>
                                          </p:stCondLst>
                                        </p:cTn>
                                        <p:tgtEl>
                                          <p:spTgt spid="26"/>
                                        </p:tgtEl>
                                        <p:attrNameLst>
                                          <p:attrName>style.visibility</p:attrName>
                                        </p:attrNameLst>
                                      </p:cBhvr>
                                      <p:to>
                                        <p:strVal val="hidden"/>
                                      </p:to>
                                    </p:set>
                                  </p:childTnLst>
                                </p:cTn>
                              </p:par>
                              <p:par>
                                <p:cTn id="226" presetID="3" presetClass="exit" presetSubtype="10" fill="hold" grpId="1" nodeType="withEffect">
                                  <p:stCondLst>
                                    <p:cond delay="0"/>
                                  </p:stCondLst>
                                  <p:childTnLst>
                                    <p:animEffect transition="out" filter="blinds(horizontal)">
                                      <p:cBhvr>
                                        <p:cTn id="227" dur="500"/>
                                        <p:tgtEl>
                                          <p:spTgt spid="27"/>
                                        </p:tgtEl>
                                      </p:cBhvr>
                                    </p:animEffect>
                                    <p:set>
                                      <p:cBhvr>
                                        <p:cTn id="228" dur="1" fill="hold">
                                          <p:stCondLst>
                                            <p:cond delay="499"/>
                                          </p:stCondLst>
                                        </p:cTn>
                                        <p:tgtEl>
                                          <p:spTgt spid="27"/>
                                        </p:tgtEl>
                                        <p:attrNameLst>
                                          <p:attrName>style.visibility</p:attrName>
                                        </p:attrNameLst>
                                      </p:cBhvr>
                                      <p:to>
                                        <p:strVal val="hidden"/>
                                      </p:to>
                                    </p:set>
                                  </p:childTnLst>
                                </p:cTn>
                              </p:par>
                              <p:par>
                                <p:cTn id="229" presetID="3" presetClass="exit" presetSubtype="10" fill="hold" grpId="1" nodeType="withEffect">
                                  <p:stCondLst>
                                    <p:cond delay="0"/>
                                  </p:stCondLst>
                                  <p:childTnLst>
                                    <p:animEffect transition="out" filter="blinds(horizontal)">
                                      <p:cBhvr>
                                        <p:cTn id="230" dur="500"/>
                                        <p:tgtEl>
                                          <p:spTgt spid="28"/>
                                        </p:tgtEl>
                                      </p:cBhvr>
                                    </p:animEffect>
                                    <p:set>
                                      <p:cBhvr>
                                        <p:cTn id="231" dur="1" fill="hold">
                                          <p:stCondLst>
                                            <p:cond delay="499"/>
                                          </p:stCondLst>
                                        </p:cTn>
                                        <p:tgtEl>
                                          <p:spTgt spid="28"/>
                                        </p:tgtEl>
                                        <p:attrNameLst>
                                          <p:attrName>style.visibility</p:attrName>
                                        </p:attrNameLst>
                                      </p:cBhvr>
                                      <p:to>
                                        <p:strVal val="hidden"/>
                                      </p:to>
                                    </p:set>
                                  </p:childTnLst>
                                </p:cTn>
                              </p:par>
                              <p:par>
                                <p:cTn id="232" presetID="3" presetClass="exit" presetSubtype="10" fill="hold" grpId="1" nodeType="withEffect">
                                  <p:stCondLst>
                                    <p:cond delay="0"/>
                                  </p:stCondLst>
                                  <p:childTnLst>
                                    <p:animEffect transition="out" filter="blinds(horizontal)">
                                      <p:cBhvr>
                                        <p:cTn id="233" dur="500"/>
                                        <p:tgtEl>
                                          <p:spTgt spid="29"/>
                                        </p:tgtEl>
                                      </p:cBhvr>
                                    </p:animEffect>
                                    <p:set>
                                      <p:cBhvr>
                                        <p:cTn id="234" dur="1" fill="hold">
                                          <p:stCondLst>
                                            <p:cond delay="499"/>
                                          </p:stCondLst>
                                        </p:cTn>
                                        <p:tgtEl>
                                          <p:spTgt spid="29"/>
                                        </p:tgtEl>
                                        <p:attrNameLst>
                                          <p:attrName>style.visibility</p:attrName>
                                        </p:attrNameLst>
                                      </p:cBhvr>
                                      <p:to>
                                        <p:strVal val="hidden"/>
                                      </p:to>
                                    </p:set>
                                  </p:childTnLst>
                                </p:cTn>
                              </p:par>
                              <p:par>
                                <p:cTn id="235" presetID="3" presetClass="exit" presetSubtype="10" fill="hold" grpId="1" nodeType="withEffect">
                                  <p:stCondLst>
                                    <p:cond delay="0"/>
                                  </p:stCondLst>
                                  <p:childTnLst>
                                    <p:animEffect transition="out" filter="blinds(horizontal)">
                                      <p:cBhvr>
                                        <p:cTn id="236" dur="500"/>
                                        <p:tgtEl>
                                          <p:spTgt spid="30"/>
                                        </p:tgtEl>
                                      </p:cBhvr>
                                    </p:animEffect>
                                    <p:set>
                                      <p:cBhvr>
                                        <p:cTn id="237" dur="1" fill="hold">
                                          <p:stCondLst>
                                            <p:cond delay="499"/>
                                          </p:stCondLst>
                                        </p:cTn>
                                        <p:tgtEl>
                                          <p:spTgt spid="30"/>
                                        </p:tgtEl>
                                        <p:attrNameLst>
                                          <p:attrName>style.visibility</p:attrName>
                                        </p:attrNameLst>
                                      </p:cBhvr>
                                      <p:to>
                                        <p:strVal val="hidden"/>
                                      </p:to>
                                    </p:set>
                                  </p:childTnLst>
                                </p:cTn>
                              </p:par>
                            </p:childTnLst>
                          </p:cTn>
                        </p:par>
                      </p:childTnLst>
                    </p:cTn>
                  </p:par>
                  <p:par>
                    <p:cTn id="238" fill="hold">
                      <p:stCondLst>
                        <p:cond delay="indefinite"/>
                      </p:stCondLst>
                      <p:childTnLst>
                        <p:par>
                          <p:cTn id="239" fill="hold">
                            <p:stCondLst>
                              <p:cond delay="0"/>
                            </p:stCondLst>
                            <p:childTnLst>
                              <p:par>
                                <p:cTn id="240" presetID="23" presetClass="entr" presetSubtype="16" fill="hold" grpId="0" nodeType="clickEffect">
                                  <p:stCondLst>
                                    <p:cond delay="0"/>
                                  </p:stCondLst>
                                  <p:childTnLst>
                                    <p:set>
                                      <p:cBhvr>
                                        <p:cTn id="241" dur="1" fill="hold">
                                          <p:stCondLst>
                                            <p:cond delay="0"/>
                                          </p:stCondLst>
                                        </p:cTn>
                                        <p:tgtEl>
                                          <p:spTgt spid="32"/>
                                        </p:tgtEl>
                                        <p:attrNameLst>
                                          <p:attrName>style.visibility</p:attrName>
                                        </p:attrNameLst>
                                      </p:cBhvr>
                                      <p:to>
                                        <p:strVal val="visible"/>
                                      </p:to>
                                    </p:set>
                                    <p:anim calcmode="lin" valueType="num">
                                      <p:cBhvr>
                                        <p:cTn id="242" dur="500" fill="hold"/>
                                        <p:tgtEl>
                                          <p:spTgt spid="32"/>
                                        </p:tgtEl>
                                        <p:attrNameLst>
                                          <p:attrName>ppt_w</p:attrName>
                                        </p:attrNameLst>
                                      </p:cBhvr>
                                      <p:tavLst>
                                        <p:tav tm="0">
                                          <p:val>
                                            <p:fltVal val="0"/>
                                          </p:val>
                                        </p:tav>
                                        <p:tav tm="100000">
                                          <p:val>
                                            <p:strVal val="#ppt_w"/>
                                          </p:val>
                                        </p:tav>
                                      </p:tavLst>
                                    </p:anim>
                                    <p:anim calcmode="lin" valueType="num">
                                      <p:cBhvr>
                                        <p:cTn id="243"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244" fill="hold">
                      <p:stCondLst>
                        <p:cond delay="indefinite"/>
                      </p:stCondLst>
                      <p:childTnLst>
                        <p:par>
                          <p:cTn id="245" fill="hold">
                            <p:stCondLst>
                              <p:cond delay="0"/>
                            </p:stCondLst>
                            <p:childTnLst>
                              <p:par>
                                <p:cTn id="246" presetID="23" presetClass="entr" presetSubtype="16" fill="hold" grpId="0" nodeType="clickEffect">
                                  <p:stCondLst>
                                    <p:cond delay="0"/>
                                  </p:stCondLst>
                                  <p:childTnLst>
                                    <p:set>
                                      <p:cBhvr>
                                        <p:cTn id="247" dur="1" fill="hold">
                                          <p:stCondLst>
                                            <p:cond delay="0"/>
                                          </p:stCondLst>
                                        </p:cTn>
                                        <p:tgtEl>
                                          <p:spTgt spid="33"/>
                                        </p:tgtEl>
                                        <p:attrNameLst>
                                          <p:attrName>style.visibility</p:attrName>
                                        </p:attrNameLst>
                                      </p:cBhvr>
                                      <p:to>
                                        <p:strVal val="visible"/>
                                      </p:to>
                                    </p:set>
                                    <p:anim calcmode="lin" valueType="num">
                                      <p:cBhvr>
                                        <p:cTn id="248" dur="500" fill="hold"/>
                                        <p:tgtEl>
                                          <p:spTgt spid="33"/>
                                        </p:tgtEl>
                                        <p:attrNameLst>
                                          <p:attrName>ppt_w</p:attrName>
                                        </p:attrNameLst>
                                      </p:cBhvr>
                                      <p:tavLst>
                                        <p:tav tm="0">
                                          <p:val>
                                            <p:fltVal val="0"/>
                                          </p:val>
                                        </p:tav>
                                        <p:tav tm="100000">
                                          <p:val>
                                            <p:strVal val="#ppt_w"/>
                                          </p:val>
                                        </p:tav>
                                      </p:tavLst>
                                    </p:anim>
                                    <p:anim calcmode="lin" valueType="num">
                                      <p:cBhvr>
                                        <p:cTn id="249" dur="500" fill="hold"/>
                                        <p:tgtEl>
                                          <p:spTgt spid="33"/>
                                        </p:tgtEl>
                                        <p:attrNameLst>
                                          <p:attrName>ppt_h</p:attrName>
                                        </p:attrNameLst>
                                      </p:cBhvr>
                                      <p:tavLst>
                                        <p:tav tm="0">
                                          <p:val>
                                            <p:fltVal val="0"/>
                                          </p:val>
                                        </p:tav>
                                        <p:tav tm="100000">
                                          <p:val>
                                            <p:strVal val="#ppt_h"/>
                                          </p:val>
                                        </p:tav>
                                      </p:tavLst>
                                    </p:anim>
                                  </p:childTnLst>
                                </p:cTn>
                              </p:par>
                            </p:childTnLst>
                          </p:cTn>
                        </p:par>
                      </p:childTnLst>
                    </p:cTn>
                  </p:par>
                  <p:par>
                    <p:cTn id="250" fill="hold">
                      <p:stCondLst>
                        <p:cond delay="indefinite"/>
                      </p:stCondLst>
                      <p:childTnLst>
                        <p:par>
                          <p:cTn id="251" fill="hold">
                            <p:stCondLst>
                              <p:cond delay="0"/>
                            </p:stCondLst>
                            <p:childTnLst>
                              <p:par>
                                <p:cTn id="252" presetID="23" presetClass="entr" presetSubtype="16" fill="hold" grpId="0" nodeType="clickEffect">
                                  <p:stCondLst>
                                    <p:cond delay="0"/>
                                  </p:stCondLst>
                                  <p:childTnLst>
                                    <p:set>
                                      <p:cBhvr>
                                        <p:cTn id="253" dur="1" fill="hold">
                                          <p:stCondLst>
                                            <p:cond delay="0"/>
                                          </p:stCondLst>
                                        </p:cTn>
                                        <p:tgtEl>
                                          <p:spTgt spid="34"/>
                                        </p:tgtEl>
                                        <p:attrNameLst>
                                          <p:attrName>style.visibility</p:attrName>
                                        </p:attrNameLst>
                                      </p:cBhvr>
                                      <p:to>
                                        <p:strVal val="visible"/>
                                      </p:to>
                                    </p:set>
                                    <p:anim calcmode="lin" valueType="num">
                                      <p:cBhvr>
                                        <p:cTn id="254" dur="500" fill="hold"/>
                                        <p:tgtEl>
                                          <p:spTgt spid="34"/>
                                        </p:tgtEl>
                                        <p:attrNameLst>
                                          <p:attrName>ppt_w</p:attrName>
                                        </p:attrNameLst>
                                      </p:cBhvr>
                                      <p:tavLst>
                                        <p:tav tm="0">
                                          <p:val>
                                            <p:fltVal val="0"/>
                                          </p:val>
                                        </p:tav>
                                        <p:tav tm="100000">
                                          <p:val>
                                            <p:strVal val="#ppt_w"/>
                                          </p:val>
                                        </p:tav>
                                      </p:tavLst>
                                    </p:anim>
                                    <p:anim calcmode="lin" valueType="num">
                                      <p:cBhvr>
                                        <p:cTn id="255"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256" fill="hold">
                      <p:stCondLst>
                        <p:cond delay="indefinite"/>
                      </p:stCondLst>
                      <p:childTnLst>
                        <p:par>
                          <p:cTn id="257" fill="hold">
                            <p:stCondLst>
                              <p:cond delay="0"/>
                            </p:stCondLst>
                            <p:childTnLst>
                              <p:par>
                                <p:cTn id="258" presetID="23" presetClass="entr" presetSubtype="16" fill="hold" grpId="0" nodeType="clickEffect">
                                  <p:stCondLst>
                                    <p:cond delay="0"/>
                                  </p:stCondLst>
                                  <p:childTnLst>
                                    <p:set>
                                      <p:cBhvr>
                                        <p:cTn id="259" dur="1" fill="hold">
                                          <p:stCondLst>
                                            <p:cond delay="0"/>
                                          </p:stCondLst>
                                        </p:cTn>
                                        <p:tgtEl>
                                          <p:spTgt spid="35"/>
                                        </p:tgtEl>
                                        <p:attrNameLst>
                                          <p:attrName>style.visibility</p:attrName>
                                        </p:attrNameLst>
                                      </p:cBhvr>
                                      <p:to>
                                        <p:strVal val="visible"/>
                                      </p:to>
                                    </p:set>
                                    <p:anim calcmode="lin" valueType="num">
                                      <p:cBhvr>
                                        <p:cTn id="260" dur="500" fill="hold"/>
                                        <p:tgtEl>
                                          <p:spTgt spid="35"/>
                                        </p:tgtEl>
                                        <p:attrNameLst>
                                          <p:attrName>ppt_w</p:attrName>
                                        </p:attrNameLst>
                                      </p:cBhvr>
                                      <p:tavLst>
                                        <p:tav tm="0">
                                          <p:val>
                                            <p:fltVal val="0"/>
                                          </p:val>
                                        </p:tav>
                                        <p:tav tm="100000">
                                          <p:val>
                                            <p:strVal val="#ppt_w"/>
                                          </p:val>
                                        </p:tav>
                                      </p:tavLst>
                                    </p:anim>
                                    <p:anim calcmode="lin" valueType="num">
                                      <p:cBhvr>
                                        <p:cTn id="261"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262" fill="hold">
                      <p:stCondLst>
                        <p:cond delay="indefinite"/>
                      </p:stCondLst>
                      <p:childTnLst>
                        <p:par>
                          <p:cTn id="263" fill="hold">
                            <p:stCondLst>
                              <p:cond delay="0"/>
                            </p:stCondLst>
                            <p:childTnLst>
                              <p:par>
                                <p:cTn id="264" presetID="23" presetClass="entr" presetSubtype="16" fill="hold" grpId="0" nodeType="clickEffect">
                                  <p:stCondLst>
                                    <p:cond delay="0"/>
                                  </p:stCondLst>
                                  <p:childTnLst>
                                    <p:set>
                                      <p:cBhvr>
                                        <p:cTn id="265" dur="1" fill="hold">
                                          <p:stCondLst>
                                            <p:cond delay="0"/>
                                          </p:stCondLst>
                                        </p:cTn>
                                        <p:tgtEl>
                                          <p:spTgt spid="36"/>
                                        </p:tgtEl>
                                        <p:attrNameLst>
                                          <p:attrName>style.visibility</p:attrName>
                                        </p:attrNameLst>
                                      </p:cBhvr>
                                      <p:to>
                                        <p:strVal val="visible"/>
                                      </p:to>
                                    </p:set>
                                    <p:anim calcmode="lin" valueType="num">
                                      <p:cBhvr>
                                        <p:cTn id="266" dur="500" fill="hold"/>
                                        <p:tgtEl>
                                          <p:spTgt spid="36"/>
                                        </p:tgtEl>
                                        <p:attrNameLst>
                                          <p:attrName>ppt_w</p:attrName>
                                        </p:attrNameLst>
                                      </p:cBhvr>
                                      <p:tavLst>
                                        <p:tav tm="0">
                                          <p:val>
                                            <p:fltVal val="0"/>
                                          </p:val>
                                        </p:tav>
                                        <p:tav tm="100000">
                                          <p:val>
                                            <p:strVal val="#ppt_w"/>
                                          </p:val>
                                        </p:tav>
                                      </p:tavLst>
                                    </p:anim>
                                    <p:anim calcmode="lin" valueType="num">
                                      <p:cBhvr>
                                        <p:cTn id="267" dur="500" fill="hold"/>
                                        <p:tgtEl>
                                          <p:spTgt spid="36"/>
                                        </p:tgtEl>
                                        <p:attrNameLst>
                                          <p:attrName>ppt_h</p:attrName>
                                        </p:attrNameLst>
                                      </p:cBhvr>
                                      <p:tavLst>
                                        <p:tav tm="0">
                                          <p:val>
                                            <p:fltVal val="0"/>
                                          </p:val>
                                        </p:tav>
                                        <p:tav tm="100000">
                                          <p:val>
                                            <p:strVal val="#ppt_h"/>
                                          </p:val>
                                        </p:tav>
                                      </p:tavLst>
                                    </p:anim>
                                  </p:childTnLst>
                                </p:cTn>
                              </p:par>
                            </p:childTnLst>
                          </p:cTn>
                        </p:par>
                      </p:childTnLst>
                    </p:cTn>
                  </p:par>
                  <p:par>
                    <p:cTn id="268" fill="hold">
                      <p:stCondLst>
                        <p:cond delay="indefinite"/>
                      </p:stCondLst>
                      <p:childTnLst>
                        <p:par>
                          <p:cTn id="269" fill="hold">
                            <p:stCondLst>
                              <p:cond delay="0"/>
                            </p:stCondLst>
                            <p:childTnLst>
                              <p:par>
                                <p:cTn id="270" presetID="23" presetClass="entr" presetSubtype="16" fill="hold" grpId="0" nodeType="clickEffect">
                                  <p:stCondLst>
                                    <p:cond delay="0"/>
                                  </p:stCondLst>
                                  <p:childTnLst>
                                    <p:set>
                                      <p:cBhvr>
                                        <p:cTn id="271" dur="1" fill="hold">
                                          <p:stCondLst>
                                            <p:cond delay="0"/>
                                          </p:stCondLst>
                                        </p:cTn>
                                        <p:tgtEl>
                                          <p:spTgt spid="37"/>
                                        </p:tgtEl>
                                        <p:attrNameLst>
                                          <p:attrName>style.visibility</p:attrName>
                                        </p:attrNameLst>
                                      </p:cBhvr>
                                      <p:to>
                                        <p:strVal val="visible"/>
                                      </p:to>
                                    </p:set>
                                    <p:anim calcmode="lin" valueType="num">
                                      <p:cBhvr>
                                        <p:cTn id="272" dur="500" fill="hold"/>
                                        <p:tgtEl>
                                          <p:spTgt spid="37"/>
                                        </p:tgtEl>
                                        <p:attrNameLst>
                                          <p:attrName>ppt_w</p:attrName>
                                        </p:attrNameLst>
                                      </p:cBhvr>
                                      <p:tavLst>
                                        <p:tav tm="0">
                                          <p:val>
                                            <p:fltVal val="0"/>
                                          </p:val>
                                        </p:tav>
                                        <p:tav tm="100000">
                                          <p:val>
                                            <p:strVal val="#ppt_w"/>
                                          </p:val>
                                        </p:tav>
                                      </p:tavLst>
                                    </p:anim>
                                    <p:anim calcmode="lin" valueType="num">
                                      <p:cBhvr>
                                        <p:cTn id="273"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274" fill="hold">
                      <p:stCondLst>
                        <p:cond delay="indefinite"/>
                      </p:stCondLst>
                      <p:childTnLst>
                        <p:par>
                          <p:cTn id="275" fill="hold">
                            <p:stCondLst>
                              <p:cond delay="0"/>
                            </p:stCondLst>
                            <p:childTnLst>
                              <p:par>
                                <p:cTn id="276" presetID="23" presetClass="entr" presetSubtype="16" fill="hold" grpId="0" nodeType="clickEffect">
                                  <p:stCondLst>
                                    <p:cond delay="0"/>
                                  </p:stCondLst>
                                  <p:childTnLst>
                                    <p:set>
                                      <p:cBhvr>
                                        <p:cTn id="277" dur="1" fill="hold">
                                          <p:stCondLst>
                                            <p:cond delay="0"/>
                                          </p:stCondLst>
                                        </p:cTn>
                                        <p:tgtEl>
                                          <p:spTgt spid="38"/>
                                        </p:tgtEl>
                                        <p:attrNameLst>
                                          <p:attrName>style.visibility</p:attrName>
                                        </p:attrNameLst>
                                      </p:cBhvr>
                                      <p:to>
                                        <p:strVal val="visible"/>
                                      </p:to>
                                    </p:set>
                                    <p:anim calcmode="lin" valueType="num">
                                      <p:cBhvr>
                                        <p:cTn id="278" dur="500" fill="hold"/>
                                        <p:tgtEl>
                                          <p:spTgt spid="38"/>
                                        </p:tgtEl>
                                        <p:attrNameLst>
                                          <p:attrName>ppt_w</p:attrName>
                                        </p:attrNameLst>
                                      </p:cBhvr>
                                      <p:tavLst>
                                        <p:tav tm="0">
                                          <p:val>
                                            <p:fltVal val="0"/>
                                          </p:val>
                                        </p:tav>
                                        <p:tav tm="100000">
                                          <p:val>
                                            <p:strVal val="#ppt_w"/>
                                          </p:val>
                                        </p:tav>
                                      </p:tavLst>
                                    </p:anim>
                                    <p:anim calcmode="lin" valueType="num">
                                      <p:cBhvr>
                                        <p:cTn id="279"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280" fill="hold">
                      <p:stCondLst>
                        <p:cond delay="indefinite"/>
                      </p:stCondLst>
                      <p:childTnLst>
                        <p:par>
                          <p:cTn id="281" fill="hold">
                            <p:stCondLst>
                              <p:cond delay="0"/>
                            </p:stCondLst>
                            <p:childTnLst>
                              <p:par>
                                <p:cTn id="282" presetID="3" presetClass="exit" presetSubtype="10" fill="hold" grpId="1" nodeType="clickEffect">
                                  <p:stCondLst>
                                    <p:cond delay="0"/>
                                  </p:stCondLst>
                                  <p:childTnLst>
                                    <p:animEffect transition="out" filter="blinds(horizontal)">
                                      <p:cBhvr>
                                        <p:cTn id="283" dur="500"/>
                                        <p:tgtEl>
                                          <p:spTgt spid="32"/>
                                        </p:tgtEl>
                                      </p:cBhvr>
                                    </p:animEffect>
                                    <p:set>
                                      <p:cBhvr>
                                        <p:cTn id="284" dur="1" fill="hold">
                                          <p:stCondLst>
                                            <p:cond delay="499"/>
                                          </p:stCondLst>
                                        </p:cTn>
                                        <p:tgtEl>
                                          <p:spTgt spid="32"/>
                                        </p:tgtEl>
                                        <p:attrNameLst>
                                          <p:attrName>style.visibility</p:attrName>
                                        </p:attrNameLst>
                                      </p:cBhvr>
                                      <p:to>
                                        <p:strVal val="hidden"/>
                                      </p:to>
                                    </p:set>
                                  </p:childTnLst>
                                </p:cTn>
                              </p:par>
                              <p:par>
                                <p:cTn id="285" presetID="3" presetClass="exit" presetSubtype="10" fill="hold" grpId="1" nodeType="withEffect">
                                  <p:stCondLst>
                                    <p:cond delay="0"/>
                                  </p:stCondLst>
                                  <p:childTnLst>
                                    <p:animEffect transition="out" filter="blinds(horizontal)">
                                      <p:cBhvr>
                                        <p:cTn id="286" dur="500"/>
                                        <p:tgtEl>
                                          <p:spTgt spid="33"/>
                                        </p:tgtEl>
                                      </p:cBhvr>
                                    </p:animEffect>
                                    <p:set>
                                      <p:cBhvr>
                                        <p:cTn id="287" dur="1" fill="hold">
                                          <p:stCondLst>
                                            <p:cond delay="499"/>
                                          </p:stCondLst>
                                        </p:cTn>
                                        <p:tgtEl>
                                          <p:spTgt spid="33"/>
                                        </p:tgtEl>
                                        <p:attrNameLst>
                                          <p:attrName>style.visibility</p:attrName>
                                        </p:attrNameLst>
                                      </p:cBhvr>
                                      <p:to>
                                        <p:strVal val="hidden"/>
                                      </p:to>
                                    </p:set>
                                  </p:childTnLst>
                                </p:cTn>
                              </p:par>
                              <p:par>
                                <p:cTn id="288" presetID="3" presetClass="exit" presetSubtype="10" fill="hold" grpId="1" nodeType="withEffect">
                                  <p:stCondLst>
                                    <p:cond delay="0"/>
                                  </p:stCondLst>
                                  <p:childTnLst>
                                    <p:animEffect transition="out" filter="blinds(horizontal)">
                                      <p:cBhvr>
                                        <p:cTn id="289" dur="500"/>
                                        <p:tgtEl>
                                          <p:spTgt spid="34"/>
                                        </p:tgtEl>
                                      </p:cBhvr>
                                    </p:animEffect>
                                    <p:set>
                                      <p:cBhvr>
                                        <p:cTn id="290" dur="1" fill="hold">
                                          <p:stCondLst>
                                            <p:cond delay="499"/>
                                          </p:stCondLst>
                                        </p:cTn>
                                        <p:tgtEl>
                                          <p:spTgt spid="34"/>
                                        </p:tgtEl>
                                        <p:attrNameLst>
                                          <p:attrName>style.visibility</p:attrName>
                                        </p:attrNameLst>
                                      </p:cBhvr>
                                      <p:to>
                                        <p:strVal val="hidden"/>
                                      </p:to>
                                    </p:set>
                                  </p:childTnLst>
                                </p:cTn>
                              </p:par>
                              <p:par>
                                <p:cTn id="291" presetID="3" presetClass="exit" presetSubtype="10" fill="hold" grpId="1" nodeType="withEffect">
                                  <p:stCondLst>
                                    <p:cond delay="0"/>
                                  </p:stCondLst>
                                  <p:childTnLst>
                                    <p:animEffect transition="out" filter="blinds(horizontal)">
                                      <p:cBhvr>
                                        <p:cTn id="292" dur="500"/>
                                        <p:tgtEl>
                                          <p:spTgt spid="35"/>
                                        </p:tgtEl>
                                      </p:cBhvr>
                                    </p:animEffect>
                                    <p:set>
                                      <p:cBhvr>
                                        <p:cTn id="293" dur="1" fill="hold">
                                          <p:stCondLst>
                                            <p:cond delay="499"/>
                                          </p:stCondLst>
                                        </p:cTn>
                                        <p:tgtEl>
                                          <p:spTgt spid="35"/>
                                        </p:tgtEl>
                                        <p:attrNameLst>
                                          <p:attrName>style.visibility</p:attrName>
                                        </p:attrNameLst>
                                      </p:cBhvr>
                                      <p:to>
                                        <p:strVal val="hidden"/>
                                      </p:to>
                                    </p:set>
                                  </p:childTnLst>
                                </p:cTn>
                              </p:par>
                              <p:par>
                                <p:cTn id="294" presetID="3" presetClass="exit" presetSubtype="10" fill="hold" grpId="1" nodeType="withEffect">
                                  <p:stCondLst>
                                    <p:cond delay="0"/>
                                  </p:stCondLst>
                                  <p:childTnLst>
                                    <p:animEffect transition="out" filter="blinds(horizontal)">
                                      <p:cBhvr>
                                        <p:cTn id="295" dur="500"/>
                                        <p:tgtEl>
                                          <p:spTgt spid="36"/>
                                        </p:tgtEl>
                                      </p:cBhvr>
                                    </p:animEffect>
                                    <p:set>
                                      <p:cBhvr>
                                        <p:cTn id="296" dur="1" fill="hold">
                                          <p:stCondLst>
                                            <p:cond delay="499"/>
                                          </p:stCondLst>
                                        </p:cTn>
                                        <p:tgtEl>
                                          <p:spTgt spid="36"/>
                                        </p:tgtEl>
                                        <p:attrNameLst>
                                          <p:attrName>style.visibility</p:attrName>
                                        </p:attrNameLst>
                                      </p:cBhvr>
                                      <p:to>
                                        <p:strVal val="hidden"/>
                                      </p:to>
                                    </p:set>
                                  </p:childTnLst>
                                </p:cTn>
                              </p:par>
                              <p:par>
                                <p:cTn id="297" presetID="3" presetClass="exit" presetSubtype="10" fill="hold" grpId="1" nodeType="withEffect">
                                  <p:stCondLst>
                                    <p:cond delay="0"/>
                                  </p:stCondLst>
                                  <p:childTnLst>
                                    <p:animEffect transition="out" filter="blinds(horizontal)">
                                      <p:cBhvr>
                                        <p:cTn id="298" dur="500"/>
                                        <p:tgtEl>
                                          <p:spTgt spid="37"/>
                                        </p:tgtEl>
                                      </p:cBhvr>
                                    </p:animEffect>
                                    <p:set>
                                      <p:cBhvr>
                                        <p:cTn id="299" dur="1" fill="hold">
                                          <p:stCondLst>
                                            <p:cond delay="499"/>
                                          </p:stCondLst>
                                        </p:cTn>
                                        <p:tgtEl>
                                          <p:spTgt spid="37"/>
                                        </p:tgtEl>
                                        <p:attrNameLst>
                                          <p:attrName>style.visibility</p:attrName>
                                        </p:attrNameLst>
                                      </p:cBhvr>
                                      <p:to>
                                        <p:strVal val="hidden"/>
                                      </p:to>
                                    </p:set>
                                  </p:childTnLst>
                                </p:cTn>
                              </p:par>
                              <p:par>
                                <p:cTn id="300" presetID="3" presetClass="exit" presetSubtype="10" fill="hold" grpId="1" nodeType="withEffect">
                                  <p:stCondLst>
                                    <p:cond delay="0"/>
                                  </p:stCondLst>
                                  <p:childTnLst>
                                    <p:animEffect transition="out" filter="blinds(horizontal)">
                                      <p:cBhvr>
                                        <p:cTn id="301" dur="500"/>
                                        <p:tgtEl>
                                          <p:spTgt spid="38"/>
                                        </p:tgtEl>
                                      </p:cBhvr>
                                    </p:animEffect>
                                    <p:set>
                                      <p:cBhvr>
                                        <p:cTn id="30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0" grpId="0"/>
      <p:bldP spid="10" grpId="1"/>
      <p:bldP spid="11" grpId="0"/>
      <p:bldP spid="11" grpId="1"/>
      <p:bldP spid="12" grpId="0"/>
      <p:bldP spid="12"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41" grpId="0"/>
      <p:bldP spid="4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cs-CZ" altLang="cs-CZ" smtClean="0"/>
              <a:t>Evropa</a:t>
            </a:r>
          </a:p>
        </p:txBody>
      </p:sp>
      <p:sp>
        <p:nvSpPr>
          <p:cNvPr id="7171" name="Rectangle 3"/>
          <p:cNvSpPr>
            <a:spLocks noGrp="1" noChangeArrowheads="1"/>
          </p:cNvSpPr>
          <p:nvPr>
            <p:ph type="body" idx="1"/>
          </p:nvPr>
        </p:nvSpPr>
        <p:spPr/>
        <p:txBody>
          <a:bodyPr>
            <a:normAutofit/>
          </a:bodyPr>
          <a:lstStyle/>
          <a:p>
            <a:pPr eaLnBrk="1" hangingPunct="1">
              <a:lnSpc>
                <a:spcPct val="90000"/>
              </a:lnSpc>
            </a:pPr>
            <a:r>
              <a:rPr lang="cs-CZ" altLang="cs-CZ" sz="2400" dirty="0" smtClean="0"/>
              <a:t>odlišné stepní prostory východní Evropy – stěhování národů</a:t>
            </a:r>
          </a:p>
          <a:p>
            <a:pPr eaLnBrk="1" hangingPunct="1">
              <a:lnSpc>
                <a:spcPct val="90000"/>
              </a:lnSpc>
            </a:pPr>
            <a:r>
              <a:rPr lang="cs-CZ" altLang="cs-CZ" sz="2400" dirty="0" smtClean="0"/>
              <a:t>i díky nadmořské výšce (průměr Evropy je cca 340 m n.m.), východ nejnižší, střední nadmořské výšky má sever, západ a střed Evropy, nejvyšší pohoří jih Evropy</a:t>
            </a:r>
          </a:p>
          <a:p>
            <a:pPr eaLnBrk="1" hangingPunct="1">
              <a:lnSpc>
                <a:spcPct val="90000"/>
              </a:lnSpc>
            </a:pPr>
            <a:r>
              <a:rPr lang="cs-CZ" altLang="cs-CZ" sz="2400" dirty="0" smtClean="0"/>
              <a:t>různorodost jazyků (včetně jazykových rodin) i náboženských směrů s převahou křesťanské tradice</a:t>
            </a:r>
          </a:p>
          <a:p>
            <a:pPr eaLnBrk="1" hangingPunct="1">
              <a:lnSpc>
                <a:spcPct val="90000"/>
              </a:lnSpc>
            </a:pPr>
            <a:r>
              <a:rPr lang="cs-CZ" altLang="cs-CZ" sz="2400" dirty="0" smtClean="0"/>
              <a:t>A) germánské, románské, </a:t>
            </a:r>
            <a:r>
              <a:rPr lang="cs-CZ" altLang="cs-CZ" sz="2400" dirty="0" err="1" smtClean="0"/>
              <a:t>slovanské,keltské</a:t>
            </a:r>
            <a:r>
              <a:rPr lang="cs-CZ" altLang="cs-CZ" sz="2400" dirty="0" smtClean="0"/>
              <a:t>, baltské…B) ugrofinské…altajské…C) </a:t>
            </a:r>
            <a:r>
              <a:rPr lang="cs-CZ" altLang="cs-CZ" sz="2400" dirty="0" err="1" smtClean="0"/>
              <a:t>baskitština</a:t>
            </a:r>
            <a:r>
              <a:rPr lang="cs-CZ" altLang="cs-CZ" sz="2400" dirty="0" smtClean="0"/>
              <a:t>?</a:t>
            </a:r>
          </a:p>
          <a:p>
            <a:pPr eaLnBrk="1" hangingPunct="1">
              <a:lnSpc>
                <a:spcPct val="90000"/>
              </a:lnSpc>
            </a:pPr>
            <a:r>
              <a:rPr lang="cs-CZ" altLang="cs-CZ" sz="2400" dirty="0" smtClean="0"/>
              <a:t>z písem převažuje latinka (i </a:t>
            </a:r>
            <a:r>
              <a:rPr lang="cs-CZ" altLang="cs-CZ" sz="2400" dirty="0" err="1" smtClean="0"/>
              <a:t>spec</a:t>
            </a:r>
            <a:r>
              <a:rPr lang="cs-CZ" altLang="cs-CZ" sz="2400" dirty="0" smtClean="0"/>
              <a:t>. zn.), i když V Evropa užívá azbuku, nelze opomenout i jiná písma (Řecko)</a:t>
            </a:r>
          </a:p>
          <a:p>
            <a:pPr>
              <a:lnSpc>
                <a:spcPct val="90000"/>
              </a:lnSpc>
            </a:pPr>
            <a:r>
              <a:rPr lang="cs-CZ" altLang="cs-CZ" sz="2400" dirty="0"/>
              <a:t>nejvyšší hora: </a:t>
            </a:r>
            <a:r>
              <a:rPr lang="cs-CZ" altLang="cs-CZ" sz="2400" dirty="0" err="1"/>
              <a:t>Mt</a:t>
            </a:r>
            <a:r>
              <a:rPr lang="cs-CZ" altLang="cs-CZ" sz="2400" dirty="0"/>
              <a:t>. </a:t>
            </a:r>
            <a:r>
              <a:rPr lang="cs-CZ" altLang="cs-CZ" sz="2400" dirty="0" err="1"/>
              <a:t>Blanc</a:t>
            </a:r>
            <a:r>
              <a:rPr lang="cs-CZ" altLang="cs-CZ" sz="2400" dirty="0"/>
              <a:t> 4810 </a:t>
            </a:r>
            <a:r>
              <a:rPr lang="cs-CZ" altLang="cs-CZ" sz="2400" dirty="0" smtClean="0"/>
              <a:t>m</a:t>
            </a:r>
            <a:endParaRPr lang="cs-CZ" altLang="cs-CZ" sz="2400" dirty="0"/>
          </a:p>
          <a:p>
            <a:pPr>
              <a:lnSpc>
                <a:spcPct val="90000"/>
              </a:lnSpc>
            </a:pPr>
            <a:r>
              <a:rPr lang="cs-CZ" altLang="cs-CZ" sz="2400" dirty="0"/>
              <a:t>nejnižší místo: proláklina </a:t>
            </a:r>
            <a:r>
              <a:rPr lang="cs-CZ" altLang="cs-CZ" sz="2400" dirty="0" err="1"/>
              <a:t>Kaspic</a:t>
            </a:r>
            <a:r>
              <a:rPr lang="cs-CZ" altLang="cs-CZ" sz="2400" dirty="0"/>
              <a:t>. moře -28 m</a:t>
            </a:r>
          </a:p>
          <a:p>
            <a:pPr eaLnBrk="1" hangingPunct="1">
              <a:lnSpc>
                <a:spcPct val="90000"/>
              </a:lnSpc>
            </a:pPr>
            <a:endParaRPr lang="cs-CZ" altLang="cs-CZ" sz="2400" dirty="0" smtClean="0"/>
          </a:p>
        </p:txBody>
      </p:sp>
      <p:sp>
        <p:nvSpPr>
          <p:cNvPr id="7172"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mtClean="0">
                <a:solidFill>
                  <a:schemeClr val="bg1"/>
                </a:solidFill>
              </a:rPr>
              <a:t>OPVK Inovace výuky geografických studijních oborů, CZ.1.07/2.2.00/15.0222</a:t>
            </a:r>
          </a:p>
        </p:txBody>
      </p:sp>
    </p:spTree>
    <p:extLst>
      <p:ext uri="{BB962C8B-B14F-4D97-AF65-F5344CB8AC3E}">
        <p14:creationId xmlns:p14="http://schemas.microsoft.com/office/powerpoint/2010/main" val="2022686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cs-CZ" altLang="cs-CZ" b="1" dirty="0" smtClean="0">
                <a:solidFill>
                  <a:srgbClr val="FF0000"/>
                </a:solidFill>
              </a:rPr>
              <a:t>Regionalizace Evropy</a:t>
            </a:r>
          </a:p>
        </p:txBody>
      </p:sp>
      <p:sp>
        <p:nvSpPr>
          <p:cNvPr id="10243" name="Rectangle 3"/>
          <p:cNvSpPr>
            <a:spLocks noGrp="1" noChangeArrowheads="1"/>
          </p:cNvSpPr>
          <p:nvPr>
            <p:ph type="body" idx="1"/>
          </p:nvPr>
        </p:nvSpPr>
        <p:spPr>
          <a:xfrm>
            <a:off x="250825" y="1828800"/>
            <a:ext cx="8569325" cy="4264025"/>
          </a:xfrm>
        </p:spPr>
        <p:txBody>
          <a:bodyPr/>
          <a:lstStyle/>
          <a:p>
            <a:pPr algn="just" eaLnBrk="1" hangingPunct="1">
              <a:lnSpc>
                <a:spcPct val="90000"/>
              </a:lnSpc>
            </a:pPr>
            <a:r>
              <a:rPr lang="cs-CZ" altLang="cs-CZ" sz="2400" dirty="0" smtClean="0"/>
              <a:t>komplexní posouzení faktorů: přírodních, kulturních, historických, ekonomických a zachování geografické kontinuity polohy a sledování vazeb, mezinárodních vztahů</a:t>
            </a:r>
          </a:p>
          <a:p>
            <a:pPr algn="just" eaLnBrk="1" hangingPunct="1">
              <a:lnSpc>
                <a:spcPct val="90000"/>
              </a:lnSpc>
            </a:pPr>
            <a:r>
              <a:rPr lang="cs-CZ" altLang="cs-CZ" sz="2400" dirty="0" smtClean="0"/>
              <a:t>1) Severní Evropa</a:t>
            </a:r>
          </a:p>
          <a:p>
            <a:pPr algn="just" eaLnBrk="1" hangingPunct="1">
              <a:lnSpc>
                <a:spcPct val="90000"/>
              </a:lnSpc>
            </a:pPr>
            <a:r>
              <a:rPr lang="cs-CZ" altLang="cs-CZ" sz="2400" dirty="0" smtClean="0"/>
              <a:t>2) Západní Evropa (- kontinentální, - ostrovní)</a:t>
            </a:r>
          </a:p>
          <a:p>
            <a:pPr algn="just" eaLnBrk="1" hangingPunct="1">
              <a:lnSpc>
                <a:spcPct val="90000"/>
              </a:lnSpc>
            </a:pPr>
            <a:r>
              <a:rPr lang="cs-CZ" altLang="cs-CZ" sz="2400" dirty="0" smtClean="0"/>
              <a:t>3) Jižní Evropa (- západní a středí Středomoří, - Balkán a východní Středomoří)</a:t>
            </a:r>
          </a:p>
          <a:p>
            <a:pPr algn="just" eaLnBrk="1" hangingPunct="1">
              <a:lnSpc>
                <a:spcPct val="90000"/>
              </a:lnSpc>
            </a:pPr>
            <a:r>
              <a:rPr lang="cs-CZ" altLang="cs-CZ" sz="2400" dirty="0" smtClean="0"/>
              <a:t>4) Střední Evropa (- německy mluvící Střední Evropa,-  středovýchodní Evropa,- Pobaltí)</a:t>
            </a:r>
          </a:p>
          <a:p>
            <a:pPr algn="just" eaLnBrk="1" hangingPunct="1">
              <a:lnSpc>
                <a:spcPct val="90000"/>
              </a:lnSpc>
            </a:pPr>
            <a:r>
              <a:rPr lang="cs-CZ" altLang="cs-CZ" sz="2400" dirty="0" smtClean="0"/>
              <a:t>5) Východní Evropa</a:t>
            </a:r>
          </a:p>
        </p:txBody>
      </p:sp>
      <p:sp>
        <p:nvSpPr>
          <p:cNvPr id="10244"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mtClean="0">
                <a:solidFill>
                  <a:schemeClr val="bg1"/>
                </a:solidFill>
              </a:rPr>
              <a:t>OPVK Inovace výuky geografických studijních oborů, CZ.1.07/2.2.00/15.0222</a:t>
            </a:r>
          </a:p>
        </p:txBody>
      </p:sp>
    </p:spTree>
    <p:extLst>
      <p:ext uri="{BB962C8B-B14F-4D97-AF65-F5344CB8AC3E}">
        <p14:creationId xmlns:p14="http://schemas.microsoft.com/office/powerpoint/2010/main" val="3687083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0" y="214313"/>
            <a:ext cx="7772400" cy="774700"/>
          </a:xfrm>
        </p:spPr>
        <p:txBody>
          <a:bodyPr>
            <a:normAutofit/>
          </a:bodyPr>
          <a:lstStyle/>
          <a:p>
            <a:pPr algn="ctr" eaLnBrk="1" fontAlgn="auto" hangingPunct="1">
              <a:spcAft>
                <a:spcPts val="0"/>
              </a:spcAft>
              <a:defRPr/>
            </a:pPr>
            <a:r>
              <a:rPr lang="cs-CZ" b="1" dirty="0" smtClean="0">
                <a:solidFill>
                  <a:srgbClr val="993300"/>
                </a:solidFill>
                <a:effectLst>
                  <a:outerShdw blurRad="38100" dist="38100" dir="2700000" algn="tl">
                    <a:srgbClr val="000000">
                      <a:alpha val="43137"/>
                    </a:srgbClr>
                  </a:outerShdw>
                </a:effectLst>
                <a:latin typeface="Arial Rounded MT Bold" pitchFamily="34" charset="0"/>
              </a:rPr>
              <a:t>Vymezení regionu</a:t>
            </a:r>
            <a:endParaRPr lang="cs-CZ" b="1" dirty="0">
              <a:solidFill>
                <a:srgbClr val="993300"/>
              </a:solidFill>
              <a:effectLst>
                <a:outerShdw blurRad="38100" dist="38100" dir="2700000" algn="tl">
                  <a:srgbClr val="000000">
                    <a:alpha val="43137"/>
                  </a:srgbClr>
                </a:outerShdw>
              </a:effectLst>
              <a:latin typeface="Arial Rounded MT Bold" pitchFamily="34" charset="0"/>
            </a:endParaRPr>
          </a:p>
        </p:txBody>
      </p:sp>
      <p:sp>
        <p:nvSpPr>
          <p:cNvPr id="9219" name="Zástupný symbol pro obsah 2"/>
          <p:cNvSpPr>
            <a:spLocks noGrp="1"/>
          </p:cNvSpPr>
          <p:nvPr>
            <p:ph sz="quarter" idx="1"/>
          </p:nvPr>
        </p:nvSpPr>
        <p:spPr>
          <a:xfrm>
            <a:off x="357188" y="1357313"/>
            <a:ext cx="5857875" cy="4429125"/>
          </a:xfrm>
        </p:spPr>
        <p:txBody>
          <a:bodyPr/>
          <a:lstStyle/>
          <a:p>
            <a:pPr eaLnBrk="1" hangingPunct="1">
              <a:buClr>
                <a:srgbClr val="993300"/>
              </a:buClr>
            </a:pPr>
            <a:r>
              <a:rPr lang="cs-CZ" altLang="cs-CZ" smtClean="0">
                <a:latin typeface="Times New Roman" panose="02020603050405020304" pitchFamily="18" charset="0"/>
                <a:cs typeface="Times New Roman" panose="02020603050405020304" pitchFamily="18" charset="0"/>
              </a:rPr>
              <a:t>Norsko, Švédsko a Finsko patří </a:t>
            </a:r>
            <a:br>
              <a:rPr lang="cs-CZ" altLang="cs-CZ" smtClean="0">
                <a:latin typeface="Times New Roman" panose="02020603050405020304" pitchFamily="18" charset="0"/>
                <a:cs typeface="Times New Roman" panose="02020603050405020304" pitchFamily="18" charset="0"/>
              </a:rPr>
            </a:br>
            <a:r>
              <a:rPr lang="cs-CZ" altLang="cs-CZ" smtClean="0">
                <a:latin typeface="Times New Roman" panose="02020603050405020304" pitchFamily="18" charset="0"/>
                <a:cs typeface="Times New Roman" panose="02020603050405020304" pitchFamily="18" charset="0"/>
              </a:rPr>
              <a:t>mezi tzv. Severské státy</a:t>
            </a:r>
          </a:p>
          <a:p>
            <a:pPr eaLnBrk="1" hangingPunct="1">
              <a:buClr>
                <a:srgbClr val="993300"/>
              </a:buClr>
            </a:pPr>
            <a:endParaRPr lang="cs-CZ" altLang="cs-CZ" smtClean="0">
              <a:latin typeface="Times New Roman" panose="02020603050405020304" pitchFamily="18" charset="0"/>
              <a:cs typeface="Times New Roman" panose="02020603050405020304" pitchFamily="18" charset="0"/>
            </a:endParaRPr>
          </a:p>
          <a:p>
            <a:pPr eaLnBrk="1" hangingPunct="1">
              <a:buClr>
                <a:srgbClr val="993300"/>
              </a:buClr>
            </a:pPr>
            <a:r>
              <a:rPr lang="cs-CZ" altLang="cs-CZ" smtClean="0">
                <a:latin typeface="Times New Roman" panose="02020603050405020304" pitchFamily="18" charset="0"/>
                <a:cs typeface="Times New Roman" panose="02020603050405020304" pitchFamily="18" charset="0"/>
              </a:rPr>
              <a:t>do této skupiny se obvykle dále </a:t>
            </a:r>
            <a:br>
              <a:rPr lang="cs-CZ" altLang="cs-CZ" smtClean="0">
                <a:latin typeface="Times New Roman" panose="02020603050405020304" pitchFamily="18" charset="0"/>
                <a:cs typeface="Times New Roman" panose="02020603050405020304" pitchFamily="18" charset="0"/>
              </a:rPr>
            </a:br>
            <a:r>
              <a:rPr lang="cs-CZ" altLang="cs-CZ" smtClean="0">
                <a:latin typeface="Times New Roman" panose="02020603050405020304" pitchFamily="18" charset="0"/>
                <a:cs typeface="Times New Roman" panose="02020603050405020304" pitchFamily="18" charset="0"/>
              </a:rPr>
              <a:t>řadí Dánsko či Island</a:t>
            </a:r>
          </a:p>
          <a:p>
            <a:pPr eaLnBrk="1" hangingPunct="1">
              <a:buClr>
                <a:srgbClr val="993300"/>
              </a:buClr>
            </a:pPr>
            <a:endParaRPr lang="cs-CZ" altLang="cs-CZ" smtClean="0">
              <a:latin typeface="Times New Roman" panose="02020603050405020304" pitchFamily="18" charset="0"/>
              <a:cs typeface="Times New Roman" panose="02020603050405020304" pitchFamily="18" charset="0"/>
            </a:endParaRPr>
          </a:p>
          <a:p>
            <a:pPr eaLnBrk="1" hangingPunct="1">
              <a:buClr>
                <a:srgbClr val="993300"/>
              </a:buClr>
            </a:pPr>
            <a:r>
              <a:rPr lang="cs-CZ" altLang="cs-CZ" smtClean="0">
                <a:latin typeface="Times New Roman" panose="02020603050405020304" pitchFamily="18" charset="0"/>
                <a:cs typeface="Times New Roman" panose="02020603050405020304" pitchFamily="18" charset="0"/>
              </a:rPr>
              <a:t>pro tyto státy se také užívá označení „skandinávské “, protože leží </a:t>
            </a:r>
            <a:br>
              <a:rPr lang="cs-CZ" altLang="cs-CZ" smtClean="0">
                <a:latin typeface="Times New Roman" panose="02020603050405020304" pitchFamily="18" charset="0"/>
                <a:cs typeface="Times New Roman" panose="02020603050405020304" pitchFamily="18" charset="0"/>
              </a:rPr>
            </a:br>
            <a:r>
              <a:rPr lang="cs-CZ" altLang="cs-CZ" smtClean="0">
                <a:latin typeface="Times New Roman" panose="02020603050405020304" pitchFamily="18" charset="0"/>
                <a:cs typeface="Times New Roman" panose="02020603050405020304" pitchFamily="18" charset="0"/>
              </a:rPr>
              <a:t>na Skandinávském poloostrově </a:t>
            </a:r>
            <a:br>
              <a:rPr lang="cs-CZ" altLang="cs-CZ" smtClean="0">
                <a:latin typeface="Times New Roman" panose="02020603050405020304" pitchFamily="18" charset="0"/>
                <a:cs typeface="Times New Roman" panose="02020603050405020304" pitchFamily="18" charset="0"/>
              </a:rPr>
            </a:br>
            <a:r>
              <a:rPr lang="cs-CZ" altLang="cs-CZ" smtClean="0">
                <a:latin typeface="Times New Roman" panose="02020603050405020304" pitchFamily="18" charset="0"/>
                <a:cs typeface="Times New Roman" panose="02020603050405020304" pitchFamily="18" charset="0"/>
              </a:rPr>
              <a:t>(i když z Finska pouze jeho severní část)</a:t>
            </a:r>
          </a:p>
        </p:txBody>
      </p:sp>
      <p:sp>
        <p:nvSpPr>
          <p:cNvPr id="9220" name="Zástupný symbol pro zápatí 3"/>
          <p:cNvSpPr>
            <a:spLocks noGrp="1"/>
          </p:cNvSpPr>
          <p:nvPr>
            <p:ph type="ftr" sz="quarter" idx="11"/>
          </p:nvPr>
        </p:nvSpPr>
        <p:spPr bwMode="auto">
          <a:xfrm>
            <a:off x="714375" y="6286500"/>
            <a:ext cx="7715250" cy="365125"/>
          </a:xfrm>
          <a:ln>
            <a:miter lim="800000"/>
            <a:headEnd/>
            <a:tailEnd/>
          </a:ln>
        </p:spPr>
        <p:txBody>
          <a:bodyPr vert="horz" wrap="square" lIns="91440" tIns="45720" rIns="91440" bIns="45720" numCol="1" compatLnSpc="1">
            <a:prstTxWarp prst="textNoShape">
              <a:avLst/>
            </a:prstTxWarp>
          </a:bodyPr>
          <a:lstStyle/>
          <a:p>
            <a:pPr algn="ctr" fontAlgn="base">
              <a:spcBef>
                <a:spcPct val="0"/>
              </a:spcBef>
              <a:spcAft>
                <a:spcPct val="0"/>
              </a:spcAft>
              <a:defRPr/>
            </a:pPr>
            <a:r>
              <a:rPr lang="cs-CZ" sz="1200" i="1" dirty="0" smtClean="0">
                <a:solidFill>
                  <a:srgbClr val="A28E6A">
                    <a:lumMod val="75000"/>
                  </a:srgbClr>
                </a:solidFill>
                <a:latin typeface="Arial" charset="0"/>
                <a:cs typeface="Arial" charset="0"/>
              </a:rPr>
              <a:t>Dostupné z Metodického portálu www.</a:t>
            </a:r>
            <a:r>
              <a:rPr lang="cs-CZ" sz="1200" i="1" dirty="0" err="1" smtClean="0">
                <a:solidFill>
                  <a:srgbClr val="A28E6A">
                    <a:lumMod val="75000"/>
                  </a:srgbClr>
                </a:solidFill>
                <a:latin typeface="Arial" charset="0"/>
                <a:cs typeface="Arial" charset="0"/>
              </a:rPr>
              <a:t>rvp.cz</a:t>
            </a:r>
            <a:r>
              <a:rPr lang="cs-CZ" sz="1200" i="1" dirty="0" smtClean="0">
                <a:solidFill>
                  <a:srgbClr val="A28E6A">
                    <a:lumMod val="75000"/>
                  </a:srgbClr>
                </a:solidFill>
                <a:latin typeface="Arial" charset="0"/>
                <a:cs typeface="Arial" charset="0"/>
              </a:rPr>
              <a:t>, ISSN: 1802-4785, financovaného z ESF a státního rozpočtu ČR. Provozováno Výzkumným ústavem pedagogickým v Praze.</a:t>
            </a:r>
          </a:p>
        </p:txBody>
      </p:sp>
      <p:pic>
        <p:nvPicPr>
          <p:cNvPr id="9221" name="Obrázek 4" descr="severske.stat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7050" y="1500188"/>
            <a:ext cx="28940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ovéPole 5"/>
          <p:cNvSpPr txBox="1">
            <a:spLocks noChangeArrowheads="1"/>
          </p:cNvSpPr>
          <p:nvPr/>
        </p:nvSpPr>
        <p:spPr bwMode="auto">
          <a:xfrm>
            <a:off x="7786688" y="4357688"/>
            <a:ext cx="68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cs-CZ" altLang="cs-CZ" sz="1200" smtClean="0">
                <a:solidFill>
                  <a:prstClr val="black"/>
                </a:solidFill>
              </a:rPr>
              <a:t>Obr. 13</a:t>
            </a:r>
          </a:p>
        </p:txBody>
      </p:sp>
    </p:spTree>
    <p:extLst>
      <p:ext uri="{BB962C8B-B14F-4D97-AF65-F5344CB8AC3E}">
        <p14:creationId xmlns:p14="http://schemas.microsoft.com/office/powerpoint/2010/main" val="1958836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cs-CZ" altLang="cs-CZ" dirty="0" smtClean="0">
                <a:solidFill>
                  <a:srgbClr val="FF0000"/>
                </a:solidFill>
              </a:rPr>
              <a:t>Severní Evropa</a:t>
            </a:r>
          </a:p>
        </p:txBody>
      </p:sp>
      <p:sp>
        <p:nvSpPr>
          <p:cNvPr id="12291" name="Rectangle 3"/>
          <p:cNvSpPr>
            <a:spLocks noGrp="1" noChangeArrowheads="1"/>
          </p:cNvSpPr>
          <p:nvPr>
            <p:ph type="body" idx="1"/>
          </p:nvPr>
        </p:nvSpPr>
        <p:spPr>
          <a:xfrm>
            <a:off x="611560" y="1268760"/>
            <a:ext cx="8229600" cy="4525963"/>
          </a:xfrm>
        </p:spPr>
        <p:txBody>
          <a:bodyPr>
            <a:noAutofit/>
          </a:bodyPr>
          <a:lstStyle/>
          <a:p>
            <a:pPr eaLnBrk="1" hangingPunct="1"/>
            <a:r>
              <a:rPr lang="cs-CZ" altLang="cs-CZ" sz="2800" dirty="0" smtClean="0"/>
              <a:t>nejen skandinávské, ale severské státy</a:t>
            </a:r>
          </a:p>
          <a:p>
            <a:pPr eaLnBrk="1" hangingPunct="1"/>
            <a:r>
              <a:rPr lang="cs-CZ" altLang="cs-CZ" sz="2800" dirty="0" smtClean="0"/>
              <a:t>Island, Norsko, Švédsko, Finsko, Dánsko s </a:t>
            </a:r>
            <a:r>
              <a:rPr lang="cs-CZ" altLang="cs-CZ" sz="2800" dirty="0" err="1" smtClean="0"/>
              <a:t>Faerskými</a:t>
            </a:r>
            <a:r>
              <a:rPr lang="cs-CZ" altLang="cs-CZ" sz="2800" dirty="0" smtClean="0"/>
              <a:t> ostrovy</a:t>
            </a:r>
          </a:p>
          <a:p>
            <a:pPr eaLnBrk="1" hangingPunct="1"/>
            <a:r>
              <a:rPr lang="cs-CZ" altLang="cs-CZ" sz="2800" dirty="0" smtClean="0"/>
              <a:t>poloha, zjednodušeně společná historie, luteránství s nastupujícím významným vlivem islámu, vysoká hospodářská úroveň, nízká hustota osídlení (mimo Dánsko), jazyková příbuznost (mimo Finsko)</a:t>
            </a:r>
          </a:p>
          <a:p>
            <a:pPr eaLnBrk="1" hangingPunct="1"/>
            <a:r>
              <a:rPr lang="cs-CZ" altLang="cs-CZ" sz="2800" dirty="0" smtClean="0"/>
              <a:t>EU: Dánsko, Švédsko a Finsko</a:t>
            </a:r>
          </a:p>
          <a:p>
            <a:pPr eaLnBrk="1" hangingPunct="1"/>
            <a:r>
              <a:rPr lang="cs-CZ" altLang="cs-CZ" sz="2800" dirty="0" smtClean="0"/>
              <a:t>NATO: Dánsko (kontrola Baltu), Norsko (kontrola </a:t>
            </a:r>
            <a:r>
              <a:rPr lang="cs-CZ" altLang="cs-CZ" sz="2800" dirty="0" err="1" smtClean="0"/>
              <a:t>Barentsova</a:t>
            </a:r>
            <a:r>
              <a:rPr lang="cs-CZ" altLang="cs-CZ" sz="2800" dirty="0" smtClean="0"/>
              <a:t> moře) a Island (strategická poloha)</a:t>
            </a:r>
          </a:p>
        </p:txBody>
      </p:sp>
      <p:sp>
        <p:nvSpPr>
          <p:cNvPr id="12292"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mtClean="0">
                <a:solidFill>
                  <a:schemeClr val="bg1"/>
                </a:solidFill>
              </a:rPr>
              <a:t>OPVK Inovace výuky geografických studijních oborů, CZ.1.07/2.2.00/15.0222</a:t>
            </a:r>
          </a:p>
        </p:txBody>
      </p:sp>
    </p:spTree>
    <p:extLst>
      <p:ext uri="{BB962C8B-B14F-4D97-AF65-F5344CB8AC3E}">
        <p14:creationId xmlns:p14="http://schemas.microsoft.com/office/powerpoint/2010/main" val="3384363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cs-CZ" altLang="cs-CZ"/>
              <a:t>Co mají společného?</a:t>
            </a:r>
          </a:p>
        </p:txBody>
      </p:sp>
      <p:sp>
        <p:nvSpPr>
          <p:cNvPr id="3075" name="Rectangle 3"/>
          <p:cNvSpPr>
            <a:spLocks noGrp="1" noChangeArrowheads="1"/>
          </p:cNvSpPr>
          <p:nvPr>
            <p:ph type="body" idx="1"/>
          </p:nvPr>
        </p:nvSpPr>
        <p:spPr>
          <a:xfrm>
            <a:off x="457200" y="1341438"/>
            <a:ext cx="8229600" cy="5111750"/>
          </a:xfrm>
        </p:spPr>
        <p:txBody>
          <a:bodyPr/>
          <a:lstStyle/>
          <a:p>
            <a:pPr marL="609600" indent="-609600">
              <a:lnSpc>
                <a:spcPct val="90000"/>
              </a:lnSpc>
              <a:buFontTx/>
              <a:buNone/>
            </a:pPr>
            <a:r>
              <a:rPr lang="cs-CZ" altLang="cs-CZ" sz="2400" b="1" u="sng"/>
              <a:t>1) Přírodní podmínky</a:t>
            </a:r>
          </a:p>
          <a:p>
            <a:pPr marL="609600" indent="-609600">
              <a:lnSpc>
                <a:spcPct val="90000"/>
              </a:lnSpc>
              <a:buFontTx/>
              <a:buNone/>
            </a:pPr>
            <a:r>
              <a:rPr lang="cs-CZ" altLang="cs-CZ" sz="2400"/>
              <a:t>- přímořské podnebí na rozhraní mírného a subarktického pásu (ovlivněn Golfským proudem)</a:t>
            </a:r>
          </a:p>
          <a:p>
            <a:pPr marL="609600" indent="-609600">
              <a:lnSpc>
                <a:spcPct val="90000"/>
              </a:lnSpc>
              <a:buFontTx/>
              <a:buNone/>
            </a:pPr>
            <a:r>
              <a:rPr lang="cs-CZ" altLang="cs-CZ" sz="2400"/>
              <a:t>- lesy (smíšené, jehličnaté – tajga) = zachovaná příroda</a:t>
            </a:r>
          </a:p>
          <a:p>
            <a:pPr marL="609600" indent="-609600">
              <a:lnSpc>
                <a:spcPct val="90000"/>
              </a:lnSpc>
              <a:buFontTx/>
              <a:buNone/>
            </a:pPr>
            <a:r>
              <a:rPr lang="cs-CZ" altLang="cs-CZ" sz="2400"/>
              <a:t>- krátké a prudké řeky (vodní elektrárny)</a:t>
            </a:r>
          </a:p>
          <a:p>
            <a:pPr marL="609600" indent="-609600">
              <a:lnSpc>
                <a:spcPct val="90000"/>
              </a:lnSpc>
              <a:buFontTx/>
              <a:buNone/>
            </a:pPr>
            <a:r>
              <a:rPr lang="cs-CZ" altLang="cs-CZ" sz="2400" b="1" u="sng"/>
              <a:t>2) Socioekonomické podmínky</a:t>
            </a:r>
          </a:p>
          <a:p>
            <a:pPr marL="609600" indent="-609600">
              <a:lnSpc>
                <a:spcPct val="90000"/>
              </a:lnSpc>
              <a:buFontTx/>
              <a:buNone/>
            </a:pPr>
            <a:r>
              <a:rPr lang="cs-CZ" altLang="cs-CZ" sz="2400"/>
              <a:t>- přímořské státy – důležitá námořní doprava, rybolov</a:t>
            </a:r>
          </a:p>
          <a:p>
            <a:pPr marL="609600" indent="-609600">
              <a:lnSpc>
                <a:spcPct val="90000"/>
              </a:lnSpc>
              <a:buFontTx/>
              <a:buNone/>
            </a:pPr>
            <a:r>
              <a:rPr lang="cs-CZ" altLang="cs-CZ" sz="2400"/>
              <a:t>- vysoká životní úroveň </a:t>
            </a:r>
          </a:p>
          <a:p>
            <a:pPr marL="609600" indent="-609600">
              <a:lnSpc>
                <a:spcPct val="90000"/>
              </a:lnSpc>
              <a:buFontTx/>
              <a:buNone/>
            </a:pPr>
            <a:r>
              <a:rPr lang="cs-CZ" altLang="cs-CZ" sz="2400"/>
              <a:t>- náročné stavby v dopravní síti (mosty, tunely)</a:t>
            </a:r>
          </a:p>
          <a:p>
            <a:pPr marL="609600" indent="-609600">
              <a:lnSpc>
                <a:spcPct val="90000"/>
              </a:lnSpc>
              <a:buFontTx/>
              <a:buNone/>
            </a:pPr>
            <a:r>
              <a:rPr lang="cs-CZ" altLang="cs-CZ" sz="2400"/>
              <a:t>- nízká hustota zalidnění</a:t>
            </a:r>
          </a:p>
          <a:p>
            <a:pPr marL="609600" indent="-609600">
              <a:lnSpc>
                <a:spcPct val="90000"/>
              </a:lnSpc>
              <a:buFontTx/>
              <a:buNone/>
            </a:pPr>
            <a:r>
              <a:rPr lang="cs-CZ" altLang="cs-CZ" sz="2400"/>
              <a:t>- germánské národy (Finsko – ugrofinské)</a:t>
            </a:r>
          </a:p>
          <a:p>
            <a:pPr marL="609600" indent="-609600">
              <a:lnSpc>
                <a:spcPct val="90000"/>
              </a:lnSpc>
              <a:buFontTx/>
              <a:buNone/>
            </a:pPr>
            <a:r>
              <a:rPr lang="cs-CZ" altLang="cs-CZ" sz="2400"/>
              <a:t>- rostoucí význam cestovního ruch</a:t>
            </a:r>
          </a:p>
        </p:txBody>
      </p:sp>
    </p:spTree>
    <p:extLst>
      <p:ext uri="{BB962C8B-B14F-4D97-AF65-F5344CB8AC3E}">
        <p14:creationId xmlns:p14="http://schemas.microsoft.com/office/powerpoint/2010/main" val="1841261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cs-CZ" altLang="cs-CZ">
                <a:hlinkClick r:id="rId2" action="ppaction://hlinksldjump"/>
              </a:rPr>
              <a:t>NORSKO</a:t>
            </a:r>
            <a:r>
              <a:rPr lang="cs-CZ" altLang="cs-CZ"/>
              <a:t> – OSLO (král.)</a:t>
            </a:r>
          </a:p>
        </p:txBody>
      </p:sp>
      <p:sp>
        <p:nvSpPr>
          <p:cNvPr id="5123" name="Rectangle 3"/>
          <p:cNvSpPr>
            <a:spLocks noGrp="1" noChangeArrowheads="1"/>
          </p:cNvSpPr>
          <p:nvPr>
            <p:ph type="body" sz="half" idx="1"/>
          </p:nvPr>
        </p:nvSpPr>
        <p:spPr/>
        <p:txBody>
          <a:bodyPr/>
          <a:lstStyle/>
          <a:p>
            <a:pPr>
              <a:lnSpc>
                <a:spcPct val="90000"/>
              </a:lnSpc>
            </a:pPr>
            <a:r>
              <a:rPr lang="cs-CZ" altLang="cs-CZ" sz="2000"/>
              <a:t>Přímořský (Skandinávský pol.), 324 tis.km</a:t>
            </a:r>
            <a:r>
              <a:rPr lang="cs-CZ" altLang="cs-CZ" sz="2000" baseline="30000"/>
              <a:t>2</a:t>
            </a:r>
            <a:r>
              <a:rPr lang="cs-CZ" altLang="cs-CZ" sz="2000"/>
              <a:t>, 4,2 mil., 13 ob/km</a:t>
            </a:r>
            <a:r>
              <a:rPr lang="cs-CZ" altLang="cs-CZ" sz="2000" baseline="30000"/>
              <a:t>2</a:t>
            </a:r>
            <a:r>
              <a:rPr lang="cs-CZ" altLang="cs-CZ" sz="2000"/>
              <a:t>. </a:t>
            </a:r>
          </a:p>
          <a:p>
            <a:pPr>
              <a:lnSpc>
                <a:spcPct val="90000"/>
              </a:lnSpc>
            </a:pPr>
            <a:r>
              <a:rPr lang="cs-CZ" altLang="cs-CZ" sz="2000"/>
              <a:t>Fjordy, podnebí ovlivňuje Golfský proud, protáhlý tvar státu a Skandinávské pohoří, pouze 4% orná půda.</a:t>
            </a:r>
          </a:p>
          <a:p>
            <a:pPr>
              <a:lnSpc>
                <a:spcPct val="90000"/>
              </a:lnSpc>
            </a:pPr>
            <a:r>
              <a:rPr lang="cs-CZ" altLang="cs-CZ" sz="2000"/>
              <a:t>Rybolov, těžba dřeva (výroba papíru) a ropy ze Severního moře, výroba vodní el. energie (hliníkárny), velká obchodní flotila.</a:t>
            </a:r>
          </a:p>
          <a:p>
            <a:pPr>
              <a:lnSpc>
                <a:spcPct val="90000"/>
              </a:lnSpc>
            </a:pPr>
            <a:r>
              <a:rPr lang="cs-CZ" altLang="cs-CZ" sz="2000"/>
              <a:t>Závislá území: Špicberky, Jan Mayen, Bouvetův ostrov, Ostrov Petra I.</a:t>
            </a:r>
          </a:p>
        </p:txBody>
      </p:sp>
      <p:pic>
        <p:nvPicPr>
          <p:cNvPr id="5125" name="Picture 5" descr="fjor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7900" y="1268413"/>
            <a:ext cx="3832225" cy="5113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13870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5"/>
          <p:cNvSpPr>
            <a:spLocks noChangeArrowheads="1"/>
          </p:cNvSpPr>
          <p:nvPr/>
        </p:nvSpPr>
        <p:spPr bwMode="auto">
          <a:xfrm>
            <a:off x="395536" y="260648"/>
            <a:ext cx="8488907" cy="955344"/>
          </a:xfrm>
          <a:prstGeom prst="roundRect">
            <a:avLst>
              <a:gd name="adj" fmla="val 50000"/>
            </a:avLst>
          </a:prstGeom>
          <a:solidFill>
            <a:schemeClr val="bg2">
              <a:lumMod val="90000"/>
            </a:schemeClr>
          </a:solidFill>
          <a:ln w="76200">
            <a:solidFill>
              <a:schemeClr val="bg2">
                <a:lumMod val="50000"/>
              </a:schemeClr>
            </a:solidFill>
            <a:round/>
            <a:headEnd/>
            <a:tailEnd/>
          </a:ln>
          <a:effectLst/>
        </p:spPr>
        <p:txBody>
          <a:bodyPr wrap="none" anchor="ctr"/>
          <a:lstStyle/>
          <a:p>
            <a:pPr>
              <a:defRPr/>
            </a:pPr>
            <a:r>
              <a:rPr lang="cs-CZ" sz="2800" b="1" dirty="0" smtClean="0">
                <a:ln>
                  <a:solidFill>
                    <a:srgbClr val="DBF5F9">
                      <a:lumMod val="25000"/>
                    </a:srgbClr>
                  </a:solidFill>
                </a:ln>
                <a:solidFill>
                  <a:srgbClr val="DBF5F9">
                    <a:lumMod val="25000"/>
                  </a:srgbClr>
                </a:solidFill>
                <a:latin typeface="Arial Black" pitchFamily="34" charset="0"/>
              </a:rPr>
              <a:t>EVROPA SE PŘEDSTAVUJE …</a:t>
            </a:r>
            <a:endParaRPr lang="cs-CZ" sz="2800" b="1" dirty="0">
              <a:ln>
                <a:solidFill>
                  <a:srgbClr val="DBF5F9">
                    <a:lumMod val="25000"/>
                  </a:srgbClr>
                </a:solidFill>
              </a:ln>
              <a:solidFill>
                <a:srgbClr val="DBF5F9">
                  <a:lumMod val="25000"/>
                </a:srgbClr>
              </a:solidFill>
              <a:latin typeface="Arial Black" pitchFamily="34" charset="0"/>
            </a:endParaRPr>
          </a:p>
        </p:txBody>
      </p:sp>
      <p:sp>
        <p:nvSpPr>
          <p:cNvPr id="11" name="Zástupný symbol pro obsah 10"/>
          <p:cNvSpPr>
            <a:spLocks noGrp="1"/>
          </p:cNvSpPr>
          <p:nvPr>
            <p:ph idx="1"/>
          </p:nvPr>
        </p:nvSpPr>
        <p:spPr>
          <a:xfrm>
            <a:off x="467544" y="3789040"/>
            <a:ext cx="8280920" cy="2592288"/>
          </a:xfrm>
        </p:spPr>
        <p:txBody>
          <a:bodyPr>
            <a:normAutofit/>
          </a:bodyPr>
          <a:lstStyle/>
          <a:p>
            <a:endParaRPr lang="cs-CZ" sz="2200" dirty="0" smtClean="0">
              <a:latin typeface="Arial" pitchFamily="34" charset="0"/>
              <a:cs typeface="Arial" pitchFamily="34" charset="0"/>
            </a:endParaRPr>
          </a:p>
          <a:p>
            <a:r>
              <a:rPr lang="cs-CZ" sz="2200" dirty="0" smtClean="0">
                <a:latin typeface="Arial" pitchFamily="34" charset="0"/>
                <a:cs typeface="Arial" pitchFamily="34" charset="0"/>
              </a:rPr>
              <a:t>Eurasie – kontinent skládající se ze 2 světadílů (Evropa + Asie)</a:t>
            </a:r>
          </a:p>
          <a:p>
            <a:pPr>
              <a:buNone/>
            </a:pPr>
            <a:endParaRPr lang="cs-CZ" sz="2200" dirty="0" smtClean="0">
              <a:latin typeface="Arial" pitchFamily="34" charset="0"/>
              <a:cs typeface="Arial" pitchFamily="34" charset="0"/>
            </a:endParaRPr>
          </a:p>
          <a:p>
            <a:r>
              <a:rPr lang="cs-CZ" sz="2200" dirty="0" smtClean="0">
                <a:latin typeface="Arial" pitchFamily="34" charset="0"/>
                <a:cs typeface="Arial" pitchFamily="34" charset="0"/>
              </a:rPr>
              <a:t>název „Evropa“ je odvozen od asyrského slova „</a:t>
            </a:r>
            <a:r>
              <a:rPr lang="cs-CZ" sz="2200" b="1" dirty="0" err="1" smtClean="0">
                <a:latin typeface="Arial" pitchFamily="34" charset="0"/>
                <a:cs typeface="Arial" pitchFamily="34" charset="0"/>
              </a:rPr>
              <a:t>ereb</a:t>
            </a:r>
            <a:r>
              <a:rPr lang="cs-CZ" sz="2200" b="1" dirty="0" smtClean="0">
                <a:latin typeface="Arial" pitchFamily="34" charset="0"/>
                <a:cs typeface="Arial" pitchFamily="34" charset="0"/>
              </a:rPr>
              <a:t>“</a:t>
            </a:r>
          </a:p>
          <a:p>
            <a:r>
              <a:rPr lang="cs-CZ" sz="2200" dirty="0" smtClean="0">
                <a:latin typeface="Arial" pitchFamily="34" charset="0"/>
                <a:cs typeface="Arial" pitchFamily="34" charset="0"/>
              </a:rPr>
              <a:t>v překladu </a:t>
            </a:r>
            <a:r>
              <a:rPr lang="cs-CZ" sz="2200" b="1" dirty="0" smtClean="0">
                <a:latin typeface="Arial" pitchFamily="34" charset="0"/>
                <a:cs typeface="Arial" pitchFamily="34" charset="0"/>
              </a:rPr>
              <a:t>„země, kde zapadá slunce“ </a:t>
            </a:r>
            <a:r>
              <a:rPr lang="cs-CZ" sz="2200" dirty="0" smtClean="0">
                <a:latin typeface="Arial" pitchFamily="34" charset="0"/>
                <a:cs typeface="Arial" pitchFamily="34" charset="0"/>
              </a:rPr>
              <a:t>(západní země)</a:t>
            </a:r>
          </a:p>
          <a:p>
            <a:r>
              <a:rPr lang="cs-CZ" sz="2200" dirty="0" smtClean="0">
                <a:latin typeface="Arial" pitchFamily="34" charset="0"/>
                <a:cs typeface="Arial" pitchFamily="34" charset="0"/>
              </a:rPr>
              <a:t>Asie – „</a:t>
            </a:r>
            <a:r>
              <a:rPr lang="cs-CZ" sz="2200" dirty="0" err="1" smtClean="0">
                <a:latin typeface="Arial" pitchFamily="34" charset="0"/>
                <a:cs typeface="Arial" pitchFamily="34" charset="0"/>
              </a:rPr>
              <a:t>asu</a:t>
            </a:r>
            <a:r>
              <a:rPr lang="cs-CZ" sz="2200" dirty="0" smtClean="0">
                <a:latin typeface="Arial" pitchFamily="34" charset="0"/>
                <a:cs typeface="Arial" pitchFamily="34" charset="0"/>
              </a:rPr>
              <a:t>“ (znamená „země východu“)</a:t>
            </a:r>
            <a:endParaRPr lang="cs-CZ" sz="2200" dirty="0">
              <a:latin typeface="Arial" pitchFamily="34" charset="0"/>
              <a:cs typeface="Arial" pitchFamily="34" charset="0"/>
            </a:endParaRPr>
          </a:p>
        </p:txBody>
      </p:sp>
      <p:pic>
        <p:nvPicPr>
          <p:cNvPr id="12" name="Picture 2" descr="C:\Documents and Settings\Iva\Local Settings\Temporary Internet Files\Content.IE5\2YCVNOQ7\MCj03501220000[1].wmf">
            <a:hlinkClick r:id="rId3"/>
          </p:cNvPr>
          <p:cNvPicPr>
            <a:picLocks noChangeAspect="1" noChangeArrowheads="1"/>
          </p:cNvPicPr>
          <p:nvPr/>
        </p:nvPicPr>
        <p:blipFill>
          <a:blip r:embed="rId4" cstate="print"/>
          <a:srcRect/>
          <a:stretch>
            <a:fillRect/>
          </a:stretch>
        </p:blipFill>
        <p:spPr bwMode="auto">
          <a:xfrm>
            <a:off x="8172400" y="1412776"/>
            <a:ext cx="773112" cy="911225"/>
          </a:xfrm>
          <a:prstGeom prst="rect">
            <a:avLst/>
          </a:prstGeom>
          <a:noFill/>
          <a:ln w="9525">
            <a:noFill/>
            <a:miter lim="800000"/>
            <a:headEnd/>
            <a:tailEnd/>
          </a:ln>
        </p:spPr>
      </p:pic>
      <p:sp>
        <p:nvSpPr>
          <p:cNvPr id="14" name="Obláček 13"/>
          <p:cNvSpPr/>
          <p:nvPr/>
        </p:nvSpPr>
        <p:spPr>
          <a:xfrm>
            <a:off x="5436096" y="1484784"/>
            <a:ext cx="2520280" cy="1008112"/>
          </a:xfrm>
          <a:prstGeom prst="cloudCallout">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smtClean="0">
                <a:solidFill>
                  <a:srgbClr val="DBF5F9">
                    <a:lumMod val="25000"/>
                  </a:srgbClr>
                </a:solidFill>
                <a:latin typeface="Arial Black" pitchFamily="34" charset="0"/>
              </a:rPr>
              <a:t>STARÝ SVĚT</a:t>
            </a:r>
            <a:endParaRPr lang="cs-CZ" sz="1600" b="1" dirty="0">
              <a:solidFill>
                <a:srgbClr val="DBF5F9">
                  <a:lumMod val="25000"/>
                </a:srgbClr>
              </a:solidFill>
              <a:latin typeface="Arial Black" pitchFamily="34" charset="0"/>
            </a:endParaRPr>
          </a:p>
        </p:txBody>
      </p:sp>
      <p:sp>
        <p:nvSpPr>
          <p:cNvPr id="15" name="Obláček 14"/>
          <p:cNvSpPr/>
          <p:nvPr/>
        </p:nvSpPr>
        <p:spPr>
          <a:xfrm>
            <a:off x="323528" y="1556792"/>
            <a:ext cx="3024336" cy="1008112"/>
          </a:xfrm>
          <a:prstGeom prst="cloudCallout">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smtClean="0">
                <a:solidFill>
                  <a:srgbClr val="DBF5F9">
                    <a:lumMod val="25000"/>
                  </a:srgbClr>
                </a:solidFill>
                <a:latin typeface="Arial Black" pitchFamily="34" charset="0"/>
              </a:rPr>
              <a:t>STARÝ KONTINENT</a:t>
            </a:r>
            <a:endParaRPr lang="cs-CZ" sz="1600" b="1" dirty="0">
              <a:solidFill>
                <a:srgbClr val="DBF5F9">
                  <a:lumMod val="25000"/>
                </a:srgbClr>
              </a:solidFill>
              <a:latin typeface="Arial Black" pitchFamily="34" charset="0"/>
            </a:endParaRPr>
          </a:p>
        </p:txBody>
      </p:sp>
      <p:sp>
        <p:nvSpPr>
          <p:cNvPr id="16" name="Obláček 15"/>
          <p:cNvSpPr/>
          <p:nvPr/>
        </p:nvSpPr>
        <p:spPr>
          <a:xfrm>
            <a:off x="2267744" y="2636912"/>
            <a:ext cx="3672408" cy="1080120"/>
          </a:xfrm>
          <a:prstGeom prst="cloudCallout">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smtClean="0">
                <a:solidFill>
                  <a:srgbClr val="DBF5F9">
                    <a:lumMod val="25000"/>
                  </a:srgbClr>
                </a:solidFill>
                <a:latin typeface="Arial Black" pitchFamily="34" charset="0"/>
              </a:rPr>
              <a:t>KOLÉBKA ZÁPADNÍ CIVILIZACE</a:t>
            </a:r>
            <a:endParaRPr lang="cs-CZ" sz="1600" b="1" dirty="0">
              <a:solidFill>
                <a:srgbClr val="DBF5F9">
                  <a:lumMod val="25000"/>
                </a:srgbClr>
              </a:solidFill>
              <a:latin typeface="Arial Black" pitchFamily="34" charset="0"/>
            </a:endParaRPr>
          </a:p>
        </p:txBody>
      </p:sp>
    </p:spTree>
    <p:extLst>
      <p:ext uri="{BB962C8B-B14F-4D97-AF65-F5344CB8AC3E}">
        <p14:creationId xmlns:p14="http://schemas.microsoft.com/office/powerpoint/2010/main" val="141257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style.rotation</p:attrName>
                                        </p:attrNameLst>
                                      </p:cBhvr>
                                      <p:tavLst>
                                        <p:tav tm="0">
                                          <p:val>
                                            <p:fltVal val="720"/>
                                          </p:val>
                                        </p:tav>
                                        <p:tav tm="100000">
                                          <p:val>
                                            <p:fltVal val="0"/>
                                          </p:val>
                                        </p:tav>
                                      </p:tavLst>
                                    </p:anim>
                                    <p:anim calcmode="lin" valueType="num">
                                      <p:cBhvr>
                                        <p:cTn id="9" dur="1000" fill="hold"/>
                                        <p:tgtEl>
                                          <p:spTgt spid="15"/>
                                        </p:tgtEl>
                                        <p:attrNameLst>
                                          <p:attrName>ppt_h</p:attrName>
                                        </p:attrNameLst>
                                      </p:cBhvr>
                                      <p:tavLst>
                                        <p:tav tm="0">
                                          <p:val>
                                            <p:fltVal val="0"/>
                                          </p:val>
                                        </p:tav>
                                        <p:tav tm="100000">
                                          <p:val>
                                            <p:strVal val="#ppt_h"/>
                                          </p:val>
                                        </p:tav>
                                      </p:tavLst>
                                    </p:anim>
                                    <p:anim calcmode="lin" valueType="num">
                                      <p:cBhvr>
                                        <p:cTn id="10" dur="1000" fill="hold"/>
                                        <p:tgtEl>
                                          <p:spTgt spid="1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style.rotation</p:attrName>
                                        </p:attrNameLst>
                                      </p:cBhvr>
                                      <p:tavLst>
                                        <p:tav tm="0">
                                          <p:val>
                                            <p:fltVal val="720"/>
                                          </p:val>
                                        </p:tav>
                                        <p:tav tm="100000">
                                          <p:val>
                                            <p:fltVal val="0"/>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style.rotation</p:attrName>
                                        </p:attrNameLst>
                                      </p:cBhvr>
                                      <p:tavLst>
                                        <p:tav tm="0">
                                          <p:val>
                                            <p:fltVal val="720"/>
                                          </p:val>
                                        </p:tav>
                                        <p:tav tm="100000">
                                          <p:val>
                                            <p:fltVal val="0"/>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blinds(horizontal)">
                                      <p:cBhvr>
                                        <p:cTn id="31" dur="500"/>
                                        <p:tgtEl>
                                          <p:spTgt spid="1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Effect transition="in" filter="blinds(horizontal)">
                                      <p:cBhvr>
                                        <p:cTn id="36" dur="500"/>
                                        <p:tgtEl>
                                          <p:spTgt spid="11">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animEffect transition="in" filter="blinds(horizontal)">
                                      <p:cBhvr>
                                        <p:cTn id="41" dur="500"/>
                                        <p:tgtEl>
                                          <p:spTgt spid="11">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1">
                                            <p:txEl>
                                              <p:pRg st="5" end="5"/>
                                            </p:txEl>
                                          </p:spTgt>
                                        </p:tgtEl>
                                        <p:attrNameLst>
                                          <p:attrName>style.visibility</p:attrName>
                                        </p:attrNameLst>
                                      </p:cBhvr>
                                      <p:to>
                                        <p:strVal val="visible"/>
                                      </p:to>
                                    </p:set>
                                    <p:animEffect transition="in" filter="blinds(horizontal)">
                                      <p:cBhvr>
                                        <p:cTn id="46"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cs-CZ" altLang="cs-CZ" sz="4000">
                <a:hlinkClick r:id="rId2" action="ppaction://hlinksldjump"/>
              </a:rPr>
              <a:t>ŠVÉDSKO</a:t>
            </a:r>
            <a:r>
              <a:rPr lang="cs-CZ" altLang="cs-CZ" sz="4000"/>
              <a:t> – STOCKHOLM (král.)</a:t>
            </a:r>
          </a:p>
        </p:txBody>
      </p:sp>
      <p:sp>
        <p:nvSpPr>
          <p:cNvPr id="6147" name="Rectangle 3"/>
          <p:cNvSpPr>
            <a:spLocks noGrp="1" noChangeArrowheads="1"/>
          </p:cNvSpPr>
          <p:nvPr>
            <p:ph type="body" sz="half" idx="1"/>
          </p:nvPr>
        </p:nvSpPr>
        <p:spPr/>
        <p:txBody>
          <a:bodyPr/>
          <a:lstStyle/>
          <a:p>
            <a:r>
              <a:rPr lang="cs-CZ" altLang="cs-CZ" sz="2400"/>
              <a:t>Přímořský (Skandinávský pol.), 450 tis.km</a:t>
            </a:r>
            <a:r>
              <a:rPr lang="cs-CZ" altLang="cs-CZ" sz="2400" baseline="30000"/>
              <a:t>2</a:t>
            </a:r>
            <a:r>
              <a:rPr lang="cs-CZ" altLang="cs-CZ" sz="2400"/>
              <a:t>, 8,6 mil., 21 ob/km</a:t>
            </a:r>
            <a:r>
              <a:rPr lang="cs-CZ" altLang="cs-CZ" sz="2400" baseline="30000"/>
              <a:t>2</a:t>
            </a:r>
            <a:r>
              <a:rPr lang="cs-CZ" altLang="cs-CZ" sz="2400"/>
              <a:t>. </a:t>
            </a:r>
          </a:p>
          <a:p>
            <a:r>
              <a:rPr lang="cs-CZ" altLang="cs-CZ" sz="2400"/>
              <a:t>Pohoří a plošiny, ledovcová jezera, </a:t>
            </a:r>
            <a:r>
              <a:rPr lang="cs-CZ" altLang="cs-CZ" sz="2400">
                <a:cs typeface="Arial" panose="020B0604020202020204" pitchFamily="34" charset="0"/>
              </a:rPr>
              <a:t>⅔ rozlohy tajga.</a:t>
            </a:r>
          </a:p>
          <a:p>
            <a:r>
              <a:rPr lang="cs-CZ" altLang="cs-CZ" sz="2400">
                <a:cs typeface="Arial" panose="020B0604020202020204" pitchFamily="34" charset="0"/>
              </a:rPr>
              <a:t>Rybolov x jih obilniny, těžba železné rudy (Kiruna, G</a:t>
            </a:r>
            <a:r>
              <a:rPr lang="en-US" altLang="cs-CZ" sz="2400">
                <a:cs typeface="Arial" panose="020B0604020202020204" pitchFamily="34" charset="0"/>
              </a:rPr>
              <a:t>ä</a:t>
            </a:r>
            <a:r>
              <a:rPr lang="cs-CZ" altLang="cs-CZ" sz="2400">
                <a:cs typeface="Arial" panose="020B0604020202020204" pitchFamily="34" charset="0"/>
              </a:rPr>
              <a:t>llivare) a výroba oceli, strojírenství a dřevozpracující.</a:t>
            </a:r>
            <a:endParaRPr lang="en-US" altLang="cs-CZ" sz="2400">
              <a:cs typeface="Arial" panose="020B0604020202020204" pitchFamily="34" charset="0"/>
            </a:endParaRPr>
          </a:p>
          <a:p>
            <a:endParaRPr lang="cs-CZ" altLang="cs-CZ" sz="2400">
              <a:cs typeface="Arial" panose="020B0604020202020204" pitchFamily="34" charset="0"/>
            </a:endParaRPr>
          </a:p>
        </p:txBody>
      </p:sp>
      <p:pic>
        <p:nvPicPr>
          <p:cNvPr id="6149" name="Picture 5" descr="stockhol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87900" y="1193800"/>
            <a:ext cx="3744913" cy="2459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2" name="Picture 8" descr="abba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148263" y="3860800"/>
            <a:ext cx="3302000"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95072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188913"/>
            <a:ext cx="8229600" cy="1143000"/>
          </a:xfrm>
        </p:spPr>
        <p:txBody>
          <a:bodyPr/>
          <a:lstStyle/>
          <a:p>
            <a:r>
              <a:rPr lang="cs-CZ" altLang="cs-CZ">
                <a:hlinkClick r:id="rId2" action="ppaction://hlinksldjump"/>
              </a:rPr>
              <a:t>FINSKO</a:t>
            </a:r>
            <a:r>
              <a:rPr lang="cs-CZ" altLang="cs-CZ"/>
              <a:t> – HELSINKI (rep.)</a:t>
            </a:r>
          </a:p>
        </p:txBody>
      </p:sp>
      <p:sp>
        <p:nvSpPr>
          <p:cNvPr id="7171" name="Rectangle 3"/>
          <p:cNvSpPr>
            <a:spLocks noGrp="1" noChangeArrowheads="1"/>
          </p:cNvSpPr>
          <p:nvPr>
            <p:ph type="body" sz="half" idx="1"/>
          </p:nvPr>
        </p:nvSpPr>
        <p:spPr>
          <a:xfrm>
            <a:off x="179388" y="1196975"/>
            <a:ext cx="8640762" cy="2016125"/>
          </a:xfrm>
        </p:spPr>
        <p:txBody>
          <a:bodyPr/>
          <a:lstStyle/>
          <a:p>
            <a:pPr>
              <a:lnSpc>
                <a:spcPct val="90000"/>
              </a:lnSpc>
            </a:pPr>
            <a:r>
              <a:rPr lang="cs-CZ" altLang="cs-CZ" sz="2000"/>
              <a:t>Přímořský (Skandinávský pol.), 338 tis.km</a:t>
            </a:r>
            <a:r>
              <a:rPr lang="cs-CZ" altLang="cs-CZ" sz="2000" baseline="30000"/>
              <a:t>2</a:t>
            </a:r>
            <a:r>
              <a:rPr lang="cs-CZ" altLang="cs-CZ" sz="2000"/>
              <a:t>, 5 mil., 16 ob/km</a:t>
            </a:r>
            <a:r>
              <a:rPr lang="cs-CZ" altLang="cs-CZ" sz="2000" baseline="30000"/>
              <a:t>2</a:t>
            </a:r>
            <a:r>
              <a:rPr lang="cs-CZ" altLang="cs-CZ" sz="2000"/>
              <a:t>.</a:t>
            </a:r>
            <a:endParaRPr lang="cs-CZ" altLang="cs-CZ" sz="2000" baseline="30000"/>
          </a:p>
          <a:p>
            <a:pPr>
              <a:lnSpc>
                <a:spcPct val="90000"/>
              </a:lnSpc>
            </a:pPr>
            <a:r>
              <a:rPr lang="cs-CZ" altLang="cs-CZ" sz="2000"/>
              <a:t>Povrch zarovnán ledovcem – země „tisíce jezer“ (ve skutečnosti přes 60 tisíc), tajga (nejvíce lesů v Evropě) x na severu tundra.</a:t>
            </a:r>
          </a:p>
          <a:p>
            <a:pPr>
              <a:lnSpc>
                <a:spcPct val="90000"/>
              </a:lnSpc>
            </a:pPr>
            <a:r>
              <a:rPr lang="cs-CZ" altLang="cs-CZ" sz="2000"/>
              <a:t>Rybolov x zemědělství jih, málo nerostů, významná těžba dřeva a dřevařský průmysl, komunikační technika (NOKIA). Ugrofinský národ + sever Laponsko.</a:t>
            </a:r>
          </a:p>
        </p:txBody>
      </p:sp>
      <p:pic>
        <p:nvPicPr>
          <p:cNvPr id="7173" name="Picture 5" descr="finlandmain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300788" y="3644900"/>
            <a:ext cx="2730500"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6" name="Picture 8" descr="finland"/>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23850" y="3068638"/>
            <a:ext cx="5688013" cy="3744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9136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8313" y="44450"/>
            <a:ext cx="8229600" cy="792163"/>
          </a:xfrm>
        </p:spPr>
        <p:txBody>
          <a:bodyPr/>
          <a:lstStyle/>
          <a:p>
            <a:r>
              <a:rPr lang="cs-CZ" altLang="cs-CZ" sz="4000">
                <a:hlinkClick r:id="rId2" action="ppaction://hlinksldjump"/>
              </a:rPr>
              <a:t>DÁNSKO</a:t>
            </a:r>
            <a:r>
              <a:rPr lang="cs-CZ" altLang="cs-CZ" sz="4000"/>
              <a:t> – KOBENHAVN (král.)</a:t>
            </a:r>
          </a:p>
        </p:txBody>
      </p:sp>
      <p:sp>
        <p:nvSpPr>
          <p:cNvPr id="8195" name="Rectangle 3"/>
          <p:cNvSpPr>
            <a:spLocks noGrp="1" noChangeArrowheads="1"/>
          </p:cNvSpPr>
          <p:nvPr>
            <p:ph type="body" sz="half" idx="1"/>
          </p:nvPr>
        </p:nvSpPr>
        <p:spPr>
          <a:xfrm>
            <a:off x="395288" y="4076700"/>
            <a:ext cx="8218487" cy="1905000"/>
          </a:xfrm>
        </p:spPr>
        <p:txBody>
          <a:bodyPr/>
          <a:lstStyle/>
          <a:p>
            <a:pPr>
              <a:lnSpc>
                <a:spcPct val="80000"/>
              </a:lnSpc>
            </a:pPr>
            <a:r>
              <a:rPr lang="cs-CZ" altLang="cs-CZ" sz="2400"/>
              <a:t>Přímořský (Jutský pol.), 43 tis.km</a:t>
            </a:r>
            <a:r>
              <a:rPr lang="cs-CZ" altLang="cs-CZ" sz="2400" baseline="30000"/>
              <a:t>2</a:t>
            </a:r>
            <a:r>
              <a:rPr lang="cs-CZ" altLang="cs-CZ" sz="2400"/>
              <a:t>, 5 mil., </a:t>
            </a:r>
          </a:p>
          <a:p>
            <a:pPr>
              <a:lnSpc>
                <a:spcPct val="80000"/>
              </a:lnSpc>
              <a:buFontTx/>
              <a:buNone/>
            </a:pPr>
            <a:r>
              <a:rPr lang="cs-CZ" altLang="cs-CZ" sz="2400"/>
              <a:t>120 ob/km</a:t>
            </a:r>
            <a:r>
              <a:rPr lang="cs-CZ" altLang="cs-CZ" sz="2400" baseline="30000"/>
              <a:t>2</a:t>
            </a:r>
            <a:r>
              <a:rPr lang="cs-CZ" altLang="cs-CZ" sz="2400"/>
              <a:t>.</a:t>
            </a:r>
            <a:endParaRPr lang="cs-CZ" altLang="cs-CZ" sz="2400" baseline="30000"/>
          </a:p>
          <a:p>
            <a:pPr>
              <a:lnSpc>
                <a:spcPct val="80000"/>
              </a:lnSpc>
            </a:pPr>
            <a:r>
              <a:rPr lang="cs-CZ" altLang="cs-CZ" sz="2400"/>
              <a:t>Leží na rovinatém Jutském poloostrově a přilehlých ostrovech v mírném podnebném pásu. 60% povrchu zaujímá orná půda. Grónsko.</a:t>
            </a:r>
          </a:p>
          <a:p>
            <a:pPr>
              <a:lnSpc>
                <a:spcPct val="80000"/>
              </a:lnSpc>
            </a:pPr>
            <a:r>
              <a:rPr lang="cs-CZ" altLang="cs-CZ" sz="2400"/>
              <a:t>Důležité a vyspělé je zemědělství (vývoz), těžba ropy ze Severního moře.</a:t>
            </a:r>
          </a:p>
          <a:p>
            <a:pPr>
              <a:lnSpc>
                <a:spcPct val="80000"/>
              </a:lnSpc>
            </a:pPr>
            <a:r>
              <a:rPr lang="cs-CZ" altLang="cs-CZ" sz="2400"/>
              <a:t>Autonomní území: Grónsko, Faerské ostrovy </a:t>
            </a:r>
          </a:p>
          <a:p>
            <a:pPr>
              <a:lnSpc>
                <a:spcPct val="80000"/>
              </a:lnSpc>
            </a:pPr>
            <a:endParaRPr lang="cs-CZ" altLang="cs-CZ" sz="2400"/>
          </a:p>
        </p:txBody>
      </p:sp>
      <p:pic>
        <p:nvPicPr>
          <p:cNvPr id="8197" name="Picture 5" descr="kobenhave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659563" y="2133600"/>
            <a:ext cx="2054225" cy="2735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6" name="Picture 14" descr="unisize-img_28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908050"/>
            <a:ext cx="4225925" cy="3170238"/>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kodan"/>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779838" y="765175"/>
            <a:ext cx="5184775" cy="1336675"/>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37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633412"/>
          </a:xfrm>
        </p:spPr>
        <p:txBody>
          <a:bodyPr/>
          <a:lstStyle/>
          <a:p>
            <a:r>
              <a:rPr lang="cs-CZ" altLang="cs-CZ" sz="4000">
                <a:hlinkClick r:id="rId2" action="ppaction://hlinksldjump"/>
              </a:rPr>
              <a:t>ISLAND</a:t>
            </a:r>
            <a:r>
              <a:rPr lang="cs-CZ" altLang="cs-CZ" sz="4000"/>
              <a:t> – REYKJAVÍK (rep.)</a:t>
            </a:r>
          </a:p>
        </p:txBody>
      </p:sp>
      <p:sp>
        <p:nvSpPr>
          <p:cNvPr id="9219" name="Rectangle 3"/>
          <p:cNvSpPr>
            <a:spLocks noGrp="1" noChangeArrowheads="1"/>
          </p:cNvSpPr>
          <p:nvPr>
            <p:ph type="body" sz="half" idx="1"/>
          </p:nvPr>
        </p:nvSpPr>
        <p:spPr>
          <a:xfrm>
            <a:off x="107950" y="1052513"/>
            <a:ext cx="5472113" cy="3024187"/>
          </a:xfrm>
        </p:spPr>
        <p:txBody>
          <a:bodyPr/>
          <a:lstStyle/>
          <a:p>
            <a:pPr>
              <a:lnSpc>
                <a:spcPct val="90000"/>
              </a:lnSpc>
            </a:pPr>
            <a:r>
              <a:rPr lang="cs-CZ" altLang="cs-CZ" sz="2400"/>
              <a:t>Ostrovní, 103 tis.km</a:t>
            </a:r>
            <a:r>
              <a:rPr lang="cs-CZ" altLang="cs-CZ" sz="2400" baseline="30000"/>
              <a:t>2</a:t>
            </a:r>
            <a:r>
              <a:rPr lang="cs-CZ" altLang="cs-CZ" sz="2400"/>
              <a:t>, 0,3 mil., 3,3 ob/km</a:t>
            </a:r>
            <a:r>
              <a:rPr lang="cs-CZ" altLang="cs-CZ" sz="2400" baseline="30000"/>
              <a:t>2</a:t>
            </a:r>
            <a:r>
              <a:rPr lang="cs-CZ" altLang="cs-CZ" sz="2400"/>
              <a:t>.</a:t>
            </a:r>
            <a:endParaRPr lang="cs-CZ" altLang="cs-CZ" sz="2400" baseline="30000"/>
          </a:p>
          <a:p>
            <a:pPr>
              <a:lnSpc>
                <a:spcPct val="90000"/>
              </a:lnSpc>
            </a:pPr>
            <a:r>
              <a:rPr lang="cs-CZ" altLang="cs-CZ" sz="2400"/>
              <a:t>Sopečná aktivita (sopky, gejzíry), pevninský ledovec.</a:t>
            </a:r>
          </a:p>
          <a:p>
            <a:pPr>
              <a:lnSpc>
                <a:spcPct val="90000"/>
              </a:lnSpc>
            </a:pPr>
            <a:r>
              <a:rPr lang="cs-CZ" altLang="cs-CZ" sz="2400"/>
              <a:t>Důležitý rybolov (r. 2006 - zahájený výlov velryb), chov ovcí a roste význam CR. Geotermální energie (vytápění a ohřev vody).</a:t>
            </a:r>
          </a:p>
        </p:txBody>
      </p:sp>
      <p:pic>
        <p:nvPicPr>
          <p:cNvPr id="9235" name="Picture 19" descr="is1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900113" y="4005263"/>
            <a:ext cx="4176712" cy="278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38" name="Picture 22" descr="1309407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795963" y="1628775"/>
            <a:ext cx="3168650" cy="4751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87263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ek 20" descr="birk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857750"/>
            <a:ext cx="164306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ázek 19" descr="suomenlinn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500438"/>
            <a:ext cx="163195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ázek 18" descr="visb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214563"/>
            <a:ext cx="161925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ázek 17" descr="alta.rytin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000125"/>
            <a:ext cx="1641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285750" y="214313"/>
            <a:ext cx="8643938" cy="774700"/>
          </a:xfrm>
        </p:spPr>
        <p:txBody>
          <a:bodyPr>
            <a:normAutofit/>
          </a:bodyPr>
          <a:lstStyle/>
          <a:p>
            <a:pPr algn="ctr" eaLnBrk="1" fontAlgn="auto" hangingPunct="1">
              <a:spcAft>
                <a:spcPts val="0"/>
              </a:spcAft>
              <a:defRPr/>
            </a:pPr>
            <a:r>
              <a:rPr lang="cs-CZ" b="1" dirty="0" smtClean="0">
                <a:solidFill>
                  <a:srgbClr val="993300"/>
                </a:solidFill>
                <a:effectLst>
                  <a:outerShdw blurRad="38100" dist="38100" dir="2700000" algn="tl">
                    <a:srgbClr val="000000">
                      <a:alpha val="43137"/>
                    </a:srgbClr>
                  </a:outerShdw>
                </a:effectLst>
                <a:latin typeface="Arial Rounded MT Bold" pitchFamily="34" charset="0"/>
              </a:rPr>
              <a:t>Cestovní ruch</a:t>
            </a:r>
            <a:endParaRPr lang="cs-CZ" b="1" dirty="0">
              <a:solidFill>
                <a:srgbClr val="993300"/>
              </a:solidFill>
              <a:effectLst>
                <a:outerShdw blurRad="38100" dist="38100" dir="2700000" algn="tl">
                  <a:srgbClr val="000000">
                    <a:alpha val="43137"/>
                  </a:srgbClr>
                </a:outerShdw>
              </a:effectLst>
              <a:latin typeface="Arial Rounded MT Bold" pitchFamily="34" charset="0"/>
            </a:endParaRPr>
          </a:p>
        </p:txBody>
      </p:sp>
      <p:sp>
        <p:nvSpPr>
          <p:cNvPr id="29703" name="Zástupný symbol pro obsah 2"/>
          <p:cNvSpPr>
            <a:spLocks noGrp="1"/>
          </p:cNvSpPr>
          <p:nvPr>
            <p:ph sz="quarter" idx="1"/>
          </p:nvPr>
        </p:nvSpPr>
        <p:spPr>
          <a:xfrm>
            <a:off x="357188" y="1071563"/>
            <a:ext cx="2428875" cy="5072062"/>
          </a:xfrm>
        </p:spPr>
        <p:txBody>
          <a:bodyPr/>
          <a:lstStyle/>
          <a:p>
            <a:pPr eaLnBrk="1" hangingPunct="1">
              <a:buClr>
                <a:srgbClr val="993300"/>
              </a:buClr>
            </a:pPr>
            <a:r>
              <a:rPr lang="cs-CZ" altLang="cs-CZ" sz="2400" b="1" smtClean="0">
                <a:latin typeface="Times New Roman" panose="02020603050405020304" pitchFamily="18" charset="0"/>
                <a:cs typeface="Times New Roman" panose="02020603050405020304" pitchFamily="18" charset="0"/>
              </a:rPr>
              <a:t>Alta: </a:t>
            </a:r>
          </a:p>
          <a:p>
            <a:pPr eaLnBrk="1" hangingPunct="1">
              <a:buClr>
                <a:srgbClr val="993300"/>
              </a:buClr>
            </a:pPr>
            <a:endParaRPr lang="cs-CZ" altLang="cs-CZ" sz="2400" b="1" smtClean="0">
              <a:latin typeface="Times New Roman" panose="02020603050405020304" pitchFamily="18" charset="0"/>
              <a:cs typeface="Times New Roman" panose="02020603050405020304" pitchFamily="18" charset="0"/>
            </a:endParaRPr>
          </a:p>
          <a:p>
            <a:pPr eaLnBrk="1" hangingPunct="1">
              <a:buClr>
                <a:srgbClr val="993300"/>
              </a:buClr>
            </a:pPr>
            <a:endParaRPr lang="cs-CZ" altLang="cs-CZ" sz="2400" b="1" smtClean="0">
              <a:latin typeface="Times New Roman" panose="02020603050405020304" pitchFamily="18" charset="0"/>
              <a:cs typeface="Times New Roman" panose="02020603050405020304" pitchFamily="18" charset="0"/>
            </a:endParaRPr>
          </a:p>
          <a:p>
            <a:pPr eaLnBrk="1" hangingPunct="1">
              <a:buClr>
                <a:srgbClr val="993300"/>
              </a:buClr>
            </a:pPr>
            <a:r>
              <a:rPr lang="cs-CZ" altLang="cs-CZ" sz="2400" b="1" smtClean="0">
                <a:latin typeface="Times New Roman" panose="02020603050405020304" pitchFamily="18" charset="0"/>
                <a:cs typeface="Times New Roman" panose="02020603050405020304" pitchFamily="18" charset="0"/>
              </a:rPr>
              <a:t>Visby: </a:t>
            </a:r>
          </a:p>
          <a:p>
            <a:pPr eaLnBrk="1" hangingPunct="1">
              <a:buClr>
                <a:srgbClr val="993300"/>
              </a:buClr>
            </a:pPr>
            <a:endParaRPr lang="cs-CZ" altLang="cs-CZ" sz="2400" b="1" smtClean="0">
              <a:latin typeface="Times New Roman" panose="02020603050405020304" pitchFamily="18" charset="0"/>
              <a:cs typeface="Times New Roman" panose="02020603050405020304" pitchFamily="18" charset="0"/>
            </a:endParaRPr>
          </a:p>
          <a:p>
            <a:pPr eaLnBrk="1" hangingPunct="1">
              <a:buClr>
                <a:srgbClr val="993300"/>
              </a:buClr>
            </a:pPr>
            <a:endParaRPr lang="cs-CZ" altLang="cs-CZ" sz="2400" b="1" smtClean="0">
              <a:latin typeface="Times New Roman" panose="02020603050405020304" pitchFamily="18" charset="0"/>
              <a:cs typeface="Times New Roman" panose="02020603050405020304" pitchFamily="18" charset="0"/>
            </a:endParaRPr>
          </a:p>
          <a:p>
            <a:pPr eaLnBrk="1" hangingPunct="1">
              <a:buClr>
                <a:srgbClr val="993300"/>
              </a:buClr>
            </a:pPr>
            <a:r>
              <a:rPr lang="cs-CZ" altLang="cs-CZ" sz="2400" b="1" smtClean="0">
                <a:latin typeface="Times New Roman" panose="02020603050405020304" pitchFamily="18" charset="0"/>
                <a:cs typeface="Times New Roman" panose="02020603050405020304" pitchFamily="18" charset="0"/>
              </a:rPr>
              <a:t>Suomenlinna: </a:t>
            </a:r>
          </a:p>
          <a:p>
            <a:pPr eaLnBrk="1" hangingPunct="1">
              <a:buClr>
                <a:srgbClr val="993300"/>
              </a:buClr>
            </a:pPr>
            <a:endParaRPr lang="cs-CZ" altLang="cs-CZ" sz="2400" b="1" smtClean="0">
              <a:latin typeface="Times New Roman" panose="02020603050405020304" pitchFamily="18" charset="0"/>
              <a:cs typeface="Times New Roman" panose="02020603050405020304" pitchFamily="18" charset="0"/>
            </a:endParaRPr>
          </a:p>
          <a:p>
            <a:pPr eaLnBrk="1" hangingPunct="1">
              <a:buClr>
                <a:srgbClr val="993300"/>
              </a:buClr>
            </a:pPr>
            <a:endParaRPr lang="cs-CZ" altLang="cs-CZ" sz="2400" b="1" smtClean="0">
              <a:latin typeface="Times New Roman" panose="02020603050405020304" pitchFamily="18" charset="0"/>
              <a:cs typeface="Times New Roman" panose="02020603050405020304" pitchFamily="18" charset="0"/>
            </a:endParaRPr>
          </a:p>
          <a:p>
            <a:pPr eaLnBrk="1" hangingPunct="1">
              <a:buClr>
                <a:srgbClr val="993300"/>
              </a:buClr>
            </a:pPr>
            <a:r>
              <a:rPr lang="cs-CZ" altLang="cs-CZ" sz="2400" b="1" smtClean="0">
                <a:latin typeface="Times New Roman" panose="02020603050405020304" pitchFamily="18" charset="0"/>
                <a:cs typeface="Times New Roman" panose="02020603050405020304" pitchFamily="18" charset="0"/>
              </a:rPr>
              <a:t>Birka</a:t>
            </a:r>
            <a:r>
              <a:rPr lang="cs-CZ" altLang="cs-CZ" sz="2400" smtClean="0">
                <a:latin typeface="Times New Roman" panose="02020603050405020304" pitchFamily="18" charset="0"/>
                <a:cs typeface="Times New Roman" panose="02020603050405020304" pitchFamily="18" charset="0"/>
              </a:rPr>
              <a:t>:</a:t>
            </a:r>
            <a:r>
              <a:rPr lang="cs-CZ" altLang="cs-CZ" sz="2400" b="1" smtClean="0">
                <a:latin typeface="Times New Roman" panose="02020603050405020304" pitchFamily="18" charset="0"/>
                <a:cs typeface="Times New Roman" panose="02020603050405020304" pitchFamily="18" charset="0"/>
              </a:rPr>
              <a:t> </a:t>
            </a:r>
          </a:p>
        </p:txBody>
      </p:sp>
      <p:sp>
        <p:nvSpPr>
          <p:cNvPr id="10" name="TextovéPole 9"/>
          <p:cNvSpPr txBox="1">
            <a:spLocks noChangeArrowheads="1"/>
          </p:cNvSpPr>
          <p:nvPr/>
        </p:nvSpPr>
        <p:spPr bwMode="auto">
          <a:xfrm>
            <a:off x="1857375" y="1127125"/>
            <a:ext cx="49291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cs-CZ" altLang="cs-CZ" sz="2000" smtClean="0">
                <a:solidFill>
                  <a:prstClr val="black"/>
                </a:solidFill>
                <a:latin typeface="Times New Roman" panose="02020603050405020304" pitchFamily="18" charset="0"/>
                <a:cs typeface="Times New Roman" panose="02020603050405020304" pitchFamily="18" charset="0"/>
              </a:rPr>
              <a:t>město na severu Norska, slavné díky nástěnným malbám starým až 6,5 tis. let (památka UNESCO)</a:t>
            </a:r>
          </a:p>
        </p:txBody>
      </p:sp>
      <p:sp>
        <p:nvSpPr>
          <p:cNvPr id="11" name="TextovéPole 10"/>
          <p:cNvSpPr txBox="1">
            <a:spLocks noChangeArrowheads="1"/>
          </p:cNvSpPr>
          <p:nvPr/>
        </p:nvSpPr>
        <p:spPr bwMode="auto">
          <a:xfrm>
            <a:off x="1928813" y="2428875"/>
            <a:ext cx="47863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cs-CZ" altLang="cs-CZ" sz="2000" smtClean="0">
                <a:solidFill>
                  <a:prstClr val="black"/>
                </a:solidFill>
                <a:latin typeface="Times New Roman" panose="02020603050405020304" pitchFamily="18" charset="0"/>
                <a:cs typeface="Times New Roman" panose="02020603050405020304" pitchFamily="18" charset="0"/>
              </a:rPr>
              <a:t>švédské město na ostrově Gotland, zachovalý středověký charakter </a:t>
            </a:r>
            <a:br>
              <a:rPr lang="cs-CZ" altLang="cs-CZ" sz="2000" smtClean="0">
                <a:solidFill>
                  <a:prstClr val="black"/>
                </a:solidFill>
                <a:latin typeface="Times New Roman" panose="02020603050405020304" pitchFamily="18" charset="0"/>
                <a:cs typeface="Times New Roman" panose="02020603050405020304" pitchFamily="18" charset="0"/>
              </a:rPr>
            </a:br>
            <a:r>
              <a:rPr lang="cs-CZ" altLang="cs-CZ" sz="2000" smtClean="0">
                <a:solidFill>
                  <a:prstClr val="black"/>
                </a:solidFill>
                <a:latin typeface="Times New Roman" panose="02020603050405020304" pitchFamily="18" charset="0"/>
                <a:cs typeface="Times New Roman" panose="02020603050405020304" pitchFamily="18" charset="0"/>
              </a:rPr>
              <a:t>(památka UNESCO)</a:t>
            </a:r>
            <a:endParaRPr lang="cs-CZ" altLang="cs-CZ" sz="2000" smtClean="0">
              <a:solidFill>
                <a:prstClr val="black"/>
              </a:solidFill>
              <a:latin typeface="Perpetua" panose="02020502060401020303" pitchFamily="18" charset="0"/>
            </a:endParaRPr>
          </a:p>
        </p:txBody>
      </p:sp>
      <p:sp>
        <p:nvSpPr>
          <p:cNvPr id="12" name="TextovéPole 11"/>
          <p:cNvSpPr txBox="1">
            <a:spLocks noChangeArrowheads="1"/>
          </p:cNvSpPr>
          <p:nvPr/>
        </p:nvSpPr>
        <p:spPr bwMode="auto">
          <a:xfrm>
            <a:off x="2714625" y="3721100"/>
            <a:ext cx="4000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cs-CZ" altLang="cs-CZ" sz="2000" smtClean="0">
                <a:solidFill>
                  <a:prstClr val="black"/>
                </a:solidFill>
                <a:latin typeface="Times New Roman" panose="02020603050405020304" pitchFamily="18" charset="0"/>
                <a:cs typeface="Times New Roman" panose="02020603050405020304" pitchFamily="18" charset="0"/>
              </a:rPr>
              <a:t>finská obranná pevnost na předměstí Helsinek (památka UNESCO)</a:t>
            </a:r>
            <a:endParaRPr lang="cs-CZ" altLang="cs-CZ" sz="2000" smtClean="0">
              <a:solidFill>
                <a:prstClr val="black"/>
              </a:solidFill>
              <a:latin typeface="Perpetua" panose="02020502060401020303" pitchFamily="18" charset="0"/>
            </a:endParaRPr>
          </a:p>
        </p:txBody>
      </p:sp>
      <p:sp>
        <p:nvSpPr>
          <p:cNvPr id="13" name="TextovéPole 12"/>
          <p:cNvSpPr txBox="1">
            <a:spLocks noChangeArrowheads="1"/>
          </p:cNvSpPr>
          <p:nvPr/>
        </p:nvSpPr>
        <p:spPr bwMode="auto">
          <a:xfrm>
            <a:off x="1857375" y="4984750"/>
            <a:ext cx="49291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cs-CZ" altLang="cs-CZ" sz="2000" dirty="0" smtClean="0">
                <a:solidFill>
                  <a:prstClr val="black"/>
                </a:solidFill>
                <a:latin typeface="Times New Roman" panose="02020603050405020304" pitchFamily="18" charset="0"/>
                <a:cs typeface="Times New Roman" panose="02020603050405020304" pitchFamily="18" charset="0"/>
              </a:rPr>
              <a:t>významné obchodní středisko z doby Vikingů ležící na ostrově uprostřed jezera </a:t>
            </a:r>
            <a:r>
              <a:rPr lang="cs-CZ" altLang="cs-CZ" sz="2000" dirty="0" err="1" smtClean="0">
                <a:solidFill>
                  <a:prstClr val="black"/>
                </a:solidFill>
                <a:latin typeface="Times New Roman" panose="02020603050405020304" pitchFamily="18" charset="0"/>
                <a:cs typeface="Times New Roman" panose="02020603050405020304" pitchFamily="18" charset="0"/>
              </a:rPr>
              <a:t>Mälaren</a:t>
            </a:r>
            <a:r>
              <a:rPr lang="cs-CZ" altLang="cs-CZ" sz="2000" dirty="0" smtClean="0">
                <a:solidFill>
                  <a:prstClr val="black"/>
                </a:solidFill>
                <a:latin typeface="Times New Roman" panose="02020603050405020304" pitchFamily="18" charset="0"/>
                <a:cs typeface="Times New Roman" panose="02020603050405020304" pitchFamily="18" charset="0"/>
              </a:rPr>
              <a:t> </a:t>
            </a:r>
            <a:r>
              <a:rPr lang="cs-CZ" altLang="cs-CZ" sz="2000" dirty="0">
                <a:solidFill>
                  <a:prstClr val="black"/>
                </a:solidFill>
                <a:latin typeface="Times New Roman" panose="02020603050405020304" pitchFamily="18" charset="0"/>
                <a:cs typeface="Times New Roman" panose="02020603050405020304" pitchFamily="18" charset="0"/>
              </a:rPr>
              <a:t>asi třicet kilometrů západně od Stockholmu. (</a:t>
            </a:r>
            <a:r>
              <a:rPr lang="cs-CZ" altLang="cs-CZ" sz="2000" dirty="0" smtClean="0">
                <a:solidFill>
                  <a:prstClr val="black"/>
                </a:solidFill>
                <a:latin typeface="Times New Roman" panose="02020603050405020304" pitchFamily="18" charset="0"/>
                <a:cs typeface="Times New Roman" panose="02020603050405020304" pitchFamily="18" charset="0"/>
              </a:rPr>
              <a:t>dnes památka UNESCO)</a:t>
            </a:r>
            <a:endParaRPr lang="cs-CZ" altLang="cs-CZ" sz="2000" dirty="0" smtClean="0">
              <a:solidFill>
                <a:prstClr val="black"/>
              </a:solidFill>
              <a:latin typeface="Perpetua" panose="02020502060401020303" pitchFamily="18" charset="0"/>
            </a:endParaRPr>
          </a:p>
        </p:txBody>
      </p:sp>
      <p:sp>
        <p:nvSpPr>
          <p:cNvPr id="21518" name="TextovéPole 15"/>
          <p:cNvSpPr txBox="1">
            <a:spLocks noChangeArrowheads="1"/>
          </p:cNvSpPr>
          <p:nvPr/>
        </p:nvSpPr>
        <p:spPr bwMode="auto">
          <a:xfrm>
            <a:off x="6808788" y="5786438"/>
            <a:ext cx="62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cs-CZ" altLang="cs-CZ" sz="1200" smtClean="0">
                <a:solidFill>
                  <a:prstClr val="white"/>
                </a:solidFill>
                <a:latin typeface="Perpetua" panose="02020502060401020303" pitchFamily="18" charset="0"/>
              </a:rPr>
              <a:t>Obr. 45</a:t>
            </a:r>
          </a:p>
        </p:txBody>
      </p:sp>
      <p:sp>
        <p:nvSpPr>
          <p:cNvPr id="21519" name="TextovéPole 16"/>
          <p:cNvSpPr txBox="1">
            <a:spLocks noChangeArrowheads="1"/>
          </p:cNvSpPr>
          <p:nvPr/>
        </p:nvSpPr>
        <p:spPr bwMode="auto">
          <a:xfrm>
            <a:off x="6808788" y="4429125"/>
            <a:ext cx="62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cs-CZ" altLang="cs-CZ" sz="1200" smtClean="0">
                <a:solidFill>
                  <a:prstClr val="white"/>
                </a:solidFill>
                <a:latin typeface="Perpetua" panose="02020502060401020303" pitchFamily="18" charset="0"/>
              </a:rPr>
              <a:t>Obr. 44</a:t>
            </a:r>
          </a:p>
        </p:txBody>
      </p:sp>
      <p:sp>
        <p:nvSpPr>
          <p:cNvPr id="21520" name="TextovéPole 17"/>
          <p:cNvSpPr txBox="1">
            <a:spLocks noChangeArrowheads="1"/>
          </p:cNvSpPr>
          <p:nvPr/>
        </p:nvSpPr>
        <p:spPr bwMode="auto">
          <a:xfrm>
            <a:off x="6808788" y="3152775"/>
            <a:ext cx="62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cs-CZ" altLang="cs-CZ" sz="1200" smtClean="0">
                <a:solidFill>
                  <a:prstClr val="white"/>
                </a:solidFill>
                <a:latin typeface="Perpetua" panose="02020502060401020303" pitchFamily="18" charset="0"/>
              </a:rPr>
              <a:t>Obr. 43</a:t>
            </a:r>
          </a:p>
        </p:txBody>
      </p:sp>
      <p:sp>
        <p:nvSpPr>
          <p:cNvPr id="21521" name="TextovéPole 18"/>
          <p:cNvSpPr txBox="1">
            <a:spLocks noChangeArrowheads="1"/>
          </p:cNvSpPr>
          <p:nvPr/>
        </p:nvSpPr>
        <p:spPr bwMode="auto">
          <a:xfrm>
            <a:off x="6808788" y="1866900"/>
            <a:ext cx="68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cs-CZ" altLang="cs-CZ" sz="1200" smtClean="0">
                <a:solidFill>
                  <a:prstClr val="black"/>
                </a:solidFill>
                <a:latin typeface="Perpetua" panose="02020502060401020303" pitchFamily="18" charset="0"/>
              </a:rPr>
              <a:t>Obr. 42</a:t>
            </a:r>
          </a:p>
        </p:txBody>
      </p:sp>
      <p:sp>
        <p:nvSpPr>
          <p:cNvPr id="29712" name="Zástupný symbol pro zápatí 3"/>
          <p:cNvSpPr>
            <a:spLocks noGrp="1"/>
          </p:cNvSpPr>
          <p:nvPr>
            <p:ph type="ftr" sz="quarter" idx="11"/>
          </p:nvPr>
        </p:nvSpPr>
        <p:spPr bwMode="auto">
          <a:xfrm>
            <a:off x="857250" y="6286500"/>
            <a:ext cx="7643813" cy="365125"/>
          </a:xfrm>
          <a:ln>
            <a:miter lim="800000"/>
            <a:headEnd/>
            <a:tailEnd/>
          </a:ln>
        </p:spPr>
        <p:txBody>
          <a:bodyPr vert="horz" wrap="square" lIns="91440" tIns="45720" rIns="91440" bIns="45720" numCol="1" compatLnSpc="1">
            <a:prstTxWarp prst="textNoShape">
              <a:avLst/>
            </a:prstTxWarp>
          </a:bodyPr>
          <a:lstStyle/>
          <a:p>
            <a:pPr algn="ctr" fontAlgn="base">
              <a:spcBef>
                <a:spcPct val="0"/>
              </a:spcBef>
              <a:spcAft>
                <a:spcPct val="0"/>
              </a:spcAft>
              <a:defRPr/>
            </a:pPr>
            <a:r>
              <a:rPr lang="cs-CZ" sz="1200" i="1" dirty="0" smtClean="0">
                <a:solidFill>
                  <a:srgbClr val="A28E6A">
                    <a:lumMod val="75000"/>
                  </a:srgbClr>
                </a:solidFill>
                <a:latin typeface="Arial" charset="0"/>
                <a:cs typeface="Arial" charset="0"/>
              </a:rPr>
              <a:t>Dostupné z Metodického portálu www.</a:t>
            </a:r>
            <a:r>
              <a:rPr lang="cs-CZ" sz="1200" i="1" dirty="0" err="1" smtClean="0">
                <a:solidFill>
                  <a:srgbClr val="A28E6A">
                    <a:lumMod val="75000"/>
                  </a:srgbClr>
                </a:solidFill>
                <a:latin typeface="Arial" charset="0"/>
                <a:cs typeface="Arial" charset="0"/>
              </a:rPr>
              <a:t>rvp.cz</a:t>
            </a:r>
            <a:r>
              <a:rPr lang="cs-CZ" sz="1200" i="1" dirty="0" smtClean="0">
                <a:solidFill>
                  <a:srgbClr val="A28E6A">
                    <a:lumMod val="75000"/>
                  </a:srgbClr>
                </a:solidFill>
                <a:latin typeface="Arial" charset="0"/>
                <a:cs typeface="Arial" charset="0"/>
              </a:rPr>
              <a:t>, ISSN: 1802-4785, financovaného z ESF a státního rozpočtu ČR. Provozováno Výzkumným ústavem pedagogickým v Praze.</a:t>
            </a:r>
          </a:p>
        </p:txBody>
      </p:sp>
    </p:spTree>
    <p:extLst>
      <p:ext uri="{BB962C8B-B14F-4D97-AF65-F5344CB8AC3E}">
        <p14:creationId xmlns:p14="http://schemas.microsoft.com/office/powerpoint/2010/main" val="751576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1521"/>
                                        </p:tgtEl>
                                        <p:attrNameLst>
                                          <p:attrName>style.visibility</p:attrName>
                                        </p:attrNameLst>
                                      </p:cBhvr>
                                      <p:to>
                                        <p:strVal val="visible"/>
                                      </p:to>
                                    </p:set>
                                    <p:anim calcmode="lin" valueType="num">
                                      <p:cBhvr>
                                        <p:cTn id="12" dur="500" fill="hold"/>
                                        <p:tgtEl>
                                          <p:spTgt spid="21521"/>
                                        </p:tgtEl>
                                        <p:attrNameLst>
                                          <p:attrName>ppt_w</p:attrName>
                                        </p:attrNameLst>
                                      </p:cBhvr>
                                      <p:tavLst>
                                        <p:tav tm="0">
                                          <p:val>
                                            <p:fltVal val="0"/>
                                          </p:val>
                                        </p:tav>
                                        <p:tav tm="100000">
                                          <p:val>
                                            <p:strVal val="#ppt_w"/>
                                          </p:val>
                                        </p:tav>
                                      </p:tavLst>
                                    </p:anim>
                                    <p:anim calcmode="lin" valueType="num">
                                      <p:cBhvr>
                                        <p:cTn id="13" dur="500" fill="hold"/>
                                        <p:tgtEl>
                                          <p:spTgt spid="21521"/>
                                        </p:tgtEl>
                                        <p:attrNameLst>
                                          <p:attrName>ppt_h</p:attrName>
                                        </p:attrNameLst>
                                      </p:cBhvr>
                                      <p:tavLst>
                                        <p:tav tm="0">
                                          <p:val>
                                            <p:fltVal val="0"/>
                                          </p:val>
                                        </p:tav>
                                        <p:tav tm="100000">
                                          <p:val>
                                            <p:strVal val="#ppt_h"/>
                                          </p:val>
                                        </p:tav>
                                      </p:tavLst>
                                    </p:anim>
                                    <p:animEffect transition="in" filter="fade">
                                      <p:cBhvr>
                                        <p:cTn id="14" dur="500"/>
                                        <p:tgtEl>
                                          <p:spTgt spid="21521"/>
                                        </p:tgtEl>
                                      </p:cBhvr>
                                    </p:animEffect>
                                  </p:childTnLst>
                                </p:cTn>
                              </p:par>
                              <p:par>
                                <p:cTn id="15" presetID="53"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21520"/>
                                        </p:tgtEl>
                                        <p:attrNameLst>
                                          <p:attrName>style.visibility</p:attrName>
                                        </p:attrNameLst>
                                      </p:cBhvr>
                                      <p:to>
                                        <p:strVal val="visible"/>
                                      </p:to>
                                    </p:set>
                                    <p:anim calcmode="lin" valueType="num">
                                      <p:cBhvr>
                                        <p:cTn id="29" dur="500" fill="hold"/>
                                        <p:tgtEl>
                                          <p:spTgt spid="21520"/>
                                        </p:tgtEl>
                                        <p:attrNameLst>
                                          <p:attrName>ppt_w</p:attrName>
                                        </p:attrNameLst>
                                      </p:cBhvr>
                                      <p:tavLst>
                                        <p:tav tm="0">
                                          <p:val>
                                            <p:fltVal val="0"/>
                                          </p:val>
                                        </p:tav>
                                        <p:tav tm="100000">
                                          <p:val>
                                            <p:strVal val="#ppt_w"/>
                                          </p:val>
                                        </p:tav>
                                      </p:tavLst>
                                    </p:anim>
                                    <p:anim calcmode="lin" valueType="num">
                                      <p:cBhvr>
                                        <p:cTn id="30" dur="500" fill="hold"/>
                                        <p:tgtEl>
                                          <p:spTgt spid="21520"/>
                                        </p:tgtEl>
                                        <p:attrNameLst>
                                          <p:attrName>ppt_h</p:attrName>
                                        </p:attrNameLst>
                                      </p:cBhvr>
                                      <p:tavLst>
                                        <p:tav tm="0">
                                          <p:val>
                                            <p:fltVal val="0"/>
                                          </p:val>
                                        </p:tav>
                                        <p:tav tm="100000">
                                          <p:val>
                                            <p:strVal val="#ppt_h"/>
                                          </p:val>
                                        </p:tav>
                                      </p:tavLst>
                                    </p:anim>
                                    <p:animEffect transition="in" filter="fade">
                                      <p:cBhvr>
                                        <p:cTn id="31" dur="500"/>
                                        <p:tgtEl>
                                          <p:spTgt spid="21520"/>
                                        </p:tgtEl>
                                      </p:cBhvr>
                                    </p:animEffect>
                                  </p:childTnLst>
                                </p:cTn>
                              </p:par>
                              <p:par>
                                <p:cTn id="32" presetID="53"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21519"/>
                                        </p:tgtEl>
                                        <p:attrNameLst>
                                          <p:attrName>style.visibility</p:attrName>
                                        </p:attrNameLst>
                                      </p:cBhvr>
                                      <p:to>
                                        <p:strVal val="visible"/>
                                      </p:to>
                                    </p:set>
                                    <p:anim calcmode="lin" valueType="num">
                                      <p:cBhvr>
                                        <p:cTn id="46" dur="500" fill="hold"/>
                                        <p:tgtEl>
                                          <p:spTgt spid="21519"/>
                                        </p:tgtEl>
                                        <p:attrNameLst>
                                          <p:attrName>ppt_w</p:attrName>
                                        </p:attrNameLst>
                                      </p:cBhvr>
                                      <p:tavLst>
                                        <p:tav tm="0">
                                          <p:val>
                                            <p:fltVal val="0"/>
                                          </p:val>
                                        </p:tav>
                                        <p:tav tm="100000">
                                          <p:val>
                                            <p:strVal val="#ppt_w"/>
                                          </p:val>
                                        </p:tav>
                                      </p:tavLst>
                                    </p:anim>
                                    <p:anim calcmode="lin" valueType="num">
                                      <p:cBhvr>
                                        <p:cTn id="47" dur="500" fill="hold"/>
                                        <p:tgtEl>
                                          <p:spTgt spid="21519"/>
                                        </p:tgtEl>
                                        <p:attrNameLst>
                                          <p:attrName>ppt_h</p:attrName>
                                        </p:attrNameLst>
                                      </p:cBhvr>
                                      <p:tavLst>
                                        <p:tav tm="0">
                                          <p:val>
                                            <p:fltVal val="0"/>
                                          </p:val>
                                        </p:tav>
                                        <p:tav tm="100000">
                                          <p:val>
                                            <p:strVal val="#ppt_h"/>
                                          </p:val>
                                        </p:tav>
                                      </p:tavLst>
                                    </p:anim>
                                    <p:animEffect transition="in" filter="fade">
                                      <p:cBhvr>
                                        <p:cTn id="48" dur="500"/>
                                        <p:tgtEl>
                                          <p:spTgt spid="21519"/>
                                        </p:tgtEl>
                                      </p:cBhvr>
                                    </p:animEffect>
                                  </p:childTnLst>
                                </p:cTn>
                              </p:par>
                              <p:par>
                                <p:cTn id="49" presetID="53"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par>
                                <p:cTn id="61" presetID="53" presetClass="entr" presetSubtype="0" fill="hold" grpId="0" nodeType="withEffect">
                                  <p:stCondLst>
                                    <p:cond delay="0"/>
                                  </p:stCondLst>
                                  <p:childTnLst>
                                    <p:set>
                                      <p:cBhvr>
                                        <p:cTn id="62" dur="1" fill="hold">
                                          <p:stCondLst>
                                            <p:cond delay="0"/>
                                          </p:stCondLst>
                                        </p:cTn>
                                        <p:tgtEl>
                                          <p:spTgt spid="21518"/>
                                        </p:tgtEl>
                                        <p:attrNameLst>
                                          <p:attrName>style.visibility</p:attrName>
                                        </p:attrNameLst>
                                      </p:cBhvr>
                                      <p:to>
                                        <p:strVal val="visible"/>
                                      </p:to>
                                    </p:set>
                                    <p:anim calcmode="lin" valueType="num">
                                      <p:cBhvr>
                                        <p:cTn id="63" dur="500" fill="hold"/>
                                        <p:tgtEl>
                                          <p:spTgt spid="21518"/>
                                        </p:tgtEl>
                                        <p:attrNameLst>
                                          <p:attrName>ppt_w</p:attrName>
                                        </p:attrNameLst>
                                      </p:cBhvr>
                                      <p:tavLst>
                                        <p:tav tm="0">
                                          <p:val>
                                            <p:fltVal val="0"/>
                                          </p:val>
                                        </p:tav>
                                        <p:tav tm="100000">
                                          <p:val>
                                            <p:strVal val="#ppt_w"/>
                                          </p:val>
                                        </p:tav>
                                      </p:tavLst>
                                    </p:anim>
                                    <p:anim calcmode="lin" valueType="num">
                                      <p:cBhvr>
                                        <p:cTn id="64" dur="500" fill="hold"/>
                                        <p:tgtEl>
                                          <p:spTgt spid="21518"/>
                                        </p:tgtEl>
                                        <p:attrNameLst>
                                          <p:attrName>ppt_h</p:attrName>
                                        </p:attrNameLst>
                                      </p:cBhvr>
                                      <p:tavLst>
                                        <p:tav tm="0">
                                          <p:val>
                                            <p:fltVal val="0"/>
                                          </p:val>
                                        </p:tav>
                                        <p:tav tm="100000">
                                          <p:val>
                                            <p:strVal val="#ppt_h"/>
                                          </p:val>
                                        </p:tav>
                                      </p:tavLst>
                                    </p:anim>
                                    <p:animEffect transition="in" filter="fade">
                                      <p:cBhvr>
                                        <p:cTn id="65" dur="500"/>
                                        <p:tgtEl>
                                          <p:spTgt spid="21518"/>
                                        </p:tgtEl>
                                      </p:cBhvr>
                                    </p:animEffect>
                                  </p:childTnLst>
                                </p:cTn>
                              </p:par>
                              <p:par>
                                <p:cTn id="66" presetID="53"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1518" grpId="0"/>
      <p:bldP spid="21519" grpId="0"/>
      <p:bldP spid="21520" grpId="0"/>
      <p:bldP spid="215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653761" y="345961"/>
            <a:ext cx="7771680" cy="635040"/>
          </a:xfrm>
        </p:spPr>
        <p:txBody>
          <a:bodyPr vert="horz" wrap="square" lIns="91440" tIns="35202" rIns="91440" bIns="45720" numCol="1" anchor="ctr" anchorCtr="0" compatLnSpc="1">
            <a:prstTxWarp prst="textNoShape">
              <a:avLst/>
            </a:prstTxWarp>
            <a:normAutofit fontScale="90000"/>
          </a:bodyPr>
          <a:lstStyle/>
          <a:p>
            <a:pPr marL="484582" fontAlgn="auto">
              <a:spcAft>
                <a:spcPts val="0"/>
              </a:spcAft>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cs-CZ" dirty="0">
                <a:solidFill>
                  <a:srgbClr val="FF0000"/>
                </a:solidFill>
              </a:rPr>
              <a:t>Území Západní Evropy</a:t>
            </a:r>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99720"/>
            <a:ext cx="7776864" cy="53816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1858642"/>
      </p:ext>
    </p:extLst>
  </p:cSld>
  <p:clrMapOvr>
    <a:masterClrMapping/>
  </p:clrMapOvr>
  <p:transition spd="slow">
    <p:pul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481" y="196201"/>
            <a:ext cx="6334560" cy="882720"/>
          </a:xfrm>
        </p:spPr>
        <p:txBody>
          <a:bodyPr vert="horz" wrap="square" lIns="91440" tIns="35202" rIns="91440" bIns="45720" numCol="1" anchor="ctr" anchorCtr="0" compatLnSpc="1">
            <a:prstTxWarp prst="textNoShape">
              <a:avLst/>
            </a:prstTxWarp>
          </a:bodyPr>
          <a:lstStyle/>
          <a:p>
            <a:pPr marL="484582" fontAlgn="auto">
              <a:spcAft>
                <a:spcPts val="0"/>
              </a:spcAft>
              <a:tabLst>
                <a:tab pos="656650" algn="l"/>
                <a:tab pos="1313299" algn="l"/>
                <a:tab pos="1969949" algn="l"/>
                <a:tab pos="2626599" algn="l"/>
                <a:tab pos="3283248" algn="l"/>
                <a:tab pos="3939898" algn="l"/>
                <a:tab pos="4596548" algn="l"/>
                <a:tab pos="5253198" algn="l"/>
                <a:tab pos="5909847" algn="l"/>
              </a:tabLst>
              <a:defRPr/>
            </a:pPr>
            <a:r>
              <a:rPr lang="cs-CZ" dirty="0">
                <a:solidFill>
                  <a:srgbClr val="FF0000"/>
                </a:solidFill>
              </a:rPr>
              <a:t>Vymezené území</a:t>
            </a:r>
          </a:p>
        </p:txBody>
      </p:sp>
      <p:sp>
        <p:nvSpPr>
          <p:cNvPr id="4098" name="Rectangle 2"/>
          <p:cNvSpPr>
            <a:spLocks noGrp="1" noChangeArrowheads="1"/>
          </p:cNvSpPr>
          <p:nvPr>
            <p:ph idx="1"/>
          </p:nvPr>
        </p:nvSpPr>
        <p:spPr>
          <a:xfrm>
            <a:off x="456481" y="1604520"/>
            <a:ext cx="8228160" cy="4861440"/>
          </a:xfrm>
        </p:spPr>
        <p:txBody>
          <a:bodyPr>
            <a:normAutofit fontScale="85000" lnSpcReduction="10000"/>
          </a:bodyPr>
          <a:lstStyle/>
          <a:p>
            <a:pPr marL="391686" indent="-293764" fontAlgn="auto">
              <a:spcAft>
                <a:spcPts val="0"/>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cs-CZ" dirty="0"/>
              <a:t>Geograficky leží západně od střední Evropy a severovýchodně od Pyrenejského poloostrova</a:t>
            </a:r>
            <a:r>
              <a:rPr lang="cs-CZ" dirty="0" smtClean="0"/>
              <a:t>.</a:t>
            </a:r>
          </a:p>
          <a:p>
            <a:pPr marL="391686" indent="-293764" fontAlgn="auto">
              <a:spcAft>
                <a:spcPts val="0"/>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cs-CZ" dirty="0" smtClean="0"/>
              <a:t>Poloha je velmi </a:t>
            </a:r>
            <a:r>
              <a:rPr lang="cs-CZ" dirty="0"/>
              <a:t>výhodná → nachází se po obou stranách La Manche a mají přístup k Atlantiku</a:t>
            </a:r>
          </a:p>
          <a:p>
            <a:pPr marL="391686" indent="-293764" fontAlgn="auto">
              <a:spcAft>
                <a:spcPts val="0"/>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cs-CZ" dirty="0"/>
              <a:t>Západní Evropa se skládá z :</a:t>
            </a:r>
          </a:p>
          <a:p>
            <a:pPr marL="391686" indent="-293764" fontAlgn="auto">
              <a:spcAft>
                <a:spcPts val="0"/>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cs-CZ" dirty="0"/>
              <a:t>Belgie </a:t>
            </a:r>
          </a:p>
          <a:p>
            <a:pPr marL="391686" indent="-293764" fontAlgn="auto">
              <a:spcAft>
                <a:spcPts val="0"/>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cs-CZ" dirty="0"/>
              <a:t>Francie </a:t>
            </a:r>
          </a:p>
          <a:p>
            <a:pPr marL="391686" indent="-293764" fontAlgn="auto">
              <a:spcAft>
                <a:spcPts val="0"/>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cs-CZ" dirty="0"/>
              <a:t>Lucemburska</a:t>
            </a:r>
          </a:p>
          <a:p>
            <a:pPr marL="391686" indent="-293764" fontAlgn="auto">
              <a:spcAft>
                <a:spcPts val="0"/>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cs-CZ" dirty="0"/>
              <a:t>Nizozemska</a:t>
            </a:r>
          </a:p>
          <a:p>
            <a:pPr marL="391686" indent="-293764" fontAlgn="auto">
              <a:spcAft>
                <a:spcPts val="0"/>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cs-CZ" dirty="0"/>
              <a:t>Irska</a:t>
            </a:r>
          </a:p>
          <a:p>
            <a:pPr marL="391686" indent="-293764" fontAlgn="auto">
              <a:spcAft>
                <a:spcPts val="0"/>
              </a:spcAft>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cs-CZ" dirty="0"/>
              <a:t>Velké Británie</a:t>
            </a:r>
          </a:p>
        </p:txBody>
      </p:sp>
    </p:spTree>
    <p:extLst>
      <p:ext uri="{BB962C8B-B14F-4D97-AF65-F5344CB8AC3E}">
        <p14:creationId xmlns:p14="http://schemas.microsoft.com/office/powerpoint/2010/main" val="3480252547"/>
      </p:ext>
    </p:extLst>
  </p:cSld>
  <p:clrMapOvr>
    <a:masterClrMapping/>
  </p:clrMapOvr>
  <p:transition spd="slow">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15106" y="11896"/>
            <a:ext cx="8713788" cy="4489450"/>
          </a:xfrm>
        </p:spPr>
        <p:txBody>
          <a:bodyPr>
            <a:noAutofit/>
          </a:bodyPr>
          <a:lstStyle/>
          <a:p>
            <a:pPr eaLnBrk="1" hangingPunct="1">
              <a:lnSpc>
                <a:spcPct val="90000"/>
              </a:lnSpc>
            </a:pPr>
            <a:r>
              <a:rPr lang="cs-CZ" altLang="cs-CZ" sz="2800" dirty="0" smtClean="0"/>
              <a:t>ostrovní státy – Spojené království a Irsko</a:t>
            </a:r>
          </a:p>
          <a:p>
            <a:pPr eaLnBrk="1" hangingPunct="1">
              <a:lnSpc>
                <a:spcPct val="90000"/>
              </a:lnSpc>
            </a:pPr>
            <a:r>
              <a:rPr lang="cs-CZ" altLang="cs-CZ" sz="2800" dirty="0" smtClean="0"/>
              <a:t>kontinent – Francie, Monako, Belgie, Nizozemsko a Lucembursko</a:t>
            </a:r>
          </a:p>
          <a:p>
            <a:pPr eaLnBrk="1" hangingPunct="1">
              <a:lnSpc>
                <a:spcPct val="90000"/>
              </a:lnSpc>
            </a:pPr>
            <a:r>
              <a:rPr lang="cs-CZ" altLang="cs-CZ" sz="2800" dirty="0" smtClean="0"/>
              <a:t>koncentrovaný politický, hospodářský, populační, komunikační prostor Evropy</a:t>
            </a:r>
          </a:p>
          <a:p>
            <a:pPr eaLnBrk="1" hangingPunct="1">
              <a:lnSpc>
                <a:spcPct val="90000"/>
              </a:lnSpc>
            </a:pPr>
            <a:r>
              <a:rPr lang="cs-CZ" altLang="cs-CZ" sz="2800" dirty="0" smtClean="0"/>
              <a:t>významné přístavy – Rotterdam</a:t>
            </a:r>
          </a:p>
          <a:p>
            <a:pPr eaLnBrk="1" hangingPunct="1">
              <a:lnSpc>
                <a:spcPct val="90000"/>
              </a:lnSpc>
            </a:pPr>
            <a:r>
              <a:rPr lang="cs-CZ" altLang="cs-CZ" sz="2800" dirty="0" smtClean="0"/>
              <a:t>staré průmyslové oblasti Evropy, spíše úspěšně restrukturalizované na terciérní aktivity, jedno ze tří světových pólů rozvoje, značná produktivita inovací!, vědy a výzkumu</a:t>
            </a:r>
          </a:p>
          <a:p>
            <a:pPr eaLnBrk="1" hangingPunct="1">
              <a:lnSpc>
                <a:spcPct val="90000"/>
              </a:lnSpc>
            </a:pPr>
            <a:r>
              <a:rPr lang="cs-CZ" altLang="cs-CZ" sz="2800" dirty="0" smtClean="0"/>
              <a:t>dostatek rud, velmi husté (i celosvětové) komunikační sítě, význam letecké dopravy, Severní moře – ropa a </a:t>
            </a:r>
            <a:r>
              <a:rPr lang="cs-CZ" altLang="cs-CZ" sz="2800" dirty="0" err="1" smtClean="0"/>
              <a:t>zem.plyn</a:t>
            </a:r>
            <a:endParaRPr lang="cs-CZ" altLang="cs-CZ" sz="2800" dirty="0" smtClean="0"/>
          </a:p>
          <a:p>
            <a:pPr eaLnBrk="1" hangingPunct="1">
              <a:lnSpc>
                <a:spcPct val="90000"/>
              </a:lnSpc>
            </a:pPr>
            <a:r>
              <a:rPr lang="cs-CZ" altLang="cs-CZ" sz="2800" dirty="0" smtClean="0"/>
              <a:t>význam obchodu a zpracování komodit s </a:t>
            </a:r>
            <a:r>
              <a:rPr lang="cs-CZ" altLang="cs-CZ" sz="2800" dirty="0" err="1" smtClean="0"/>
              <a:t>býv</a:t>
            </a:r>
            <a:r>
              <a:rPr lang="cs-CZ" altLang="cs-CZ" sz="2800" dirty="0" smtClean="0"/>
              <a:t>. koloniemi</a:t>
            </a:r>
          </a:p>
          <a:p>
            <a:pPr eaLnBrk="1" hangingPunct="1">
              <a:lnSpc>
                <a:spcPct val="90000"/>
              </a:lnSpc>
            </a:pPr>
            <a:r>
              <a:rPr lang="cs-CZ" altLang="cs-CZ" sz="2800" dirty="0" smtClean="0"/>
              <a:t>britsko-francouzské vztahy, britský a </a:t>
            </a:r>
            <a:r>
              <a:rPr lang="cs-CZ" altLang="cs-CZ" sz="2800" dirty="0" err="1" smtClean="0"/>
              <a:t>franc</a:t>
            </a:r>
            <a:r>
              <a:rPr lang="cs-CZ" altLang="cs-CZ" sz="2800" dirty="0" smtClean="0"/>
              <a:t>. parlamentarizmus</a:t>
            </a:r>
          </a:p>
        </p:txBody>
      </p:sp>
      <p:sp>
        <p:nvSpPr>
          <p:cNvPr id="16388"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mtClean="0">
                <a:solidFill>
                  <a:schemeClr val="bg1"/>
                </a:solidFill>
              </a:rPr>
              <a:t>OPVK Inovace výuky geografických studijních oborů, CZ.1.07/2.2.00/15.0222</a:t>
            </a:r>
          </a:p>
        </p:txBody>
      </p:sp>
    </p:spTree>
    <p:extLst>
      <p:ext uri="{BB962C8B-B14F-4D97-AF65-F5344CB8AC3E}">
        <p14:creationId xmlns:p14="http://schemas.microsoft.com/office/powerpoint/2010/main" val="20336615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fontAlgn="auto">
              <a:spcAft>
                <a:spcPts val="0"/>
              </a:spcAft>
              <a:defRPr/>
            </a:pPr>
            <a:r>
              <a:rPr lang="cs-CZ"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pitchFamily="66" charset="0"/>
              </a:rPr>
              <a:t>MONACO</a:t>
            </a:r>
            <a:endParaRPr lang="cs-CZ"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pitchFamily="66" charset="0"/>
            </a:endParaRPr>
          </a:p>
        </p:txBody>
      </p:sp>
      <p:pic>
        <p:nvPicPr>
          <p:cNvPr id="10243" name="Zástupný symbol pro obsah 12" descr="knížecí palác monako.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378575" y="2060575"/>
            <a:ext cx="2765425" cy="2305050"/>
          </a:xfrm>
        </p:spPr>
      </p:pic>
      <p:sp>
        <p:nvSpPr>
          <p:cNvPr id="6" name="TextovéPole 5"/>
          <p:cNvSpPr txBox="1"/>
          <p:nvPr/>
        </p:nvSpPr>
        <p:spPr>
          <a:xfrm>
            <a:off x="6659563" y="4652963"/>
            <a:ext cx="2160587" cy="3381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cs-CZ" sz="1600" dirty="0">
                <a:solidFill>
                  <a:prstClr val="black"/>
                </a:solidFill>
              </a:rPr>
              <a:t>Knížecí palác Monako</a:t>
            </a:r>
          </a:p>
        </p:txBody>
      </p:sp>
      <p:pic>
        <p:nvPicPr>
          <p:cNvPr id="7" name="Obrázek 6" descr="monaco katedrála.jpg"/>
          <p:cNvPicPr>
            <a:picLocks noChangeAspect="1"/>
          </p:cNvPicPr>
          <p:nvPr/>
        </p:nvPicPr>
        <p:blipFill>
          <a:blip r:embed="rId3"/>
          <a:stretch>
            <a:fillRect/>
          </a:stretch>
        </p:blipFill>
        <p:spPr>
          <a:xfrm>
            <a:off x="250825" y="3284538"/>
            <a:ext cx="2286000" cy="3048000"/>
          </a:xfrm>
          <a:prstGeom prst="rect">
            <a:avLst/>
          </a:prstGeom>
        </p:spPr>
        <p:style>
          <a:lnRef idx="2">
            <a:schemeClr val="dk1"/>
          </a:lnRef>
          <a:fillRef idx="1">
            <a:schemeClr val="lt1"/>
          </a:fillRef>
          <a:effectRef idx="0">
            <a:schemeClr val="dk1"/>
          </a:effectRef>
          <a:fontRef idx="minor">
            <a:schemeClr val="dk1"/>
          </a:fontRef>
        </p:style>
      </p:pic>
      <p:sp>
        <p:nvSpPr>
          <p:cNvPr id="8" name="TextovéPole 7"/>
          <p:cNvSpPr txBox="1"/>
          <p:nvPr/>
        </p:nvSpPr>
        <p:spPr>
          <a:xfrm>
            <a:off x="323850" y="6381750"/>
            <a:ext cx="2160588" cy="33813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cs-CZ" sz="1600" dirty="0">
                <a:solidFill>
                  <a:prstClr val="black"/>
                </a:solidFill>
              </a:rPr>
              <a:t>Katedrála  sv. </a:t>
            </a:r>
            <a:r>
              <a:rPr lang="cs-CZ" sz="1600" dirty="0" err="1">
                <a:solidFill>
                  <a:prstClr val="black"/>
                </a:solidFill>
              </a:rPr>
              <a:t>Nicolase</a:t>
            </a:r>
            <a:r>
              <a:rPr lang="cs-CZ" sz="1600" dirty="0">
                <a:solidFill>
                  <a:prstClr val="black"/>
                </a:solidFill>
              </a:rPr>
              <a:t> </a:t>
            </a:r>
          </a:p>
        </p:txBody>
      </p:sp>
      <p:sp>
        <p:nvSpPr>
          <p:cNvPr id="10" name="TextovéPole 9"/>
          <p:cNvSpPr txBox="1"/>
          <p:nvPr/>
        </p:nvSpPr>
        <p:spPr>
          <a:xfrm>
            <a:off x="395288" y="1773238"/>
            <a:ext cx="5256212" cy="2030412"/>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defRPr/>
            </a:pPr>
            <a:r>
              <a:rPr lang="cs-CZ" b="1" dirty="0">
                <a:solidFill>
                  <a:prstClr val="black"/>
                </a:solidFill>
              </a:rPr>
              <a:t>Katedrála</a:t>
            </a:r>
            <a:r>
              <a:rPr lang="cs-CZ" dirty="0">
                <a:solidFill>
                  <a:prstClr val="black"/>
                </a:solidFill>
              </a:rPr>
              <a:t> byla vysvěcena teprve v 19. století.Chrám je rovněž znám i pod názvem Monacká katedrála. Zde je pohřbeno mnoho významných členů rodiny </a:t>
            </a:r>
            <a:r>
              <a:rPr lang="cs-CZ" dirty="0" err="1">
                <a:solidFill>
                  <a:prstClr val="black"/>
                </a:solidFill>
              </a:rPr>
              <a:t>Grimaldů</a:t>
            </a:r>
            <a:r>
              <a:rPr lang="cs-CZ" dirty="0">
                <a:solidFill>
                  <a:prstClr val="black"/>
                </a:solidFill>
              </a:rPr>
              <a:t>. Odehrávají se tu nejdůležitější církevní obřady za doprovodu dětského chóru.</a:t>
            </a:r>
          </a:p>
          <a:p>
            <a:pPr>
              <a:defRPr/>
            </a:pPr>
            <a:r>
              <a:rPr lang="cs-CZ" dirty="0">
                <a:solidFill>
                  <a:prstClr val="black"/>
                </a:solidFill>
              </a:rPr>
              <a:t/>
            </a:r>
            <a:br>
              <a:rPr lang="cs-CZ" dirty="0">
                <a:solidFill>
                  <a:prstClr val="black"/>
                </a:solidFill>
              </a:rPr>
            </a:br>
            <a:endParaRPr lang="cs-CZ" dirty="0">
              <a:solidFill>
                <a:prstClr val="black"/>
              </a:solidFill>
            </a:endParaRPr>
          </a:p>
        </p:txBody>
      </p:sp>
      <p:sp>
        <p:nvSpPr>
          <p:cNvPr id="11" name="TextovéPole 10"/>
          <p:cNvSpPr txBox="1"/>
          <p:nvPr/>
        </p:nvSpPr>
        <p:spPr>
          <a:xfrm>
            <a:off x="2700338" y="3284538"/>
            <a:ext cx="3527425" cy="3416300"/>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defRPr/>
            </a:pPr>
            <a:r>
              <a:rPr lang="cs-CZ" b="1" dirty="0">
                <a:solidFill>
                  <a:prstClr val="black"/>
                </a:solidFill>
              </a:rPr>
              <a:t>Knížecí palác Monako</a:t>
            </a:r>
            <a:r>
              <a:rPr lang="cs-CZ" dirty="0">
                <a:solidFill>
                  <a:prstClr val="black"/>
                </a:solidFill>
              </a:rPr>
              <a:t> je oficiální sídlo monackého knížete na pobřeží Středozemního moře. Nachází se v Monaku nad přístavem Port de </a:t>
            </a:r>
            <a:r>
              <a:rPr lang="cs-CZ" dirty="0" err="1">
                <a:solidFill>
                  <a:prstClr val="black"/>
                </a:solidFill>
              </a:rPr>
              <a:t>Fontvieille</a:t>
            </a:r>
            <a:r>
              <a:rPr lang="cs-CZ" dirty="0">
                <a:solidFill>
                  <a:prstClr val="black"/>
                </a:solidFill>
              </a:rPr>
              <a:t> asi 15 km severovýchodně od velkého francouzského </a:t>
            </a:r>
            <a:r>
              <a:rPr lang="cs-CZ" dirty="0" err="1">
                <a:solidFill>
                  <a:prstClr val="black"/>
                </a:solidFill>
              </a:rPr>
              <a:t>městaNice</a:t>
            </a:r>
            <a:r>
              <a:rPr lang="cs-CZ" b="1" dirty="0">
                <a:solidFill>
                  <a:prstClr val="black"/>
                </a:solidFill>
              </a:rPr>
              <a:t>. Knížecí </a:t>
            </a:r>
            <a:r>
              <a:rPr lang="cs-CZ" dirty="0">
                <a:solidFill>
                  <a:prstClr val="black"/>
                </a:solidFill>
              </a:rPr>
              <a:t>palác Monako byl založen roku 1191. Původně to byla janovská pevnost, později se palác stal sídlem rodiny </a:t>
            </a:r>
            <a:r>
              <a:rPr lang="cs-CZ" dirty="0" err="1">
                <a:solidFill>
                  <a:prstClr val="black"/>
                </a:solidFill>
              </a:rPr>
              <a:t>Grimaldi</a:t>
            </a:r>
            <a:r>
              <a:rPr lang="cs-CZ" dirty="0">
                <a:solidFill>
                  <a:prstClr val="black"/>
                </a:solidFill>
              </a:rPr>
              <a:t>, která je dodnes vládnoucí rodinou v Monaku.</a:t>
            </a:r>
          </a:p>
        </p:txBody>
      </p:sp>
    </p:spTree>
    <p:extLst>
      <p:ext uri="{BB962C8B-B14F-4D97-AF65-F5344CB8AC3E}">
        <p14:creationId xmlns:p14="http://schemas.microsoft.com/office/powerpoint/2010/main" val="2887278483"/>
      </p:ext>
    </p:extLst>
  </p:cSld>
  <p:clrMapOvr>
    <a:masterClrMapping/>
  </p:clrMapOvr>
  <p:transition spd="slow">
    <p:newsfla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fontAlgn="auto">
              <a:spcAft>
                <a:spcPts val="0"/>
              </a:spcAft>
              <a:defRPr/>
            </a:pPr>
            <a:r>
              <a:rPr lang="cs-CZ"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pitchFamily="66" charset="0"/>
              </a:rPr>
              <a:t>IRSKO</a:t>
            </a:r>
            <a:endParaRPr lang="cs-CZ" dirty="0">
              <a:latin typeface="Comic Sans MS" pitchFamily="66" charset="0"/>
            </a:endParaRPr>
          </a:p>
        </p:txBody>
      </p:sp>
      <p:pic>
        <p:nvPicPr>
          <p:cNvPr id="11267" name="Zástupný symbol pro obsah 3" descr="dublinskyhrad.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651500" y="1844675"/>
            <a:ext cx="3098800" cy="2520950"/>
          </a:xfrm>
        </p:spPr>
      </p:pic>
      <p:sp>
        <p:nvSpPr>
          <p:cNvPr id="11268" name="TextovéPole 4"/>
          <p:cNvSpPr txBox="1">
            <a:spLocks noChangeArrowheads="1"/>
          </p:cNvSpPr>
          <p:nvPr/>
        </p:nvSpPr>
        <p:spPr bwMode="auto">
          <a:xfrm>
            <a:off x="5724525" y="4437063"/>
            <a:ext cx="2879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18"/>
              </a:defRPr>
            </a:lvl1pPr>
            <a:lvl2pPr marL="742950" indent="-285750">
              <a:defRPr>
                <a:solidFill>
                  <a:schemeClr val="tx1"/>
                </a:solidFill>
                <a:latin typeface="Tw Cen MT" panose="020B0602020104020603" pitchFamily="34" charset="-18"/>
              </a:defRPr>
            </a:lvl2pPr>
            <a:lvl3pPr marL="1143000" indent="-228600">
              <a:defRPr>
                <a:solidFill>
                  <a:schemeClr val="tx1"/>
                </a:solidFill>
                <a:latin typeface="Tw Cen MT" panose="020B0602020104020603" pitchFamily="34" charset="-18"/>
              </a:defRPr>
            </a:lvl3pPr>
            <a:lvl4pPr marL="1600200" indent="-228600">
              <a:defRPr>
                <a:solidFill>
                  <a:schemeClr val="tx1"/>
                </a:solidFill>
                <a:latin typeface="Tw Cen MT" panose="020B0602020104020603" pitchFamily="34" charset="-18"/>
              </a:defRPr>
            </a:lvl4pPr>
            <a:lvl5pPr marL="2057400" indent="-228600">
              <a:defRPr>
                <a:solidFill>
                  <a:schemeClr val="tx1"/>
                </a:solidFill>
                <a:latin typeface="Tw Cen MT" panose="020B0602020104020603" pitchFamily="34" charset="-18"/>
              </a:defRPr>
            </a:lvl5pPr>
            <a:lvl6pPr marL="2514600" indent="-228600" fontAlgn="base">
              <a:spcBef>
                <a:spcPct val="0"/>
              </a:spcBef>
              <a:spcAft>
                <a:spcPct val="0"/>
              </a:spcAft>
              <a:defRPr>
                <a:solidFill>
                  <a:schemeClr val="tx1"/>
                </a:solidFill>
                <a:latin typeface="Tw Cen MT" panose="020B0602020104020603" pitchFamily="34" charset="-18"/>
              </a:defRPr>
            </a:lvl6pPr>
            <a:lvl7pPr marL="2971800" indent="-228600" fontAlgn="base">
              <a:spcBef>
                <a:spcPct val="0"/>
              </a:spcBef>
              <a:spcAft>
                <a:spcPct val="0"/>
              </a:spcAft>
              <a:defRPr>
                <a:solidFill>
                  <a:schemeClr val="tx1"/>
                </a:solidFill>
                <a:latin typeface="Tw Cen MT" panose="020B0602020104020603" pitchFamily="34" charset="-18"/>
              </a:defRPr>
            </a:lvl7pPr>
            <a:lvl8pPr marL="3429000" indent="-228600" fontAlgn="base">
              <a:spcBef>
                <a:spcPct val="0"/>
              </a:spcBef>
              <a:spcAft>
                <a:spcPct val="0"/>
              </a:spcAft>
              <a:defRPr>
                <a:solidFill>
                  <a:schemeClr val="tx1"/>
                </a:solidFill>
                <a:latin typeface="Tw Cen MT" panose="020B0602020104020603" pitchFamily="34" charset="-18"/>
              </a:defRPr>
            </a:lvl8pPr>
            <a:lvl9pPr marL="3886200" indent="-228600" fontAlgn="base">
              <a:spcBef>
                <a:spcPct val="0"/>
              </a:spcBef>
              <a:spcAft>
                <a:spcPct val="0"/>
              </a:spcAft>
              <a:defRPr>
                <a:solidFill>
                  <a:schemeClr val="tx1"/>
                </a:solidFill>
                <a:latin typeface="Tw Cen MT" panose="020B0602020104020603" pitchFamily="34" charset="-18"/>
              </a:defRPr>
            </a:lvl9pPr>
          </a:lstStyle>
          <a:p>
            <a:pPr algn="ctr" fontAlgn="base">
              <a:spcBef>
                <a:spcPct val="0"/>
              </a:spcBef>
              <a:spcAft>
                <a:spcPct val="0"/>
              </a:spcAft>
            </a:pPr>
            <a:r>
              <a:rPr lang="cs-CZ" altLang="cs-CZ" smtClean="0">
                <a:solidFill>
                  <a:prstClr val="black"/>
                </a:solidFill>
                <a:cs typeface="Arial" panose="020B0604020202020204" pitchFamily="34" charset="0"/>
              </a:rPr>
              <a:t>Dublinský hrad</a:t>
            </a:r>
          </a:p>
        </p:txBody>
      </p:sp>
      <p:sp>
        <p:nvSpPr>
          <p:cNvPr id="8" name="TextovéPole 7"/>
          <p:cNvSpPr txBox="1"/>
          <p:nvPr/>
        </p:nvSpPr>
        <p:spPr>
          <a:xfrm>
            <a:off x="323850" y="2349500"/>
            <a:ext cx="5111750" cy="34163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cs-CZ" dirty="0">
                <a:solidFill>
                  <a:prstClr val="black"/>
                </a:solidFill>
              </a:rPr>
              <a:t>Pouze fragmenty zbyly po impozantní středověké pevnosti, která představovala symbol panovnické autority a administrace. V letech 1684 až 1761 byl zámek přestavěn v </a:t>
            </a:r>
            <a:r>
              <a:rPr lang="cs-CZ" dirty="0" err="1">
                <a:solidFill>
                  <a:prstClr val="black"/>
                </a:solidFill>
              </a:rPr>
              <a:t>anglo</a:t>
            </a:r>
            <a:r>
              <a:rPr lang="cs-CZ" dirty="0">
                <a:solidFill>
                  <a:prstClr val="black"/>
                </a:solidFill>
              </a:rPr>
              <a:t>-normanském stylu. Samotný základní kámen byl položen již v roce 1204 králem Janem, přestavbu řídil </a:t>
            </a:r>
            <a:r>
              <a:rPr lang="cs-CZ" dirty="0" err="1">
                <a:solidFill>
                  <a:prstClr val="black"/>
                </a:solidFill>
              </a:rPr>
              <a:t>Meiler</a:t>
            </a:r>
            <a:r>
              <a:rPr lang="cs-CZ" dirty="0">
                <a:solidFill>
                  <a:prstClr val="black"/>
                </a:solidFill>
              </a:rPr>
              <a:t> </a:t>
            </a:r>
            <a:r>
              <a:rPr lang="cs-CZ" dirty="0" err="1">
                <a:solidFill>
                  <a:prstClr val="black"/>
                </a:solidFill>
              </a:rPr>
              <a:t>FitzHenry</a:t>
            </a:r>
            <a:r>
              <a:rPr lang="cs-CZ" dirty="0">
                <a:solidFill>
                  <a:prstClr val="black"/>
                </a:solidFill>
              </a:rPr>
              <a:t>. </a:t>
            </a:r>
            <a:r>
              <a:rPr lang="cs-CZ" dirty="0" err="1">
                <a:solidFill>
                  <a:prstClr val="black"/>
                </a:solidFill>
              </a:rPr>
              <a:t>Meiler</a:t>
            </a:r>
            <a:r>
              <a:rPr lang="cs-CZ" dirty="0">
                <a:solidFill>
                  <a:prstClr val="black"/>
                </a:solidFill>
              </a:rPr>
              <a:t> vybral lokalitu na vápencové vyvýšenině jihovýchodně od samotného dublinského centra. Pevnost byla dokončena kolem roku 1228 a v téměř nezměněném stavu vydržela až do 17. století. Hrad má čtvercový půdorys a v každém rohu je umístěna věž, pevnost se tak trochu podobá francouzským hradům</a:t>
            </a:r>
          </a:p>
        </p:txBody>
      </p:sp>
    </p:spTree>
    <p:extLst>
      <p:ext uri="{BB962C8B-B14F-4D97-AF65-F5344CB8AC3E}">
        <p14:creationId xmlns:p14="http://schemas.microsoft.com/office/powerpoint/2010/main" val="1722890381"/>
      </p:ext>
    </p:extLst>
  </p:cSld>
  <p:clrMapOvr>
    <a:masterClrMapping/>
  </p:clrMapOvr>
  <p:transition spd="slow">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457200" y="620713"/>
            <a:ext cx="8229600" cy="5505450"/>
          </a:xfrm>
        </p:spPr>
        <p:txBody>
          <a:bodyPr/>
          <a:lstStyle/>
          <a:p>
            <a:pPr eaLnBrk="1" hangingPunct="1">
              <a:buFontTx/>
              <a:buNone/>
            </a:pPr>
            <a:r>
              <a:rPr lang="cs-CZ" altLang="cs-CZ" sz="3600" smtClean="0"/>
              <a:t>s  Asií tvoří jednotný </a:t>
            </a:r>
            <a:r>
              <a:rPr lang="cs-CZ" altLang="cs-CZ" sz="3600" b="1" smtClean="0"/>
              <a:t>superkontinent 	Euroasii</a:t>
            </a:r>
            <a:r>
              <a:rPr lang="cs-CZ" altLang="cs-CZ" sz="3600" smtClean="0"/>
              <a:t>, vzhledem  k historickému a kulturnímu vývoji je považována za </a:t>
            </a:r>
            <a:r>
              <a:rPr lang="cs-CZ" altLang="cs-CZ" sz="3600" b="1" smtClean="0"/>
              <a:t>samostatný světadíl</a:t>
            </a:r>
            <a:r>
              <a:rPr lang="cs-CZ" altLang="cs-CZ" sz="3600" smtClean="0"/>
              <a:t>.</a:t>
            </a:r>
          </a:p>
          <a:p>
            <a:pPr eaLnBrk="1" hangingPunct="1">
              <a:buFontTx/>
              <a:buNone/>
            </a:pPr>
            <a:endParaRPr lang="cs-CZ" altLang="cs-CZ" sz="3600" smtClean="0"/>
          </a:p>
          <a:p>
            <a:pPr eaLnBrk="1" hangingPunct="1">
              <a:buFontTx/>
              <a:buNone/>
            </a:pPr>
            <a:r>
              <a:rPr lang="cs-CZ" altLang="cs-CZ" sz="3600" smtClean="0"/>
              <a:t> Leží převážně v mírném klimatickém pásu na S polokouli, jen malá část na Z leží na Z polokouli</a:t>
            </a:r>
          </a:p>
          <a:p>
            <a:pPr eaLnBrk="1" hangingPunct="1"/>
            <a:endParaRPr lang="cs-CZ" altLang="cs-CZ" sz="3600" smtClean="0"/>
          </a:p>
        </p:txBody>
      </p:sp>
    </p:spTree>
    <p:extLst>
      <p:ext uri="{BB962C8B-B14F-4D97-AF65-F5344CB8AC3E}">
        <p14:creationId xmlns:p14="http://schemas.microsoft.com/office/powerpoint/2010/main" val="28179525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fontAlgn="auto">
              <a:spcAft>
                <a:spcPts val="0"/>
              </a:spcAft>
              <a:defRPr/>
            </a:pPr>
            <a:r>
              <a:rPr lang="cs-CZ"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pitchFamily="66" charset="0"/>
              </a:rPr>
              <a:t>LUCEMBURSKO</a:t>
            </a:r>
            <a:endParaRPr lang="cs-CZ"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pitchFamily="66" charset="0"/>
            </a:endParaRPr>
          </a:p>
        </p:txBody>
      </p:sp>
      <p:pic>
        <p:nvPicPr>
          <p:cNvPr id="12291" name="Zástupný symbol pro obsah 3" descr="notherdam.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867400" y="1700213"/>
            <a:ext cx="2843213" cy="2706687"/>
          </a:xfrm>
        </p:spPr>
      </p:pic>
      <p:pic>
        <p:nvPicPr>
          <p:cNvPr id="12292" name="Obrázek 4" descr="hrad boushie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860800"/>
            <a:ext cx="33845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5867400" y="4652963"/>
            <a:ext cx="2808288"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cs-CZ" dirty="0">
                <a:solidFill>
                  <a:prstClr val="black"/>
                </a:solidFill>
              </a:rPr>
              <a:t>Katedrála </a:t>
            </a:r>
            <a:r>
              <a:rPr lang="cs-CZ" dirty="0" err="1">
                <a:solidFill>
                  <a:prstClr val="black"/>
                </a:solidFill>
              </a:rPr>
              <a:t>Notre</a:t>
            </a:r>
            <a:r>
              <a:rPr lang="cs-CZ" dirty="0">
                <a:solidFill>
                  <a:prstClr val="black"/>
                </a:solidFill>
              </a:rPr>
              <a:t>-</a:t>
            </a:r>
            <a:r>
              <a:rPr lang="cs-CZ" dirty="0" err="1">
                <a:solidFill>
                  <a:prstClr val="black"/>
                </a:solidFill>
              </a:rPr>
              <a:t>Dame</a:t>
            </a:r>
            <a:endParaRPr lang="cs-CZ" dirty="0">
              <a:solidFill>
                <a:prstClr val="black"/>
              </a:solidFill>
            </a:endParaRPr>
          </a:p>
        </p:txBody>
      </p:sp>
      <p:sp>
        <p:nvSpPr>
          <p:cNvPr id="7" name="TextovéPole 6"/>
          <p:cNvSpPr txBox="1"/>
          <p:nvPr/>
        </p:nvSpPr>
        <p:spPr>
          <a:xfrm>
            <a:off x="179388" y="6308725"/>
            <a:ext cx="3313112" cy="3698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cs-CZ" dirty="0">
                <a:solidFill>
                  <a:prstClr val="black"/>
                </a:solidFill>
              </a:rPr>
              <a:t>Hrad </a:t>
            </a:r>
            <a:r>
              <a:rPr lang="cs-CZ" dirty="0" err="1">
                <a:solidFill>
                  <a:prstClr val="black"/>
                </a:solidFill>
              </a:rPr>
              <a:t>Bourscheid</a:t>
            </a:r>
            <a:endParaRPr lang="cs-CZ" dirty="0">
              <a:solidFill>
                <a:prstClr val="black"/>
              </a:solidFill>
            </a:endParaRPr>
          </a:p>
        </p:txBody>
      </p:sp>
      <p:sp>
        <p:nvSpPr>
          <p:cNvPr id="8" name="TextovéPole 7"/>
          <p:cNvSpPr txBox="1"/>
          <p:nvPr/>
        </p:nvSpPr>
        <p:spPr>
          <a:xfrm>
            <a:off x="179388" y="1773238"/>
            <a:ext cx="5184775" cy="206216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cs-CZ" sz="1600" dirty="0">
                <a:solidFill>
                  <a:prstClr val="black"/>
                </a:solidFill>
              </a:rPr>
              <a:t>Původní dřevěný </a:t>
            </a:r>
            <a:r>
              <a:rPr lang="cs-CZ" sz="1600" b="1" dirty="0">
                <a:solidFill>
                  <a:prstClr val="black"/>
                </a:solidFill>
              </a:rPr>
              <a:t>hrad </a:t>
            </a:r>
            <a:r>
              <a:rPr lang="cs-CZ" sz="1600" b="1" dirty="0" err="1">
                <a:solidFill>
                  <a:prstClr val="black"/>
                </a:solidFill>
              </a:rPr>
              <a:t>Bourschied</a:t>
            </a:r>
            <a:r>
              <a:rPr lang="cs-CZ" sz="1600" b="1" dirty="0">
                <a:solidFill>
                  <a:prstClr val="black"/>
                </a:solidFill>
              </a:rPr>
              <a:t>  </a:t>
            </a:r>
            <a:r>
              <a:rPr lang="cs-CZ" sz="1600" dirty="0">
                <a:solidFill>
                  <a:prstClr val="black"/>
                </a:solidFill>
              </a:rPr>
              <a:t>byl nahrazen kamenným někdy kolem roku 1000. Nejprve se jednalo o nevelký hrad s </a:t>
            </a:r>
            <a:r>
              <a:rPr lang="cs-CZ" sz="1600" dirty="0" err="1">
                <a:solidFill>
                  <a:prstClr val="black"/>
                </a:solidFill>
              </a:rPr>
              <a:t>obytnouvěží</a:t>
            </a:r>
            <a:r>
              <a:rPr lang="cs-CZ" sz="1600" dirty="0">
                <a:solidFill>
                  <a:prstClr val="black"/>
                </a:solidFill>
              </a:rPr>
              <a:t>, kaplí a opevněním </a:t>
            </a:r>
            <a:r>
              <a:rPr lang="cs-CZ" sz="1600" dirty="0" err="1">
                <a:solidFill>
                  <a:prstClr val="black"/>
                </a:solidFill>
              </a:rPr>
              <a:t>svěžemi</a:t>
            </a:r>
            <a:r>
              <a:rPr lang="cs-CZ" sz="1600" dirty="0">
                <a:solidFill>
                  <a:prstClr val="black"/>
                </a:solidFill>
              </a:rPr>
              <a:t>. Po roce 1350 došlo </a:t>
            </a:r>
            <a:r>
              <a:rPr lang="cs-CZ" sz="1600" dirty="0" err="1">
                <a:solidFill>
                  <a:prstClr val="black"/>
                </a:solidFill>
              </a:rPr>
              <a:t>kposílení</a:t>
            </a:r>
            <a:r>
              <a:rPr lang="cs-CZ" sz="1600" dirty="0">
                <a:solidFill>
                  <a:prstClr val="black"/>
                </a:solidFill>
              </a:rPr>
              <a:t> obrany - kolem jádra byla vybudována nová hradba s 8 věžemi - a byla přistavěna další patra paláce. I v 15. století byla věnována pozornost obraně, ale po roce 1512, když zemřel poslední příslušník rodu </a:t>
            </a:r>
            <a:r>
              <a:rPr lang="cs-CZ" sz="1600" dirty="0" err="1">
                <a:solidFill>
                  <a:prstClr val="black"/>
                </a:solidFill>
              </a:rPr>
              <a:t>Bourscheidů</a:t>
            </a:r>
            <a:r>
              <a:rPr lang="cs-CZ" sz="1600" dirty="0">
                <a:solidFill>
                  <a:prstClr val="black"/>
                </a:solidFill>
              </a:rPr>
              <a:t>, počal hrad chátrat, přestože dále plnil rezidenční funkci.</a:t>
            </a:r>
          </a:p>
        </p:txBody>
      </p:sp>
      <p:sp>
        <p:nvSpPr>
          <p:cNvPr id="9" name="TextovéPole 8"/>
          <p:cNvSpPr txBox="1"/>
          <p:nvPr/>
        </p:nvSpPr>
        <p:spPr>
          <a:xfrm>
            <a:off x="3851275" y="3933825"/>
            <a:ext cx="1873250" cy="28924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pl-PL" sz="1400" dirty="0" err="1">
                <a:solidFill>
                  <a:prstClr val="black"/>
                </a:solidFill>
              </a:rPr>
              <a:t>Její</a:t>
            </a:r>
            <a:r>
              <a:rPr lang="pl-PL" sz="1400" dirty="0">
                <a:solidFill>
                  <a:prstClr val="black"/>
                </a:solidFill>
              </a:rPr>
              <a:t> </a:t>
            </a:r>
            <a:r>
              <a:rPr lang="pl-PL" sz="1400" dirty="0" err="1">
                <a:solidFill>
                  <a:prstClr val="black"/>
                </a:solidFill>
              </a:rPr>
              <a:t>stavba</a:t>
            </a:r>
            <a:r>
              <a:rPr lang="pl-PL" sz="1400" dirty="0">
                <a:solidFill>
                  <a:prstClr val="black"/>
                </a:solidFill>
              </a:rPr>
              <a:t> </a:t>
            </a:r>
            <a:r>
              <a:rPr lang="pl-PL" sz="1400" dirty="0" err="1">
                <a:solidFill>
                  <a:prstClr val="black"/>
                </a:solidFill>
              </a:rPr>
              <a:t>byla</a:t>
            </a:r>
            <a:r>
              <a:rPr lang="pl-PL" sz="1400" dirty="0">
                <a:solidFill>
                  <a:prstClr val="black"/>
                </a:solidFill>
              </a:rPr>
              <a:t> </a:t>
            </a:r>
            <a:r>
              <a:rPr lang="pl-PL" sz="1400" dirty="0" err="1">
                <a:solidFill>
                  <a:prstClr val="black"/>
                </a:solidFill>
              </a:rPr>
              <a:t>zahájena</a:t>
            </a:r>
            <a:r>
              <a:rPr lang="pl-PL" sz="1400" dirty="0">
                <a:solidFill>
                  <a:prstClr val="black"/>
                </a:solidFill>
              </a:rPr>
              <a:t> v roku </a:t>
            </a:r>
            <a:r>
              <a:rPr lang="pl-PL" sz="1400" dirty="0">
                <a:solidFill>
                  <a:prstClr val="black"/>
                </a:solidFill>
                <a:latin typeface="Comic Sans MS" pitchFamily="66" charset="0"/>
              </a:rPr>
              <a:t>1162</a:t>
            </a:r>
            <a:r>
              <a:rPr lang="pl-PL" sz="1400" dirty="0">
                <a:solidFill>
                  <a:prstClr val="black"/>
                </a:solidFill>
              </a:rPr>
              <a:t> a po 182 </a:t>
            </a:r>
            <a:r>
              <a:rPr lang="pl-PL" sz="1400" dirty="0" err="1">
                <a:solidFill>
                  <a:prstClr val="black"/>
                </a:solidFill>
              </a:rPr>
              <a:t>letech</a:t>
            </a:r>
            <a:r>
              <a:rPr lang="pl-PL" sz="1400" dirty="0">
                <a:solidFill>
                  <a:prstClr val="black"/>
                </a:solidFill>
              </a:rPr>
              <a:t>, roku 1345 </a:t>
            </a:r>
            <a:r>
              <a:rPr lang="pl-PL" sz="1400" dirty="0" err="1">
                <a:solidFill>
                  <a:prstClr val="black"/>
                </a:solidFill>
              </a:rPr>
              <a:t>byla</a:t>
            </a:r>
            <a:r>
              <a:rPr lang="pl-PL" sz="1400" dirty="0">
                <a:solidFill>
                  <a:prstClr val="black"/>
                </a:solidFill>
              </a:rPr>
              <a:t> </a:t>
            </a:r>
            <a:r>
              <a:rPr lang="pl-PL" sz="1400" dirty="0" err="1">
                <a:solidFill>
                  <a:prstClr val="black"/>
                </a:solidFill>
              </a:rPr>
              <a:t>dokončena</a:t>
            </a:r>
            <a:r>
              <a:rPr lang="pl-PL" sz="1400" dirty="0">
                <a:solidFill>
                  <a:prstClr val="black"/>
                </a:solidFill>
              </a:rPr>
              <a:t>.</a:t>
            </a:r>
            <a:r>
              <a:rPr lang="cs-CZ" sz="1400" b="1" dirty="0">
                <a:solidFill>
                  <a:prstClr val="black"/>
                </a:solidFill>
              </a:rPr>
              <a:t> Katedrála </a:t>
            </a:r>
            <a:r>
              <a:rPr lang="cs-CZ" sz="1400" b="1" dirty="0" err="1">
                <a:solidFill>
                  <a:prstClr val="black"/>
                </a:solidFill>
              </a:rPr>
              <a:t>Notre</a:t>
            </a:r>
            <a:r>
              <a:rPr lang="cs-CZ" sz="1400" b="1" dirty="0">
                <a:solidFill>
                  <a:prstClr val="black"/>
                </a:solidFill>
              </a:rPr>
              <a:t>-</a:t>
            </a:r>
            <a:r>
              <a:rPr lang="cs-CZ" sz="1400" b="1" dirty="0" err="1">
                <a:solidFill>
                  <a:prstClr val="black"/>
                </a:solidFill>
              </a:rPr>
              <a:t>Dame</a:t>
            </a:r>
            <a:r>
              <a:rPr lang="cs-CZ" sz="1400" b="1" dirty="0">
                <a:solidFill>
                  <a:prstClr val="black"/>
                </a:solidFill>
              </a:rPr>
              <a:t> </a:t>
            </a:r>
            <a:r>
              <a:rPr lang="cs-CZ" sz="1400" dirty="0">
                <a:solidFill>
                  <a:prstClr val="black"/>
                </a:solidFill>
              </a:rPr>
              <a:t>(neboli katedrála panny </a:t>
            </a:r>
            <a:r>
              <a:rPr lang="cs-CZ" sz="1400" dirty="0" err="1">
                <a:solidFill>
                  <a:prstClr val="black"/>
                </a:solidFill>
              </a:rPr>
              <a:t>marie</a:t>
            </a:r>
            <a:r>
              <a:rPr lang="cs-CZ" sz="1400" dirty="0">
                <a:solidFill>
                  <a:prstClr val="black"/>
                </a:solidFill>
              </a:rPr>
              <a:t>, zastarale </a:t>
            </a:r>
            <a:r>
              <a:rPr lang="cs-CZ" sz="1400" i="1" dirty="0">
                <a:solidFill>
                  <a:prstClr val="black"/>
                </a:solidFill>
              </a:rPr>
              <a:t>Chrám Matky Boží</a:t>
            </a:r>
            <a:r>
              <a:rPr lang="cs-CZ" sz="1400" dirty="0">
                <a:solidFill>
                  <a:prstClr val="black"/>
                </a:solidFill>
              </a:rPr>
              <a:t>), </a:t>
            </a:r>
            <a:r>
              <a:rPr lang="cs-CZ" sz="1400" dirty="0" err="1">
                <a:solidFill>
                  <a:prstClr val="black"/>
                </a:solidFill>
              </a:rPr>
              <a:t>francouzky</a:t>
            </a:r>
            <a:r>
              <a:rPr lang="cs-CZ" sz="1400" dirty="0">
                <a:solidFill>
                  <a:prstClr val="black"/>
                </a:solidFill>
              </a:rPr>
              <a:t> </a:t>
            </a:r>
            <a:r>
              <a:rPr lang="cs-CZ" sz="1400" i="1" dirty="0" err="1">
                <a:solidFill>
                  <a:prstClr val="black"/>
                </a:solidFill>
              </a:rPr>
              <a:t>Cathédrale</a:t>
            </a:r>
            <a:r>
              <a:rPr lang="cs-CZ" sz="1400" i="1" dirty="0">
                <a:solidFill>
                  <a:prstClr val="black"/>
                </a:solidFill>
              </a:rPr>
              <a:t> </a:t>
            </a:r>
            <a:r>
              <a:rPr lang="cs-CZ" sz="1400" i="1" dirty="0" err="1">
                <a:solidFill>
                  <a:prstClr val="black"/>
                </a:solidFill>
              </a:rPr>
              <a:t>Notre</a:t>
            </a:r>
            <a:r>
              <a:rPr lang="cs-CZ" sz="1400" i="1" dirty="0">
                <a:solidFill>
                  <a:prstClr val="black"/>
                </a:solidFill>
              </a:rPr>
              <a:t>-</a:t>
            </a:r>
            <a:r>
              <a:rPr lang="cs-CZ" sz="1400" i="1" dirty="0" err="1">
                <a:solidFill>
                  <a:prstClr val="black"/>
                </a:solidFill>
              </a:rPr>
              <a:t>Dame</a:t>
            </a:r>
            <a:r>
              <a:rPr lang="cs-CZ" sz="1400" i="1" dirty="0">
                <a:solidFill>
                  <a:prstClr val="black"/>
                </a:solidFill>
              </a:rPr>
              <a:t> de Paris</a:t>
            </a:r>
            <a:r>
              <a:rPr lang="cs-CZ" sz="1400" dirty="0">
                <a:solidFill>
                  <a:prstClr val="black"/>
                </a:solidFill>
              </a:rPr>
              <a:t>, je </a:t>
            </a:r>
            <a:r>
              <a:rPr lang="cs-CZ" sz="1400" dirty="0" err="1">
                <a:solidFill>
                  <a:prstClr val="black"/>
                </a:solidFill>
              </a:rPr>
              <a:t>gotycká</a:t>
            </a:r>
            <a:r>
              <a:rPr lang="cs-CZ" sz="1400" dirty="0">
                <a:solidFill>
                  <a:prstClr val="black"/>
                </a:solidFill>
              </a:rPr>
              <a:t> římskokatolická katedrála,</a:t>
            </a:r>
          </a:p>
        </p:txBody>
      </p:sp>
    </p:spTree>
    <p:extLst>
      <p:ext uri="{BB962C8B-B14F-4D97-AF65-F5344CB8AC3E}">
        <p14:creationId xmlns:p14="http://schemas.microsoft.com/office/powerpoint/2010/main" val="3170670477"/>
      </p:ext>
    </p:extLst>
  </p:cSld>
  <p:clrMapOvr>
    <a:masterClrMapping/>
  </p:clrMapOvr>
  <p:transition spd="slow">
    <p:newsfla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fontAlgn="auto">
              <a:spcAft>
                <a:spcPts val="0"/>
              </a:spcAft>
              <a:defRPr/>
            </a:pPr>
            <a:r>
              <a:rPr lang="cs-CZ"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pitchFamily="66" charset="0"/>
              </a:rPr>
              <a:t>NIZOZEMSKO</a:t>
            </a:r>
            <a:endParaRPr lang="cs-CZ" dirty="0">
              <a:latin typeface="Comic Sans MS" pitchFamily="66" charset="0"/>
            </a:endParaRPr>
          </a:p>
        </p:txBody>
      </p:sp>
      <p:pic>
        <p:nvPicPr>
          <p:cNvPr id="4" name="Zástupný symbol pro obsah 3" descr="Magere Brug.jpg"/>
          <p:cNvPicPr>
            <a:picLocks noGrp="1" noChangeAspect="1"/>
          </p:cNvPicPr>
          <p:nvPr>
            <p:ph sz="quarter" idx="1"/>
          </p:nvPr>
        </p:nvPicPr>
        <p:blipFill>
          <a:blip r:embed="rId2"/>
          <a:stretch>
            <a:fillRect/>
          </a:stretch>
        </p:blipFill>
        <p:spPr>
          <a:xfrm>
            <a:off x="6351588" y="1628775"/>
            <a:ext cx="2582862" cy="2663825"/>
          </a:xfrm>
        </p:spPr>
        <p:style>
          <a:lnRef idx="2">
            <a:schemeClr val="dk1"/>
          </a:lnRef>
          <a:fillRef idx="1">
            <a:schemeClr val="lt1"/>
          </a:fillRef>
          <a:effectRef idx="0">
            <a:schemeClr val="dk1"/>
          </a:effectRef>
          <a:fontRef idx="minor">
            <a:schemeClr val="dk1"/>
          </a:fontRef>
        </p:style>
      </p:pic>
      <p:pic>
        <p:nvPicPr>
          <p:cNvPr id="5" name="Obrázek 4" descr="Blauwbrug.jpg"/>
          <p:cNvPicPr>
            <a:picLocks noChangeAspect="1"/>
          </p:cNvPicPr>
          <p:nvPr/>
        </p:nvPicPr>
        <p:blipFill>
          <a:blip r:embed="rId3"/>
          <a:stretch>
            <a:fillRect/>
          </a:stretch>
        </p:blipFill>
        <p:spPr>
          <a:xfrm>
            <a:off x="179388" y="3573463"/>
            <a:ext cx="3313112" cy="2481262"/>
          </a:xfrm>
          <a:prstGeom prst="rect">
            <a:avLst/>
          </a:prstGeom>
        </p:spPr>
        <p:style>
          <a:lnRef idx="2">
            <a:schemeClr val="dk1"/>
          </a:lnRef>
          <a:fillRef idx="1">
            <a:schemeClr val="lt1"/>
          </a:fillRef>
          <a:effectRef idx="0">
            <a:schemeClr val="dk1"/>
          </a:effectRef>
          <a:fontRef idx="minor">
            <a:schemeClr val="dk1"/>
          </a:fontRef>
        </p:style>
      </p:pic>
      <p:sp>
        <p:nvSpPr>
          <p:cNvPr id="13317" name="TextovéPole 5"/>
          <p:cNvSpPr txBox="1">
            <a:spLocks noChangeArrowheads="1"/>
          </p:cNvSpPr>
          <p:nvPr/>
        </p:nvSpPr>
        <p:spPr bwMode="auto">
          <a:xfrm>
            <a:off x="6443663" y="4365625"/>
            <a:ext cx="2376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18"/>
              </a:defRPr>
            </a:lvl1pPr>
            <a:lvl2pPr marL="742950" indent="-285750">
              <a:defRPr>
                <a:solidFill>
                  <a:schemeClr val="tx1"/>
                </a:solidFill>
                <a:latin typeface="Tw Cen MT" panose="020B0602020104020603" pitchFamily="34" charset="-18"/>
              </a:defRPr>
            </a:lvl2pPr>
            <a:lvl3pPr marL="1143000" indent="-228600">
              <a:defRPr>
                <a:solidFill>
                  <a:schemeClr val="tx1"/>
                </a:solidFill>
                <a:latin typeface="Tw Cen MT" panose="020B0602020104020603" pitchFamily="34" charset="-18"/>
              </a:defRPr>
            </a:lvl3pPr>
            <a:lvl4pPr marL="1600200" indent="-228600">
              <a:defRPr>
                <a:solidFill>
                  <a:schemeClr val="tx1"/>
                </a:solidFill>
                <a:latin typeface="Tw Cen MT" panose="020B0602020104020603" pitchFamily="34" charset="-18"/>
              </a:defRPr>
            </a:lvl4pPr>
            <a:lvl5pPr marL="2057400" indent="-228600">
              <a:defRPr>
                <a:solidFill>
                  <a:schemeClr val="tx1"/>
                </a:solidFill>
                <a:latin typeface="Tw Cen MT" panose="020B0602020104020603" pitchFamily="34" charset="-18"/>
              </a:defRPr>
            </a:lvl5pPr>
            <a:lvl6pPr marL="2514600" indent="-228600" fontAlgn="base">
              <a:spcBef>
                <a:spcPct val="0"/>
              </a:spcBef>
              <a:spcAft>
                <a:spcPct val="0"/>
              </a:spcAft>
              <a:defRPr>
                <a:solidFill>
                  <a:schemeClr val="tx1"/>
                </a:solidFill>
                <a:latin typeface="Tw Cen MT" panose="020B0602020104020603" pitchFamily="34" charset="-18"/>
              </a:defRPr>
            </a:lvl6pPr>
            <a:lvl7pPr marL="2971800" indent="-228600" fontAlgn="base">
              <a:spcBef>
                <a:spcPct val="0"/>
              </a:spcBef>
              <a:spcAft>
                <a:spcPct val="0"/>
              </a:spcAft>
              <a:defRPr>
                <a:solidFill>
                  <a:schemeClr val="tx1"/>
                </a:solidFill>
                <a:latin typeface="Tw Cen MT" panose="020B0602020104020603" pitchFamily="34" charset="-18"/>
              </a:defRPr>
            </a:lvl7pPr>
            <a:lvl8pPr marL="3429000" indent="-228600" fontAlgn="base">
              <a:spcBef>
                <a:spcPct val="0"/>
              </a:spcBef>
              <a:spcAft>
                <a:spcPct val="0"/>
              </a:spcAft>
              <a:defRPr>
                <a:solidFill>
                  <a:schemeClr val="tx1"/>
                </a:solidFill>
                <a:latin typeface="Tw Cen MT" panose="020B0602020104020603" pitchFamily="34" charset="-18"/>
              </a:defRPr>
            </a:lvl8pPr>
            <a:lvl9pPr marL="3886200" indent="-228600" fontAlgn="base">
              <a:spcBef>
                <a:spcPct val="0"/>
              </a:spcBef>
              <a:spcAft>
                <a:spcPct val="0"/>
              </a:spcAft>
              <a:defRPr>
                <a:solidFill>
                  <a:schemeClr val="tx1"/>
                </a:solidFill>
                <a:latin typeface="Tw Cen MT" panose="020B0602020104020603" pitchFamily="34" charset="-18"/>
              </a:defRPr>
            </a:lvl9pPr>
          </a:lstStyle>
          <a:p>
            <a:pPr fontAlgn="base">
              <a:spcBef>
                <a:spcPct val="0"/>
              </a:spcBef>
              <a:spcAft>
                <a:spcPct val="0"/>
              </a:spcAft>
            </a:pPr>
            <a:r>
              <a:rPr lang="cs-CZ" altLang="cs-CZ" smtClean="0">
                <a:solidFill>
                  <a:prstClr val="black"/>
                </a:solidFill>
                <a:cs typeface="Arial" panose="020B0604020202020204" pitchFamily="34" charset="0"/>
              </a:rPr>
              <a:t>Magere Brug</a:t>
            </a:r>
          </a:p>
        </p:txBody>
      </p:sp>
      <p:sp>
        <p:nvSpPr>
          <p:cNvPr id="13318" name="TextovéPole 6"/>
          <p:cNvSpPr txBox="1">
            <a:spLocks noChangeArrowheads="1"/>
          </p:cNvSpPr>
          <p:nvPr/>
        </p:nvSpPr>
        <p:spPr bwMode="auto">
          <a:xfrm>
            <a:off x="179388" y="6237288"/>
            <a:ext cx="324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18"/>
              </a:defRPr>
            </a:lvl1pPr>
            <a:lvl2pPr marL="742950" indent="-285750">
              <a:defRPr>
                <a:solidFill>
                  <a:schemeClr val="tx1"/>
                </a:solidFill>
                <a:latin typeface="Tw Cen MT" panose="020B0602020104020603" pitchFamily="34" charset="-18"/>
              </a:defRPr>
            </a:lvl2pPr>
            <a:lvl3pPr marL="1143000" indent="-228600">
              <a:defRPr>
                <a:solidFill>
                  <a:schemeClr val="tx1"/>
                </a:solidFill>
                <a:latin typeface="Tw Cen MT" panose="020B0602020104020603" pitchFamily="34" charset="-18"/>
              </a:defRPr>
            </a:lvl3pPr>
            <a:lvl4pPr marL="1600200" indent="-228600">
              <a:defRPr>
                <a:solidFill>
                  <a:schemeClr val="tx1"/>
                </a:solidFill>
                <a:latin typeface="Tw Cen MT" panose="020B0602020104020603" pitchFamily="34" charset="-18"/>
              </a:defRPr>
            </a:lvl4pPr>
            <a:lvl5pPr marL="2057400" indent="-228600">
              <a:defRPr>
                <a:solidFill>
                  <a:schemeClr val="tx1"/>
                </a:solidFill>
                <a:latin typeface="Tw Cen MT" panose="020B0602020104020603" pitchFamily="34" charset="-18"/>
              </a:defRPr>
            </a:lvl5pPr>
            <a:lvl6pPr marL="2514600" indent="-228600" fontAlgn="base">
              <a:spcBef>
                <a:spcPct val="0"/>
              </a:spcBef>
              <a:spcAft>
                <a:spcPct val="0"/>
              </a:spcAft>
              <a:defRPr>
                <a:solidFill>
                  <a:schemeClr val="tx1"/>
                </a:solidFill>
                <a:latin typeface="Tw Cen MT" panose="020B0602020104020603" pitchFamily="34" charset="-18"/>
              </a:defRPr>
            </a:lvl6pPr>
            <a:lvl7pPr marL="2971800" indent="-228600" fontAlgn="base">
              <a:spcBef>
                <a:spcPct val="0"/>
              </a:spcBef>
              <a:spcAft>
                <a:spcPct val="0"/>
              </a:spcAft>
              <a:defRPr>
                <a:solidFill>
                  <a:schemeClr val="tx1"/>
                </a:solidFill>
                <a:latin typeface="Tw Cen MT" panose="020B0602020104020603" pitchFamily="34" charset="-18"/>
              </a:defRPr>
            </a:lvl7pPr>
            <a:lvl8pPr marL="3429000" indent="-228600" fontAlgn="base">
              <a:spcBef>
                <a:spcPct val="0"/>
              </a:spcBef>
              <a:spcAft>
                <a:spcPct val="0"/>
              </a:spcAft>
              <a:defRPr>
                <a:solidFill>
                  <a:schemeClr val="tx1"/>
                </a:solidFill>
                <a:latin typeface="Tw Cen MT" panose="020B0602020104020603" pitchFamily="34" charset="-18"/>
              </a:defRPr>
            </a:lvl8pPr>
            <a:lvl9pPr marL="3886200" indent="-228600" fontAlgn="base">
              <a:spcBef>
                <a:spcPct val="0"/>
              </a:spcBef>
              <a:spcAft>
                <a:spcPct val="0"/>
              </a:spcAft>
              <a:defRPr>
                <a:solidFill>
                  <a:schemeClr val="tx1"/>
                </a:solidFill>
                <a:latin typeface="Tw Cen MT" panose="020B0602020104020603" pitchFamily="34" charset="-18"/>
              </a:defRPr>
            </a:lvl9pPr>
          </a:lstStyle>
          <a:p>
            <a:pPr fontAlgn="base">
              <a:spcBef>
                <a:spcPct val="0"/>
              </a:spcBef>
              <a:spcAft>
                <a:spcPct val="0"/>
              </a:spcAft>
            </a:pPr>
            <a:r>
              <a:rPr lang="cs-CZ" altLang="cs-CZ" smtClean="0">
                <a:solidFill>
                  <a:prstClr val="black"/>
                </a:solidFill>
                <a:cs typeface="Arial" panose="020B0604020202020204" pitchFamily="34" charset="0"/>
              </a:rPr>
              <a:t>blauwbrug</a:t>
            </a:r>
          </a:p>
        </p:txBody>
      </p:sp>
      <p:sp>
        <p:nvSpPr>
          <p:cNvPr id="8" name="TextovéPole 7"/>
          <p:cNvSpPr txBox="1"/>
          <p:nvPr/>
        </p:nvSpPr>
        <p:spPr>
          <a:xfrm>
            <a:off x="251520" y="1772816"/>
            <a:ext cx="5832648" cy="1846659"/>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defRPr/>
            </a:pPr>
            <a:r>
              <a:rPr lang="cs-CZ" sz="1600" b="1" dirty="0" err="1">
                <a:solidFill>
                  <a:prstClr val="black"/>
                </a:solidFill>
              </a:rPr>
              <a:t>Magere</a:t>
            </a:r>
            <a:r>
              <a:rPr lang="cs-CZ" sz="1600" b="1" dirty="0">
                <a:solidFill>
                  <a:prstClr val="black"/>
                </a:solidFill>
              </a:rPr>
              <a:t> </a:t>
            </a:r>
            <a:r>
              <a:rPr lang="cs-CZ" sz="1600" b="1" dirty="0" err="1">
                <a:solidFill>
                  <a:prstClr val="black"/>
                </a:solidFill>
              </a:rPr>
              <a:t>Brug</a:t>
            </a:r>
            <a:r>
              <a:rPr lang="cs-CZ" sz="1600" dirty="0">
                <a:solidFill>
                  <a:prstClr val="black"/>
                </a:solidFill>
              </a:rPr>
              <a:t> (Štíhlý či Úzký most</a:t>
            </a:r>
            <a:endParaRPr lang="cs-CZ" sz="1600" b="1" dirty="0">
              <a:ln w="31550" cmpd="sng">
                <a:gradFill>
                  <a:gsLst>
                    <a:gs pos="70000">
                      <a:srgbClr val="968C8C">
                        <a:shade val="50000"/>
                        <a:satMod val="190000"/>
                      </a:srgbClr>
                    </a:gs>
                    <a:gs pos="0">
                      <a:srgbClr val="968C8C">
                        <a:tint val="77000"/>
                        <a:satMod val="180000"/>
                      </a:srgbClr>
                    </a:gs>
                  </a:gsLst>
                  <a:lin ang="5400000"/>
                </a:gradFill>
                <a:prstDash val="solid"/>
              </a:ln>
              <a:solidFill>
                <a:srgbClr val="968C8C">
                  <a:tint val="15000"/>
                  <a:satMod val="200000"/>
                </a:srgbClr>
              </a:solidFill>
              <a:effectLst>
                <a:outerShdw blurRad="50800" dist="40000" dir="5400000" algn="tl" rotWithShape="0">
                  <a:srgbClr val="000000">
                    <a:shade val="5000"/>
                    <a:satMod val="120000"/>
                    <a:alpha val="33000"/>
                  </a:srgbClr>
                </a:outerShdw>
              </a:effectLst>
            </a:endParaRPr>
          </a:p>
          <a:p>
            <a:pPr>
              <a:defRPr/>
            </a:pPr>
            <a:r>
              <a:rPr lang="cs-CZ" sz="1600" dirty="0">
                <a:solidFill>
                  <a:prstClr val="black"/>
                </a:solidFill>
              </a:rPr>
              <a:t>) je sklápěcí most nad řekou </a:t>
            </a:r>
            <a:r>
              <a:rPr lang="cs-CZ" sz="1600" dirty="0" err="1">
                <a:solidFill>
                  <a:prstClr val="black"/>
                </a:solidFill>
              </a:rPr>
              <a:t>Amstel</a:t>
            </a:r>
            <a:r>
              <a:rPr lang="cs-CZ" sz="1600" dirty="0">
                <a:solidFill>
                  <a:prstClr val="black"/>
                </a:solidFill>
              </a:rPr>
              <a:t> v centru Amsterodamu. Spojuje břehy v ulici </a:t>
            </a:r>
            <a:r>
              <a:rPr lang="cs-CZ" sz="1600" dirty="0" err="1">
                <a:solidFill>
                  <a:prstClr val="black"/>
                </a:solidFill>
              </a:rPr>
              <a:t>Kerkstraat</a:t>
            </a:r>
            <a:r>
              <a:rPr lang="cs-CZ" sz="1600" dirty="0">
                <a:solidFill>
                  <a:prstClr val="black"/>
                </a:solidFill>
              </a:rPr>
              <a:t> mezi kanály </a:t>
            </a:r>
            <a:r>
              <a:rPr lang="cs-CZ" sz="1600" dirty="0" err="1">
                <a:solidFill>
                  <a:prstClr val="black"/>
                </a:solidFill>
              </a:rPr>
              <a:t>Keizersgracht</a:t>
            </a:r>
            <a:r>
              <a:rPr lang="cs-CZ" sz="1600" dirty="0">
                <a:solidFill>
                  <a:prstClr val="black"/>
                </a:solidFill>
              </a:rPr>
              <a:t> a </a:t>
            </a:r>
            <a:r>
              <a:rPr lang="cs-CZ" sz="1600" dirty="0" err="1">
                <a:solidFill>
                  <a:prstClr val="black"/>
                </a:solidFill>
              </a:rPr>
              <a:t>Prinsengracht</a:t>
            </a:r>
            <a:r>
              <a:rPr lang="cs-CZ" sz="1600" dirty="0">
                <a:solidFill>
                  <a:prstClr val="black"/>
                </a:solidFill>
              </a:rPr>
              <a:t>.</a:t>
            </a:r>
          </a:p>
          <a:p>
            <a:pPr>
              <a:defRPr/>
            </a:pPr>
            <a:r>
              <a:rPr lang="cs-CZ" sz="1600" dirty="0" err="1">
                <a:solidFill>
                  <a:prstClr val="black"/>
                </a:solidFill>
              </a:rPr>
              <a:t>Magere</a:t>
            </a:r>
            <a:r>
              <a:rPr lang="cs-CZ" sz="1600" dirty="0">
                <a:solidFill>
                  <a:prstClr val="black"/>
                </a:solidFill>
              </a:rPr>
              <a:t> </a:t>
            </a:r>
            <a:r>
              <a:rPr lang="cs-CZ" sz="1600" dirty="0" err="1">
                <a:solidFill>
                  <a:prstClr val="black"/>
                </a:solidFill>
              </a:rPr>
              <a:t>Brug</a:t>
            </a:r>
            <a:r>
              <a:rPr lang="cs-CZ" sz="1600" dirty="0">
                <a:solidFill>
                  <a:prstClr val="black"/>
                </a:solidFill>
              </a:rPr>
              <a:t> je zvedací, správněji sklápěcí most zhotovený z bíle natřeného dřeva. Současný most byl postaven v roce 1934, původní, zvaný </a:t>
            </a:r>
            <a:r>
              <a:rPr lang="cs-CZ" sz="1600" i="1" dirty="0" err="1">
                <a:solidFill>
                  <a:prstClr val="black"/>
                </a:solidFill>
              </a:rPr>
              <a:t>Kerkstraatbrug</a:t>
            </a:r>
            <a:r>
              <a:rPr lang="cs-CZ" sz="1600" dirty="0">
                <a:solidFill>
                  <a:prstClr val="black"/>
                </a:solidFill>
              </a:rPr>
              <a:t>, pocházel z roku 1691 a měl 13 oblouků</a:t>
            </a:r>
          </a:p>
          <a:p>
            <a:pPr>
              <a:defRPr/>
            </a:pPr>
            <a:endParaRPr lang="cs-CZ" dirty="0">
              <a:solidFill>
                <a:prstClr val="black"/>
              </a:solidFill>
            </a:endParaRPr>
          </a:p>
        </p:txBody>
      </p:sp>
      <p:sp>
        <p:nvSpPr>
          <p:cNvPr id="9" name="TextovéPole 8"/>
          <p:cNvSpPr txBox="1"/>
          <p:nvPr/>
        </p:nvSpPr>
        <p:spPr>
          <a:xfrm>
            <a:off x="3635375" y="3717925"/>
            <a:ext cx="2520950" cy="31400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cs-CZ" b="1" dirty="0" err="1">
                <a:solidFill>
                  <a:prstClr val="black"/>
                </a:solidFill>
              </a:rPr>
              <a:t>Blauwbrug</a:t>
            </a:r>
            <a:r>
              <a:rPr lang="cs-CZ" dirty="0">
                <a:solidFill>
                  <a:prstClr val="black"/>
                </a:solidFill>
              </a:rPr>
              <a:t> (doslovně, "modrý most") je historický most v Amsterdamu. Spojuje oblast </a:t>
            </a:r>
            <a:r>
              <a:rPr lang="cs-CZ" dirty="0" err="1">
                <a:solidFill>
                  <a:prstClr val="black"/>
                </a:solidFill>
              </a:rPr>
              <a:t>Rembrandtplein</a:t>
            </a:r>
            <a:r>
              <a:rPr lang="cs-CZ" dirty="0">
                <a:solidFill>
                  <a:prstClr val="black"/>
                </a:solidFill>
              </a:rPr>
              <a:t> s oblastí </a:t>
            </a:r>
            <a:r>
              <a:rPr lang="cs-CZ" dirty="0" err="1">
                <a:solidFill>
                  <a:prstClr val="black"/>
                </a:solidFill>
              </a:rPr>
              <a:t>Waterlooplein</a:t>
            </a:r>
            <a:r>
              <a:rPr lang="cs-CZ" dirty="0">
                <a:solidFill>
                  <a:prstClr val="black"/>
                </a:solidFill>
              </a:rPr>
              <a:t>.</a:t>
            </a:r>
            <a:br>
              <a:rPr lang="cs-CZ" dirty="0">
                <a:solidFill>
                  <a:prstClr val="black"/>
                </a:solidFill>
              </a:rPr>
            </a:br>
            <a:r>
              <a:rPr lang="cs-CZ" dirty="0" err="1">
                <a:solidFill>
                  <a:prstClr val="black"/>
                </a:solidFill>
              </a:rPr>
              <a:t>Blauwbrug</a:t>
            </a:r>
            <a:r>
              <a:rPr lang="cs-CZ" dirty="0">
                <a:solidFill>
                  <a:prstClr val="black"/>
                </a:solidFill>
              </a:rPr>
              <a:t> most Za svůj název vděčí "modrý most", který byl tam od doby kolem roku 1600, ale již neexistuje</a:t>
            </a:r>
          </a:p>
        </p:txBody>
      </p:sp>
    </p:spTree>
    <p:extLst>
      <p:ext uri="{BB962C8B-B14F-4D97-AF65-F5344CB8AC3E}">
        <p14:creationId xmlns:p14="http://schemas.microsoft.com/office/powerpoint/2010/main" val="1905842233"/>
      </p:ext>
    </p:extLst>
  </p:cSld>
  <p:clrMapOvr>
    <a:masterClrMapping/>
  </p:clrMapOvr>
  <p:transition spd="slow">
    <p:newsfla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fontAlgn="auto">
              <a:spcAft>
                <a:spcPts val="0"/>
              </a:spcAft>
              <a:defRPr/>
            </a:pPr>
            <a:r>
              <a:rPr lang="cs-CZ"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pitchFamily="66" charset="0"/>
              </a:rPr>
              <a:t>FRANCIE</a:t>
            </a:r>
            <a:endParaRPr lang="cs-CZ" dirty="0">
              <a:latin typeface="Comic Sans MS" pitchFamily="66" charset="0"/>
            </a:endParaRPr>
          </a:p>
        </p:txBody>
      </p:sp>
      <p:pic>
        <p:nvPicPr>
          <p:cNvPr id="14339" name="Zástupný symbol pro obsah 3" descr="•Louvre.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7950" y="3933825"/>
            <a:ext cx="2828925" cy="2119313"/>
          </a:xfrm>
        </p:spPr>
      </p:pic>
      <p:sp>
        <p:nvSpPr>
          <p:cNvPr id="14340" name="TextovéPole 4"/>
          <p:cNvSpPr txBox="1">
            <a:spLocks noChangeArrowheads="1"/>
          </p:cNvSpPr>
          <p:nvPr/>
        </p:nvSpPr>
        <p:spPr bwMode="auto">
          <a:xfrm>
            <a:off x="179388" y="623728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18"/>
              </a:defRPr>
            </a:lvl1pPr>
            <a:lvl2pPr marL="742950" indent="-285750">
              <a:defRPr>
                <a:solidFill>
                  <a:schemeClr val="tx1"/>
                </a:solidFill>
                <a:latin typeface="Tw Cen MT" panose="020B0602020104020603" pitchFamily="34" charset="-18"/>
              </a:defRPr>
            </a:lvl2pPr>
            <a:lvl3pPr marL="1143000" indent="-228600">
              <a:defRPr>
                <a:solidFill>
                  <a:schemeClr val="tx1"/>
                </a:solidFill>
                <a:latin typeface="Tw Cen MT" panose="020B0602020104020603" pitchFamily="34" charset="-18"/>
              </a:defRPr>
            </a:lvl3pPr>
            <a:lvl4pPr marL="1600200" indent="-228600">
              <a:defRPr>
                <a:solidFill>
                  <a:schemeClr val="tx1"/>
                </a:solidFill>
                <a:latin typeface="Tw Cen MT" panose="020B0602020104020603" pitchFamily="34" charset="-18"/>
              </a:defRPr>
            </a:lvl4pPr>
            <a:lvl5pPr marL="2057400" indent="-228600">
              <a:defRPr>
                <a:solidFill>
                  <a:schemeClr val="tx1"/>
                </a:solidFill>
                <a:latin typeface="Tw Cen MT" panose="020B0602020104020603" pitchFamily="34" charset="-18"/>
              </a:defRPr>
            </a:lvl5pPr>
            <a:lvl6pPr marL="2514600" indent="-228600" fontAlgn="base">
              <a:spcBef>
                <a:spcPct val="0"/>
              </a:spcBef>
              <a:spcAft>
                <a:spcPct val="0"/>
              </a:spcAft>
              <a:defRPr>
                <a:solidFill>
                  <a:schemeClr val="tx1"/>
                </a:solidFill>
                <a:latin typeface="Tw Cen MT" panose="020B0602020104020603" pitchFamily="34" charset="-18"/>
              </a:defRPr>
            </a:lvl6pPr>
            <a:lvl7pPr marL="2971800" indent="-228600" fontAlgn="base">
              <a:spcBef>
                <a:spcPct val="0"/>
              </a:spcBef>
              <a:spcAft>
                <a:spcPct val="0"/>
              </a:spcAft>
              <a:defRPr>
                <a:solidFill>
                  <a:schemeClr val="tx1"/>
                </a:solidFill>
                <a:latin typeface="Tw Cen MT" panose="020B0602020104020603" pitchFamily="34" charset="-18"/>
              </a:defRPr>
            </a:lvl7pPr>
            <a:lvl8pPr marL="3429000" indent="-228600" fontAlgn="base">
              <a:spcBef>
                <a:spcPct val="0"/>
              </a:spcBef>
              <a:spcAft>
                <a:spcPct val="0"/>
              </a:spcAft>
              <a:defRPr>
                <a:solidFill>
                  <a:schemeClr val="tx1"/>
                </a:solidFill>
                <a:latin typeface="Tw Cen MT" panose="020B0602020104020603" pitchFamily="34" charset="-18"/>
              </a:defRPr>
            </a:lvl8pPr>
            <a:lvl9pPr marL="3886200" indent="-228600" fontAlgn="base">
              <a:spcBef>
                <a:spcPct val="0"/>
              </a:spcBef>
              <a:spcAft>
                <a:spcPct val="0"/>
              </a:spcAft>
              <a:defRPr>
                <a:solidFill>
                  <a:schemeClr val="tx1"/>
                </a:solidFill>
                <a:latin typeface="Tw Cen MT" panose="020B0602020104020603" pitchFamily="34" charset="-18"/>
              </a:defRPr>
            </a:lvl9pPr>
          </a:lstStyle>
          <a:p>
            <a:pPr fontAlgn="base">
              <a:spcBef>
                <a:spcPct val="0"/>
              </a:spcBef>
              <a:spcAft>
                <a:spcPct val="0"/>
              </a:spcAft>
            </a:pPr>
            <a:r>
              <a:rPr lang="cs-CZ" altLang="cs-CZ" smtClean="0">
                <a:solidFill>
                  <a:prstClr val="black"/>
                </a:solidFill>
                <a:cs typeface="Arial" panose="020B0604020202020204" pitchFamily="34" charset="0"/>
              </a:rPr>
              <a:t>Louvre</a:t>
            </a:r>
          </a:p>
        </p:txBody>
      </p:sp>
      <p:pic>
        <p:nvPicPr>
          <p:cNvPr id="14341" name="Obrázek 5" descr="eiffelova věž.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1628775"/>
            <a:ext cx="208915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ovéPole 6"/>
          <p:cNvSpPr txBox="1">
            <a:spLocks noChangeArrowheads="1"/>
          </p:cNvSpPr>
          <p:nvPr/>
        </p:nvSpPr>
        <p:spPr bwMode="auto">
          <a:xfrm>
            <a:off x="0" y="1844675"/>
            <a:ext cx="6588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18"/>
              </a:defRPr>
            </a:lvl1pPr>
            <a:lvl2pPr marL="742950" indent="-285750">
              <a:defRPr>
                <a:solidFill>
                  <a:schemeClr val="tx1"/>
                </a:solidFill>
                <a:latin typeface="Tw Cen MT" panose="020B0602020104020603" pitchFamily="34" charset="-18"/>
              </a:defRPr>
            </a:lvl2pPr>
            <a:lvl3pPr marL="1143000" indent="-228600">
              <a:defRPr>
                <a:solidFill>
                  <a:schemeClr val="tx1"/>
                </a:solidFill>
                <a:latin typeface="Tw Cen MT" panose="020B0602020104020603" pitchFamily="34" charset="-18"/>
              </a:defRPr>
            </a:lvl3pPr>
            <a:lvl4pPr marL="1600200" indent="-228600">
              <a:defRPr>
                <a:solidFill>
                  <a:schemeClr val="tx1"/>
                </a:solidFill>
                <a:latin typeface="Tw Cen MT" panose="020B0602020104020603" pitchFamily="34" charset="-18"/>
              </a:defRPr>
            </a:lvl4pPr>
            <a:lvl5pPr marL="2057400" indent="-228600">
              <a:defRPr>
                <a:solidFill>
                  <a:schemeClr val="tx1"/>
                </a:solidFill>
                <a:latin typeface="Tw Cen MT" panose="020B0602020104020603" pitchFamily="34" charset="-18"/>
              </a:defRPr>
            </a:lvl5pPr>
            <a:lvl6pPr marL="2514600" indent="-228600" fontAlgn="base">
              <a:spcBef>
                <a:spcPct val="0"/>
              </a:spcBef>
              <a:spcAft>
                <a:spcPct val="0"/>
              </a:spcAft>
              <a:defRPr>
                <a:solidFill>
                  <a:schemeClr val="tx1"/>
                </a:solidFill>
                <a:latin typeface="Tw Cen MT" panose="020B0602020104020603" pitchFamily="34" charset="-18"/>
              </a:defRPr>
            </a:lvl6pPr>
            <a:lvl7pPr marL="2971800" indent="-228600" fontAlgn="base">
              <a:spcBef>
                <a:spcPct val="0"/>
              </a:spcBef>
              <a:spcAft>
                <a:spcPct val="0"/>
              </a:spcAft>
              <a:defRPr>
                <a:solidFill>
                  <a:schemeClr val="tx1"/>
                </a:solidFill>
                <a:latin typeface="Tw Cen MT" panose="020B0602020104020603" pitchFamily="34" charset="-18"/>
              </a:defRPr>
            </a:lvl7pPr>
            <a:lvl8pPr marL="3429000" indent="-228600" fontAlgn="base">
              <a:spcBef>
                <a:spcPct val="0"/>
              </a:spcBef>
              <a:spcAft>
                <a:spcPct val="0"/>
              </a:spcAft>
              <a:defRPr>
                <a:solidFill>
                  <a:schemeClr val="tx1"/>
                </a:solidFill>
                <a:latin typeface="Tw Cen MT" panose="020B0602020104020603" pitchFamily="34" charset="-18"/>
              </a:defRPr>
            </a:lvl8pPr>
            <a:lvl9pPr marL="3886200" indent="-228600" fontAlgn="base">
              <a:spcBef>
                <a:spcPct val="0"/>
              </a:spcBef>
              <a:spcAft>
                <a:spcPct val="0"/>
              </a:spcAft>
              <a:defRPr>
                <a:solidFill>
                  <a:schemeClr val="tx1"/>
                </a:solidFill>
                <a:latin typeface="Tw Cen MT" panose="020B0602020104020603" pitchFamily="34" charset="-18"/>
              </a:defRPr>
            </a:lvl9pPr>
          </a:lstStyle>
          <a:p>
            <a:pPr fontAlgn="base">
              <a:spcBef>
                <a:spcPct val="0"/>
              </a:spcBef>
              <a:spcAft>
                <a:spcPct val="0"/>
              </a:spcAft>
            </a:pPr>
            <a:r>
              <a:rPr lang="cs-CZ" altLang="cs-CZ" b="1" smtClean="0">
                <a:solidFill>
                  <a:prstClr val="black"/>
                </a:solidFill>
                <a:cs typeface="Arial" panose="020B0604020202020204" pitchFamily="34" charset="0"/>
              </a:rPr>
              <a:t>Louvre</a:t>
            </a:r>
            <a:r>
              <a:rPr lang="cs-CZ" altLang="cs-CZ" smtClean="0">
                <a:solidFill>
                  <a:prstClr val="black"/>
                </a:solidFill>
                <a:cs typeface="Arial" panose="020B0604020202020204" pitchFamily="34" charset="0"/>
              </a:rPr>
              <a:t> je muzeum v Paříži, které patří k největším muzeím na světě. Sídlí v palácovém komplexu Palais du Louvre, bývalém sídle francouzských králů. Název pochází od původního loveckého zámečku, který kdysi stával v těchto místech uprostřed lesa zvaného Louparie či Louverie. Druhá možnost je ale také, že vznikl ze slova leovar nebo leawer, což znamená opevněné místo. Ve 14. století byla postavena tvrz, která se za vlády Karla V. stala jeho rezidencí</a:t>
            </a:r>
          </a:p>
        </p:txBody>
      </p:sp>
      <p:sp>
        <p:nvSpPr>
          <p:cNvPr id="14343" name="TextovéPole 7"/>
          <p:cNvSpPr txBox="1">
            <a:spLocks noChangeArrowheads="1"/>
          </p:cNvSpPr>
          <p:nvPr/>
        </p:nvSpPr>
        <p:spPr bwMode="auto">
          <a:xfrm>
            <a:off x="6875463" y="4581525"/>
            <a:ext cx="216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18"/>
              </a:defRPr>
            </a:lvl1pPr>
            <a:lvl2pPr marL="742950" indent="-285750">
              <a:defRPr>
                <a:solidFill>
                  <a:schemeClr val="tx1"/>
                </a:solidFill>
                <a:latin typeface="Tw Cen MT" panose="020B0602020104020603" pitchFamily="34" charset="-18"/>
              </a:defRPr>
            </a:lvl2pPr>
            <a:lvl3pPr marL="1143000" indent="-228600">
              <a:defRPr>
                <a:solidFill>
                  <a:schemeClr val="tx1"/>
                </a:solidFill>
                <a:latin typeface="Tw Cen MT" panose="020B0602020104020603" pitchFamily="34" charset="-18"/>
              </a:defRPr>
            </a:lvl3pPr>
            <a:lvl4pPr marL="1600200" indent="-228600">
              <a:defRPr>
                <a:solidFill>
                  <a:schemeClr val="tx1"/>
                </a:solidFill>
                <a:latin typeface="Tw Cen MT" panose="020B0602020104020603" pitchFamily="34" charset="-18"/>
              </a:defRPr>
            </a:lvl4pPr>
            <a:lvl5pPr marL="2057400" indent="-228600">
              <a:defRPr>
                <a:solidFill>
                  <a:schemeClr val="tx1"/>
                </a:solidFill>
                <a:latin typeface="Tw Cen MT" panose="020B0602020104020603" pitchFamily="34" charset="-18"/>
              </a:defRPr>
            </a:lvl5pPr>
            <a:lvl6pPr marL="2514600" indent="-228600" fontAlgn="base">
              <a:spcBef>
                <a:spcPct val="0"/>
              </a:spcBef>
              <a:spcAft>
                <a:spcPct val="0"/>
              </a:spcAft>
              <a:defRPr>
                <a:solidFill>
                  <a:schemeClr val="tx1"/>
                </a:solidFill>
                <a:latin typeface="Tw Cen MT" panose="020B0602020104020603" pitchFamily="34" charset="-18"/>
              </a:defRPr>
            </a:lvl6pPr>
            <a:lvl7pPr marL="2971800" indent="-228600" fontAlgn="base">
              <a:spcBef>
                <a:spcPct val="0"/>
              </a:spcBef>
              <a:spcAft>
                <a:spcPct val="0"/>
              </a:spcAft>
              <a:defRPr>
                <a:solidFill>
                  <a:schemeClr val="tx1"/>
                </a:solidFill>
                <a:latin typeface="Tw Cen MT" panose="020B0602020104020603" pitchFamily="34" charset="-18"/>
              </a:defRPr>
            </a:lvl7pPr>
            <a:lvl8pPr marL="3429000" indent="-228600" fontAlgn="base">
              <a:spcBef>
                <a:spcPct val="0"/>
              </a:spcBef>
              <a:spcAft>
                <a:spcPct val="0"/>
              </a:spcAft>
              <a:defRPr>
                <a:solidFill>
                  <a:schemeClr val="tx1"/>
                </a:solidFill>
                <a:latin typeface="Tw Cen MT" panose="020B0602020104020603" pitchFamily="34" charset="-18"/>
              </a:defRPr>
            </a:lvl8pPr>
            <a:lvl9pPr marL="3886200" indent="-228600" fontAlgn="base">
              <a:spcBef>
                <a:spcPct val="0"/>
              </a:spcBef>
              <a:spcAft>
                <a:spcPct val="0"/>
              </a:spcAft>
              <a:defRPr>
                <a:solidFill>
                  <a:schemeClr val="tx1"/>
                </a:solidFill>
                <a:latin typeface="Tw Cen MT" panose="020B0602020104020603" pitchFamily="34" charset="-18"/>
              </a:defRPr>
            </a:lvl9pPr>
          </a:lstStyle>
          <a:p>
            <a:pPr fontAlgn="base">
              <a:spcBef>
                <a:spcPct val="0"/>
              </a:spcBef>
              <a:spcAft>
                <a:spcPct val="0"/>
              </a:spcAft>
            </a:pPr>
            <a:r>
              <a:rPr lang="cs-CZ" altLang="cs-CZ" smtClean="0">
                <a:solidFill>
                  <a:prstClr val="black"/>
                </a:solidFill>
                <a:cs typeface="Arial" panose="020B0604020202020204" pitchFamily="34" charset="0"/>
              </a:rPr>
              <a:t>Eiffelova věž</a:t>
            </a:r>
          </a:p>
        </p:txBody>
      </p:sp>
      <p:sp>
        <p:nvSpPr>
          <p:cNvPr id="14344" name="TextovéPole 8"/>
          <p:cNvSpPr txBox="1">
            <a:spLocks noChangeArrowheads="1"/>
          </p:cNvSpPr>
          <p:nvPr/>
        </p:nvSpPr>
        <p:spPr bwMode="auto">
          <a:xfrm>
            <a:off x="3203575" y="4005263"/>
            <a:ext cx="3455988"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18"/>
              </a:defRPr>
            </a:lvl1pPr>
            <a:lvl2pPr marL="742950" indent="-285750">
              <a:defRPr>
                <a:solidFill>
                  <a:schemeClr val="tx1"/>
                </a:solidFill>
                <a:latin typeface="Tw Cen MT" panose="020B0602020104020603" pitchFamily="34" charset="-18"/>
              </a:defRPr>
            </a:lvl2pPr>
            <a:lvl3pPr marL="1143000" indent="-228600">
              <a:defRPr>
                <a:solidFill>
                  <a:schemeClr val="tx1"/>
                </a:solidFill>
                <a:latin typeface="Tw Cen MT" panose="020B0602020104020603" pitchFamily="34" charset="-18"/>
              </a:defRPr>
            </a:lvl3pPr>
            <a:lvl4pPr marL="1600200" indent="-228600">
              <a:defRPr>
                <a:solidFill>
                  <a:schemeClr val="tx1"/>
                </a:solidFill>
                <a:latin typeface="Tw Cen MT" panose="020B0602020104020603" pitchFamily="34" charset="-18"/>
              </a:defRPr>
            </a:lvl4pPr>
            <a:lvl5pPr marL="2057400" indent="-228600">
              <a:defRPr>
                <a:solidFill>
                  <a:schemeClr val="tx1"/>
                </a:solidFill>
                <a:latin typeface="Tw Cen MT" panose="020B0602020104020603" pitchFamily="34" charset="-18"/>
              </a:defRPr>
            </a:lvl5pPr>
            <a:lvl6pPr marL="2514600" indent="-228600" fontAlgn="base">
              <a:spcBef>
                <a:spcPct val="0"/>
              </a:spcBef>
              <a:spcAft>
                <a:spcPct val="0"/>
              </a:spcAft>
              <a:defRPr>
                <a:solidFill>
                  <a:schemeClr val="tx1"/>
                </a:solidFill>
                <a:latin typeface="Tw Cen MT" panose="020B0602020104020603" pitchFamily="34" charset="-18"/>
              </a:defRPr>
            </a:lvl6pPr>
            <a:lvl7pPr marL="2971800" indent="-228600" fontAlgn="base">
              <a:spcBef>
                <a:spcPct val="0"/>
              </a:spcBef>
              <a:spcAft>
                <a:spcPct val="0"/>
              </a:spcAft>
              <a:defRPr>
                <a:solidFill>
                  <a:schemeClr val="tx1"/>
                </a:solidFill>
                <a:latin typeface="Tw Cen MT" panose="020B0602020104020603" pitchFamily="34" charset="-18"/>
              </a:defRPr>
            </a:lvl7pPr>
            <a:lvl8pPr marL="3429000" indent="-228600" fontAlgn="base">
              <a:spcBef>
                <a:spcPct val="0"/>
              </a:spcBef>
              <a:spcAft>
                <a:spcPct val="0"/>
              </a:spcAft>
              <a:defRPr>
                <a:solidFill>
                  <a:schemeClr val="tx1"/>
                </a:solidFill>
                <a:latin typeface="Tw Cen MT" panose="020B0602020104020603" pitchFamily="34" charset="-18"/>
              </a:defRPr>
            </a:lvl8pPr>
            <a:lvl9pPr marL="3886200" indent="-228600" fontAlgn="base">
              <a:spcBef>
                <a:spcPct val="0"/>
              </a:spcBef>
              <a:spcAft>
                <a:spcPct val="0"/>
              </a:spcAft>
              <a:defRPr>
                <a:solidFill>
                  <a:schemeClr val="tx1"/>
                </a:solidFill>
                <a:latin typeface="Tw Cen MT" panose="020B0602020104020603" pitchFamily="34" charset="-18"/>
              </a:defRPr>
            </a:lvl9pPr>
          </a:lstStyle>
          <a:p>
            <a:pPr fontAlgn="base">
              <a:spcBef>
                <a:spcPct val="0"/>
              </a:spcBef>
              <a:spcAft>
                <a:spcPct val="0"/>
              </a:spcAft>
            </a:pPr>
            <a:r>
              <a:rPr lang="cs-CZ" altLang="cs-CZ" sz="1600" b="1" smtClean="0">
                <a:solidFill>
                  <a:prstClr val="black"/>
                </a:solidFill>
                <a:cs typeface="Arial" panose="020B0604020202020204" pitchFamily="34" charset="0"/>
              </a:rPr>
              <a:t>Eiffelova věž</a:t>
            </a:r>
            <a:r>
              <a:rPr lang="cs-CZ" altLang="cs-CZ" sz="1600" smtClean="0">
                <a:solidFill>
                  <a:prstClr val="black"/>
                </a:solidFill>
                <a:cs typeface="Arial" panose="020B0604020202020204" pitchFamily="34" charset="0"/>
              </a:rPr>
              <a:t> (francouzsky </a:t>
            </a:r>
            <a:r>
              <a:rPr lang="cs-CZ" altLang="cs-CZ" sz="1600" i="1" smtClean="0">
                <a:solidFill>
                  <a:prstClr val="black"/>
                </a:solidFill>
                <a:cs typeface="Arial" panose="020B0604020202020204" pitchFamily="34" charset="0"/>
              </a:rPr>
              <a:t>La Tour Eiffel</a:t>
            </a:r>
            <a:r>
              <a:rPr lang="cs-CZ" altLang="cs-CZ" sz="1600" smtClean="0">
                <a:solidFill>
                  <a:prstClr val="black"/>
                </a:solidFill>
                <a:cs typeface="Arial" panose="020B0604020202020204" pitchFamily="34" charset="0"/>
              </a:rPr>
              <a:t> )je ocelová věž v Paříži, v současnosti nejznámější pařížská dominanta. Byla postavena v letech 1887 až 1889 a až do roku 1930, kdy byl dostavěn Chrysler Building, byla s výškou 300,65 metru nejvyšší stavbou světa. Dnes měří včetně antény na vrcholu 324 metrů. Je pojmenována po svém konstruktérovi Gustavu Eiffelovi.</a:t>
            </a:r>
          </a:p>
          <a:p>
            <a:pPr fontAlgn="base">
              <a:spcBef>
                <a:spcPct val="0"/>
              </a:spcBef>
              <a:spcAft>
                <a:spcPct val="0"/>
              </a:spcAft>
            </a:pPr>
            <a:endParaRPr lang="cs-CZ" altLang="cs-CZ" smtClean="0">
              <a:solidFill>
                <a:prstClr val="black"/>
              </a:solidFill>
              <a:cs typeface="Arial" panose="020B0604020202020204" pitchFamily="34" charset="0"/>
            </a:endParaRPr>
          </a:p>
        </p:txBody>
      </p:sp>
    </p:spTree>
    <p:extLst>
      <p:ext uri="{BB962C8B-B14F-4D97-AF65-F5344CB8AC3E}">
        <p14:creationId xmlns:p14="http://schemas.microsoft.com/office/powerpoint/2010/main" val="315614964"/>
      </p:ext>
    </p:extLst>
  </p:cSld>
  <p:clrMapOvr>
    <a:masterClrMapping/>
  </p:clrMapOvr>
  <p:transition spd="slow">
    <p:newsfla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27685" y="1865139"/>
            <a:ext cx="8153400" cy="4495800"/>
          </a:xfrm>
        </p:spPr>
        <p:txBody>
          <a:bodyPr>
            <a:normAutofit/>
          </a:bodyPr>
          <a:lstStyle/>
          <a:p>
            <a:pPr marL="0" indent="0">
              <a:buNone/>
            </a:pPr>
            <a:r>
              <a:rPr lang="cs-CZ" sz="2800" dirty="0"/>
              <a:t> </a:t>
            </a:r>
            <a:r>
              <a:rPr lang="cs-CZ" sz="2800" dirty="0" smtClean="0"/>
              <a:t>   1. Anglie</a:t>
            </a:r>
          </a:p>
          <a:p>
            <a:pPr marL="0" indent="0">
              <a:buNone/>
            </a:pPr>
            <a:endParaRPr lang="cs-CZ" sz="2800" dirty="0" smtClean="0"/>
          </a:p>
          <a:p>
            <a:pPr marL="0" indent="0">
              <a:buNone/>
            </a:pPr>
            <a:r>
              <a:rPr lang="cs-CZ" sz="2800" dirty="0"/>
              <a:t> </a:t>
            </a:r>
            <a:r>
              <a:rPr lang="cs-CZ" sz="2800" dirty="0" smtClean="0"/>
              <a:t>   3. Severní Irsko</a:t>
            </a:r>
          </a:p>
          <a:p>
            <a:pPr marL="0" indent="0">
              <a:buNone/>
            </a:pPr>
            <a:endParaRPr lang="cs-CZ" sz="2800" dirty="0" smtClean="0"/>
          </a:p>
          <a:p>
            <a:pPr marL="0" indent="0">
              <a:buNone/>
            </a:pPr>
            <a:r>
              <a:rPr lang="cs-CZ" sz="2800" dirty="0"/>
              <a:t> </a:t>
            </a:r>
            <a:r>
              <a:rPr lang="cs-CZ" sz="2800" dirty="0" smtClean="0"/>
              <a:t>   4. Wales</a:t>
            </a:r>
          </a:p>
          <a:p>
            <a:pPr marL="0" indent="0">
              <a:buNone/>
            </a:pPr>
            <a:endParaRPr lang="cs-CZ" sz="2800" dirty="0" smtClean="0"/>
          </a:p>
          <a:p>
            <a:pPr marL="0" indent="0">
              <a:buNone/>
            </a:pPr>
            <a:r>
              <a:rPr lang="cs-CZ" sz="2800" dirty="0"/>
              <a:t> </a:t>
            </a:r>
            <a:r>
              <a:rPr lang="cs-CZ" sz="2800" dirty="0" smtClean="0"/>
              <a:t>   5. Skotsko</a:t>
            </a:r>
          </a:p>
          <a:p>
            <a:pPr marL="0" indent="0">
              <a:buNone/>
            </a:pPr>
            <a:endParaRPr lang="cs-CZ"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902" y="4293096"/>
            <a:ext cx="1080000" cy="648000"/>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3295" y="3541060"/>
            <a:ext cx="1079999" cy="718541"/>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784" y="5525004"/>
            <a:ext cx="1080000" cy="648000"/>
          </a:xfrm>
          <a:prstGeom prst="rect">
            <a:avLst/>
          </a:prstGeom>
        </p:spPr>
      </p:pic>
      <p:sp>
        <p:nvSpPr>
          <p:cNvPr id="21" name="Pravá složená závorka 20"/>
          <p:cNvSpPr/>
          <p:nvPr/>
        </p:nvSpPr>
        <p:spPr>
          <a:xfrm>
            <a:off x="4580348" y="2564904"/>
            <a:ext cx="648074" cy="3456384"/>
          </a:xfrm>
          <a:prstGeom prst="rightBrace">
            <a:avLst>
              <a:gd name="adj1" fmla="val 8333"/>
              <a:gd name="adj2" fmla="val 46851"/>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cs-CZ"/>
          </a:p>
        </p:txBody>
      </p:sp>
      <p:pic>
        <p:nvPicPr>
          <p:cNvPr id="22" name="Obrázek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2120" y="3355802"/>
            <a:ext cx="3028950" cy="1514475"/>
          </a:xfrm>
          <a:prstGeom prst="rect">
            <a:avLst/>
          </a:prstGeom>
        </p:spPr>
      </p:pic>
      <p:pic>
        <p:nvPicPr>
          <p:cNvPr id="24" name="Obrázek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4066" y="2004522"/>
            <a:ext cx="1080000" cy="6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bdélník 1"/>
          <p:cNvSpPr/>
          <p:nvPr/>
        </p:nvSpPr>
        <p:spPr>
          <a:xfrm>
            <a:off x="716683" y="235121"/>
            <a:ext cx="7527725" cy="646331"/>
          </a:xfrm>
          <a:prstGeom prst="rect">
            <a:avLst/>
          </a:prstGeom>
        </p:spPr>
        <p:txBody>
          <a:bodyPr wrap="square">
            <a:spAutoFit/>
          </a:bodyPr>
          <a:lstStyle/>
          <a:p>
            <a:pPr algn="ctr"/>
            <a:r>
              <a:rPr lang="cs-CZ" sz="3600" b="1" dirty="0">
                <a:solidFill>
                  <a:srgbClr val="FF0000"/>
                </a:solidFill>
              </a:rPr>
              <a:t>Velká </a:t>
            </a:r>
            <a:r>
              <a:rPr lang="cs-CZ" sz="3600" b="1" dirty="0" smtClean="0">
                <a:solidFill>
                  <a:srgbClr val="FF0000"/>
                </a:solidFill>
              </a:rPr>
              <a:t>Británie</a:t>
            </a:r>
            <a:endParaRPr lang="cs-CZ" sz="3600" b="1" dirty="0">
              <a:solidFill>
                <a:srgbClr val="FF0000"/>
              </a:solidFill>
            </a:endParaRPr>
          </a:p>
        </p:txBody>
      </p:sp>
    </p:spTree>
    <p:extLst>
      <p:ext uri="{BB962C8B-B14F-4D97-AF65-F5344CB8AC3E}">
        <p14:creationId xmlns:p14="http://schemas.microsoft.com/office/powerpoint/2010/main" val="708525694"/>
      </p:ext>
    </p:extLst>
  </p:cSld>
  <p:clrMapOvr>
    <a:masterClrMapping/>
  </p:clrMapOvr>
  <mc:AlternateContent xmlns:mc="http://schemas.openxmlformats.org/markup-compatibility/2006" xmlns:p14="http://schemas.microsoft.com/office/powerpoint/2010/main">
    <mc:Choice Requires="p14">
      <p:transition spd="slow" p14:dur="5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circle(in)">
                                      <p:cBhvr>
                                        <p:cTn id="11" dur="2000"/>
                                        <p:tgtEl>
                                          <p:spTgt spid="3">
                                            <p:txEl>
                                              <p:pRg st="2" end="2"/>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circle(in)">
                                      <p:cBhvr>
                                        <p:cTn id="19" dur="2000"/>
                                        <p:tgtEl>
                                          <p:spTgt spid="3">
                                            <p:txEl>
                                              <p:pRg st="6" end="6"/>
                                            </p:txEl>
                                          </p:spTgt>
                                        </p:tgtEl>
                                      </p:cBhvr>
                                    </p:animEffect>
                                  </p:childTnLst>
                                </p:cTn>
                              </p:par>
                            </p:childTnLst>
                          </p:cTn>
                        </p:par>
                        <p:par>
                          <p:cTn id="20" fill="hold">
                            <p:stCondLst>
                              <p:cond delay="8000"/>
                            </p:stCondLst>
                            <p:childTnLst>
                              <p:par>
                                <p:cTn id="21" presetID="16" presetClass="entr" presetSubtype="26" fill="hold" nodeType="afterEffect">
                                  <p:stCondLst>
                                    <p:cond delay="1000"/>
                                  </p:stCondLst>
                                  <p:childTnLst>
                                    <p:set>
                                      <p:cBhvr>
                                        <p:cTn id="22" dur="1" fill="hold">
                                          <p:stCondLst>
                                            <p:cond delay="0"/>
                                          </p:stCondLst>
                                        </p:cTn>
                                        <p:tgtEl>
                                          <p:spTgt spid="24"/>
                                        </p:tgtEl>
                                        <p:attrNameLst>
                                          <p:attrName>style.visibility</p:attrName>
                                        </p:attrNameLst>
                                      </p:cBhvr>
                                      <p:to>
                                        <p:strVal val="visible"/>
                                      </p:to>
                                    </p:set>
                                    <p:animEffect transition="in" filter="barn(inHorizontal)">
                                      <p:cBhvr>
                                        <p:cTn id="23" dur="1000"/>
                                        <p:tgtEl>
                                          <p:spTgt spid="24"/>
                                        </p:tgtEl>
                                      </p:cBhvr>
                                    </p:animEffect>
                                  </p:childTnLst>
                                </p:cTn>
                              </p:par>
                            </p:childTnLst>
                          </p:cTn>
                        </p:par>
                        <p:par>
                          <p:cTn id="24" fill="hold">
                            <p:stCondLst>
                              <p:cond delay="10000"/>
                            </p:stCondLst>
                            <p:childTnLst>
                              <p:par>
                                <p:cTn id="25" presetID="16" presetClass="entr" presetSubtype="26" fill="hold" nodeType="after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barn(inHorizontal)">
                                      <p:cBhvr>
                                        <p:cTn id="27" dur="1000"/>
                                        <p:tgtEl>
                                          <p:spTgt spid="9"/>
                                        </p:tgtEl>
                                      </p:cBhvr>
                                    </p:animEffect>
                                  </p:childTnLst>
                                </p:cTn>
                              </p:par>
                            </p:childTnLst>
                          </p:cTn>
                        </p:par>
                        <p:par>
                          <p:cTn id="28" fill="hold">
                            <p:stCondLst>
                              <p:cond delay="12000"/>
                            </p:stCondLst>
                            <p:childTnLst>
                              <p:par>
                                <p:cTn id="29" presetID="16" presetClass="entr" presetSubtype="26" fill="hold" nodeType="after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barn(inHorizontal)">
                                      <p:cBhvr>
                                        <p:cTn id="31" dur="2000"/>
                                        <p:tgtEl>
                                          <p:spTgt spid="6"/>
                                        </p:tgtEl>
                                      </p:cBhvr>
                                    </p:animEffect>
                                  </p:childTnLst>
                                </p:cTn>
                              </p:par>
                            </p:childTnLst>
                          </p:cTn>
                        </p:par>
                        <p:par>
                          <p:cTn id="32" fill="hold">
                            <p:stCondLst>
                              <p:cond delay="15000"/>
                            </p:stCondLst>
                            <p:childTnLst>
                              <p:par>
                                <p:cTn id="33" presetID="16" presetClass="entr" presetSubtype="26" fill="hold" nodeType="afterEffect">
                                  <p:stCondLst>
                                    <p:cond delay="1000"/>
                                  </p:stCondLst>
                                  <p:childTnLst>
                                    <p:set>
                                      <p:cBhvr>
                                        <p:cTn id="34" dur="1" fill="hold">
                                          <p:stCondLst>
                                            <p:cond delay="0"/>
                                          </p:stCondLst>
                                        </p:cTn>
                                        <p:tgtEl>
                                          <p:spTgt spid="10"/>
                                        </p:tgtEl>
                                        <p:attrNameLst>
                                          <p:attrName>style.visibility</p:attrName>
                                        </p:attrNameLst>
                                      </p:cBhvr>
                                      <p:to>
                                        <p:strVal val="visible"/>
                                      </p:to>
                                    </p:set>
                                    <p:animEffect transition="in" filter="barn(inHorizontal)">
                                      <p:cBhvr>
                                        <p:cTn id="35" dur="2000"/>
                                        <p:tgtEl>
                                          <p:spTgt spid="10"/>
                                        </p:tgtEl>
                                      </p:cBhvr>
                                    </p:animEffect>
                                  </p:childTnLst>
                                </p:cTn>
                              </p:par>
                            </p:childTnLst>
                          </p:cTn>
                        </p:par>
                        <p:par>
                          <p:cTn id="36" fill="hold">
                            <p:stCondLst>
                              <p:cond delay="18000"/>
                            </p:stCondLst>
                            <p:childTnLst>
                              <p:par>
                                <p:cTn id="37" presetID="31" presetClass="entr" presetSubtype="0" fill="hold" grpId="0" nodeType="afterEffect">
                                  <p:stCondLst>
                                    <p:cond delay="10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500" fill="hold"/>
                                        <p:tgtEl>
                                          <p:spTgt spid="21"/>
                                        </p:tgtEl>
                                        <p:attrNameLst>
                                          <p:attrName>ppt_w</p:attrName>
                                        </p:attrNameLst>
                                      </p:cBhvr>
                                      <p:tavLst>
                                        <p:tav tm="0">
                                          <p:val>
                                            <p:fltVal val="0"/>
                                          </p:val>
                                        </p:tav>
                                        <p:tav tm="100000">
                                          <p:val>
                                            <p:strVal val="#ppt_w"/>
                                          </p:val>
                                        </p:tav>
                                      </p:tavLst>
                                    </p:anim>
                                    <p:anim calcmode="lin" valueType="num">
                                      <p:cBhvr>
                                        <p:cTn id="40" dur="1500" fill="hold"/>
                                        <p:tgtEl>
                                          <p:spTgt spid="21"/>
                                        </p:tgtEl>
                                        <p:attrNameLst>
                                          <p:attrName>ppt_h</p:attrName>
                                        </p:attrNameLst>
                                      </p:cBhvr>
                                      <p:tavLst>
                                        <p:tav tm="0">
                                          <p:val>
                                            <p:fltVal val="0"/>
                                          </p:val>
                                        </p:tav>
                                        <p:tav tm="100000">
                                          <p:val>
                                            <p:strVal val="#ppt_h"/>
                                          </p:val>
                                        </p:tav>
                                      </p:tavLst>
                                    </p:anim>
                                    <p:anim calcmode="lin" valueType="num">
                                      <p:cBhvr>
                                        <p:cTn id="41" dur="1500" fill="hold"/>
                                        <p:tgtEl>
                                          <p:spTgt spid="21"/>
                                        </p:tgtEl>
                                        <p:attrNameLst>
                                          <p:attrName>style.rotation</p:attrName>
                                        </p:attrNameLst>
                                      </p:cBhvr>
                                      <p:tavLst>
                                        <p:tav tm="0">
                                          <p:val>
                                            <p:fltVal val="90"/>
                                          </p:val>
                                        </p:tav>
                                        <p:tav tm="100000">
                                          <p:val>
                                            <p:fltVal val="0"/>
                                          </p:val>
                                        </p:tav>
                                      </p:tavLst>
                                    </p:anim>
                                    <p:animEffect transition="in" filter="fade">
                                      <p:cBhvr>
                                        <p:cTn id="42" dur="1500"/>
                                        <p:tgtEl>
                                          <p:spTgt spid="21"/>
                                        </p:tgtEl>
                                      </p:cBhvr>
                                    </p:animEffect>
                                  </p:childTnLst>
                                </p:cTn>
                              </p:par>
                            </p:childTnLst>
                          </p:cTn>
                        </p:par>
                        <p:par>
                          <p:cTn id="43" fill="hold">
                            <p:stCondLst>
                              <p:cond delay="20500"/>
                            </p:stCondLst>
                            <p:childTnLst>
                              <p:par>
                                <p:cTn id="44" presetID="25" presetClass="entr" presetSubtype="0" fill="hold" nodeType="afterEffect">
                                  <p:stCondLst>
                                    <p:cond delay="100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0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47" dur="10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48" dur="1000" accel="50000" fill="hold">
                                          <p:stCondLst>
                                            <p:cond delay="1000"/>
                                          </p:stCondLst>
                                        </p:cTn>
                                        <p:tgtEl>
                                          <p:spTgt spid="22"/>
                                        </p:tgtEl>
                                        <p:attrNameLst>
                                          <p:attrName>ppt_w</p:attrName>
                                        </p:attrNameLst>
                                      </p:cBhvr>
                                      <p:tavLst>
                                        <p:tav tm="0">
                                          <p:val>
                                            <p:strVal val="#ppt_w*.05"/>
                                          </p:val>
                                        </p:tav>
                                        <p:tav tm="100000">
                                          <p:val>
                                            <p:strVal val="#ppt_w"/>
                                          </p:val>
                                        </p:tav>
                                      </p:tavLst>
                                    </p:anim>
                                    <p:anim calcmode="lin" valueType="num">
                                      <p:cBhvr>
                                        <p:cTn id="49" dur="2000" fill="hold"/>
                                        <p:tgtEl>
                                          <p:spTgt spid="22"/>
                                        </p:tgtEl>
                                        <p:attrNameLst>
                                          <p:attrName>ppt_h</p:attrName>
                                        </p:attrNameLst>
                                      </p:cBhvr>
                                      <p:tavLst>
                                        <p:tav tm="0">
                                          <p:val>
                                            <p:strVal val="#ppt_h"/>
                                          </p:val>
                                        </p:tav>
                                        <p:tav tm="100000">
                                          <p:val>
                                            <p:strVal val="#ppt_h"/>
                                          </p:val>
                                        </p:tav>
                                      </p:tavLst>
                                    </p:anim>
                                    <p:anim calcmode="lin" valueType="num">
                                      <p:cBhvr>
                                        <p:cTn id="50" dur="10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51" dur="10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52" dur="1000" accel="50000" fill="hold">
                                          <p:stCondLst>
                                            <p:cond delay="1000"/>
                                          </p:stCondLst>
                                        </p:cTn>
                                        <p:tgtEl>
                                          <p:spTgt spid="22"/>
                                        </p:tgtEl>
                                        <p:attrNameLst>
                                          <p:attrName>ppt_y</p:attrName>
                                        </p:attrNameLst>
                                      </p:cBhvr>
                                      <p:tavLst>
                                        <p:tav tm="0">
                                          <p:val>
                                            <p:strVal val="#ppt_y+.1"/>
                                          </p:val>
                                        </p:tav>
                                        <p:tav tm="100000">
                                          <p:val>
                                            <p:strVal val="#ppt_y"/>
                                          </p:val>
                                        </p:tav>
                                      </p:tavLst>
                                    </p:anim>
                                    <p:animEffect transition="in" filter="fade">
                                      <p:cBhvr>
                                        <p:cTn id="53" dur="200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smtClean="0"/>
              <a:t>Velká </a:t>
            </a:r>
            <a:r>
              <a:rPr lang="cs-CZ" dirty="0"/>
              <a:t>B</a:t>
            </a:r>
            <a:r>
              <a:rPr lang="cs-CZ" dirty="0" smtClean="0"/>
              <a:t>ritánie je ostrovní stát, omývá ji Atlantský oceán, Irské moře, Keltské moře a Severní moře.</a:t>
            </a:r>
          </a:p>
          <a:p>
            <a:r>
              <a:rPr lang="cs-CZ" dirty="0" smtClean="0"/>
              <a:t>Od Francie je oddělena kanálem La Manche.</a:t>
            </a:r>
            <a:endParaRPr lang="cs-CZ" dirty="0"/>
          </a:p>
        </p:txBody>
      </p:sp>
      <p:sp>
        <p:nvSpPr>
          <p:cNvPr id="4" name="Obdélník 3"/>
          <p:cNvSpPr/>
          <p:nvPr/>
        </p:nvSpPr>
        <p:spPr>
          <a:xfrm>
            <a:off x="1979712" y="764704"/>
            <a:ext cx="491891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cs-CZ" sz="5400" b="1" dirty="0" smtClean="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rPr>
              <a:t>Sousední státy</a:t>
            </a:r>
            <a:endParaRPr lang="cs-CZ" sz="5400" b="1" dirty="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3" y="3344788"/>
            <a:ext cx="3246262" cy="2160240"/>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9828" y="4527748"/>
            <a:ext cx="3934172" cy="2348880"/>
          </a:xfrm>
          <a:prstGeom prst="rect">
            <a:avLst/>
          </a:prstGeom>
        </p:spPr>
      </p:pic>
      <p:cxnSp>
        <p:nvCxnSpPr>
          <p:cNvPr id="14" name="Přímá spojnice se šipkou 13"/>
          <p:cNvCxnSpPr/>
          <p:nvPr/>
        </p:nvCxnSpPr>
        <p:spPr>
          <a:xfrm flipH="1">
            <a:off x="3707904" y="3717032"/>
            <a:ext cx="1584176"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5" name="TextovéPole 14"/>
          <p:cNvSpPr txBox="1"/>
          <p:nvPr/>
        </p:nvSpPr>
        <p:spPr>
          <a:xfrm>
            <a:off x="5580112" y="3501008"/>
            <a:ext cx="3563888" cy="400110"/>
          </a:xfrm>
          <a:prstGeom prst="rect">
            <a:avLst/>
          </a:prstGeom>
          <a:noFill/>
        </p:spPr>
        <p:txBody>
          <a:bodyPr wrap="square" rtlCol="0">
            <a:spAutoFit/>
          </a:bodyPr>
          <a:lstStyle/>
          <a:p>
            <a:r>
              <a:rPr lang="cs-CZ" sz="2000" u="sng" dirty="0" err="1" smtClean="0">
                <a:solidFill>
                  <a:prstClr val="black"/>
                </a:solidFill>
              </a:rPr>
              <a:t>Dowerské</a:t>
            </a:r>
            <a:r>
              <a:rPr lang="cs-CZ" sz="2000" u="sng" dirty="0" smtClean="0">
                <a:solidFill>
                  <a:prstClr val="black"/>
                </a:solidFill>
              </a:rPr>
              <a:t> křídové útesy</a:t>
            </a:r>
            <a:endParaRPr lang="cs-CZ" sz="2000" u="sng" dirty="0">
              <a:solidFill>
                <a:prstClr val="black"/>
              </a:solidFill>
            </a:endParaRPr>
          </a:p>
        </p:txBody>
      </p:sp>
      <p:sp>
        <p:nvSpPr>
          <p:cNvPr id="2" name="TextovéPole 1"/>
          <p:cNvSpPr txBox="1"/>
          <p:nvPr/>
        </p:nvSpPr>
        <p:spPr>
          <a:xfrm>
            <a:off x="1842264" y="6093296"/>
            <a:ext cx="1911485" cy="369332"/>
          </a:xfrm>
          <a:prstGeom prst="rect">
            <a:avLst/>
          </a:prstGeom>
          <a:noFill/>
        </p:spPr>
        <p:txBody>
          <a:bodyPr wrap="none" rtlCol="0">
            <a:spAutoFit/>
          </a:bodyPr>
          <a:lstStyle/>
          <a:p>
            <a:r>
              <a:rPr lang="cs-CZ" dirty="0" smtClean="0">
                <a:solidFill>
                  <a:prstClr val="black"/>
                </a:solidFill>
              </a:rPr>
              <a:t>Kanál La Manche</a:t>
            </a:r>
            <a:endParaRPr lang="cs-CZ" dirty="0">
              <a:solidFill>
                <a:prstClr val="black"/>
              </a:solidFill>
            </a:endParaRPr>
          </a:p>
        </p:txBody>
      </p:sp>
      <p:cxnSp>
        <p:nvCxnSpPr>
          <p:cNvPr id="8" name="Přímá spojnice se šipkou 7"/>
          <p:cNvCxnSpPr/>
          <p:nvPr/>
        </p:nvCxnSpPr>
        <p:spPr>
          <a:xfrm>
            <a:off x="3753749" y="6277962"/>
            <a:ext cx="1142619"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0941432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10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14" presetClass="entr" presetSubtype="5" fill="hold" nodeType="after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randombar(vertical)">
                                      <p:cBhvr>
                                        <p:cTn id="25" dur="2000"/>
                                        <p:tgtEl>
                                          <p:spTgt spid="5"/>
                                        </p:tgtEl>
                                      </p:cBhvr>
                                    </p:animEffect>
                                  </p:childTnLst>
                                </p:cTn>
                              </p:par>
                            </p:childTnLst>
                          </p:cTn>
                        </p:par>
                        <p:par>
                          <p:cTn id="26" fill="hold">
                            <p:stCondLst>
                              <p:cond delay="9000"/>
                            </p:stCondLst>
                            <p:childTnLst>
                              <p:par>
                                <p:cTn id="27" presetID="42" presetClass="entr" presetSubtype="0" fill="hold" nodeType="afterEffect">
                                  <p:stCondLst>
                                    <p:cond delay="10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1000"/>
                            </p:stCondLst>
                            <p:childTnLst>
                              <p:par>
                                <p:cTn id="33" presetID="16" presetClass="entr" presetSubtype="21" fill="hold" grpId="0" nodeType="afterEffect">
                                  <p:stCondLst>
                                    <p:cond delay="100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1000"/>
                                        <p:tgtEl>
                                          <p:spTgt spid="15"/>
                                        </p:tgtEl>
                                      </p:cBhvr>
                                    </p:animEffect>
                                  </p:childTnLst>
                                </p:cTn>
                              </p:par>
                            </p:childTnLst>
                          </p:cTn>
                        </p:par>
                        <p:par>
                          <p:cTn id="36" fill="hold">
                            <p:stCondLst>
                              <p:cond delay="13000"/>
                            </p:stCondLst>
                            <p:childTnLst>
                              <p:par>
                                <p:cTn id="37" presetID="14" presetClass="entr" presetSubtype="5" fill="hold" nodeType="afterEffect">
                                  <p:stCondLst>
                                    <p:cond delay="1000"/>
                                  </p:stCondLst>
                                  <p:childTnLst>
                                    <p:set>
                                      <p:cBhvr>
                                        <p:cTn id="38" dur="1" fill="hold">
                                          <p:stCondLst>
                                            <p:cond delay="0"/>
                                          </p:stCondLst>
                                        </p:cTn>
                                        <p:tgtEl>
                                          <p:spTgt spid="6"/>
                                        </p:tgtEl>
                                        <p:attrNameLst>
                                          <p:attrName>style.visibility</p:attrName>
                                        </p:attrNameLst>
                                      </p:cBhvr>
                                      <p:to>
                                        <p:strVal val="visible"/>
                                      </p:to>
                                    </p:set>
                                    <p:animEffect transition="in" filter="randombar(vertical)">
                                      <p:cBhvr>
                                        <p:cTn id="39" dur="2000"/>
                                        <p:tgtEl>
                                          <p:spTgt spid="6"/>
                                        </p:tgtEl>
                                      </p:cBhvr>
                                    </p:animEffect>
                                  </p:childTnLst>
                                </p:cTn>
                              </p:par>
                            </p:childTnLst>
                          </p:cTn>
                        </p:par>
                        <p:par>
                          <p:cTn id="40" fill="hold">
                            <p:stCondLst>
                              <p:cond delay="16000"/>
                            </p:stCondLst>
                            <p:childTnLst>
                              <p:par>
                                <p:cTn id="41" presetID="42" presetClass="entr" presetSubtype="0" fill="hold" nodeType="afterEffect">
                                  <p:stCondLst>
                                    <p:cond delay="10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8000"/>
                            </p:stCondLst>
                            <p:childTnLst>
                              <p:par>
                                <p:cTn id="47" presetID="42" presetClass="entr" presetSubtype="0" fill="hold" grpId="0" nodeType="afterEffect">
                                  <p:stCondLst>
                                    <p:cond delay="100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5"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135477" y="1700808"/>
            <a:ext cx="5128525" cy="4389120"/>
          </a:xfrm>
        </p:spPr>
        <p:txBody>
          <a:bodyPr/>
          <a:lstStyle/>
          <a:p>
            <a:r>
              <a:rPr lang="cs-CZ" dirty="0" smtClean="0"/>
              <a:t>Mezi Anglická pohoří patří </a:t>
            </a:r>
            <a:r>
              <a:rPr lang="cs-CZ" dirty="0" err="1" smtClean="0"/>
              <a:t>Grampiany</a:t>
            </a:r>
            <a:r>
              <a:rPr lang="cs-CZ" dirty="0" smtClean="0"/>
              <a:t>, </a:t>
            </a:r>
            <a:r>
              <a:rPr lang="cs-CZ" dirty="0" err="1" smtClean="0"/>
              <a:t>Cambrian</a:t>
            </a:r>
            <a:r>
              <a:rPr lang="cs-CZ" dirty="0" smtClean="0"/>
              <a:t> </a:t>
            </a:r>
            <a:r>
              <a:rPr lang="cs-CZ" dirty="0" err="1" smtClean="0"/>
              <a:t>Mounteains</a:t>
            </a:r>
            <a:r>
              <a:rPr lang="cs-CZ" dirty="0" smtClean="0"/>
              <a:t> a </a:t>
            </a:r>
            <a:r>
              <a:rPr lang="cs-CZ" dirty="0" err="1" smtClean="0"/>
              <a:t>North</a:t>
            </a:r>
            <a:r>
              <a:rPr lang="cs-CZ" dirty="0" smtClean="0"/>
              <a:t> </a:t>
            </a:r>
            <a:r>
              <a:rPr lang="cs-CZ" dirty="0" err="1" smtClean="0"/>
              <a:t>West</a:t>
            </a:r>
            <a:r>
              <a:rPr lang="cs-CZ" dirty="0" smtClean="0"/>
              <a:t> </a:t>
            </a:r>
            <a:r>
              <a:rPr lang="cs-CZ" dirty="0" err="1" smtClean="0"/>
              <a:t>Highlands</a:t>
            </a:r>
            <a:r>
              <a:rPr lang="cs-CZ" dirty="0" smtClean="0"/>
              <a:t>.</a:t>
            </a:r>
          </a:p>
          <a:p>
            <a:r>
              <a:rPr lang="cs-CZ" dirty="0" smtClean="0"/>
              <a:t>Mezi britské nížiny patří </a:t>
            </a:r>
            <a:r>
              <a:rPr lang="cs-CZ" dirty="0" err="1" smtClean="0"/>
              <a:t>Dowerská</a:t>
            </a:r>
            <a:r>
              <a:rPr lang="cs-CZ" dirty="0" smtClean="0"/>
              <a:t> nížina.</a:t>
            </a:r>
            <a:endParaRPr lang="cs-CZ" dirty="0"/>
          </a:p>
        </p:txBody>
      </p:sp>
      <p:sp>
        <p:nvSpPr>
          <p:cNvPr id="4" name="Obdélník 3"/>
          <p:cNvSpPr/>
          <p:nvPr/>
        </p:nvSpPr>
        <p:spPr>
          <a:xfrm>
            <a:off x="5004048" y="616291"/>
            <a:ext cx="243932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cs-CZ" sz="5400" b="1" dirty="0" smtClean="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rPr>
              <a:t>Povrch</a:t>
            </a:r>
            <a:endParaRPr lang="cs-CZ" sz="5400" b="1" dirty="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11960" cy="6857999"/>
          </a:xfrm>
          <a:prstGeom prst="rect">
            <a:avLst/>
          </a:prstGeom>
        </p:spPr>
      </p:pic>
    </p:spTree>
    <p:extLst>
      <p:ext uri="{BB962C8B-B14F-4D97-AF65-F5344CB8AC3E}">
        <p14:creationId xmlns:p14="http://schemas.microsoft.com/office/powerpoint/2010/main" val="2051136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4" fill="hold" nodeType="after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000"/>
                                        <p:tgtEl>
                                          <p:spTgt spid="5"/>
                                        </p:tgtEl>
                                      </p:cBhvr>
                                    </p:animEffect>
                                  </p:childTnLst>
                                </p:cTn>
                              </p:par>
                            </p:childTnLst>
                          </p:cTn>
                        </p:par>
                        <p:par>
                          <p:cTn id="14" fill="hold">
                            <p:stCondLst>
                              <p:cond delay="6000"/>
                            </p:stCondLst>
                            <p:childTnLst>
                              <p:par>
                                <p:cTn id="15" presetID="16" presetClass="entr" presetSubtype="21" fill="hold" grpId="0" nodeType="afterEffect">
                                  <p:stCondLst>
                                    <p:cond delay="100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1000"/>
                                        <p:tgtEl>
                                          <p:spTgt spid="3">
                                            <p:txEl>
                                              <p:pRg st="0" end="0"/>
                                            </p:txEl>
                                          </p:spTgt>
                                        </p:tgtEl>
                                      </p:cBhvr>
                                    </p:animEffect>
                                  </p:childTnLst>
                                </p:cTn>
                              </p:par>
                            </p:childTnLst>
                          </p:cTn>
                        </p:par>
                        <p:par>
                          <p:cTn id="18" fill="hold">
                            <p:stCondLst>
                              <p:cond delay="8000"/>
                            </p:stCondLst>
                            <p:childTnLst>
                              <p:par>
                                <p:cTn id="19" presetID="16" presetClass="entr" presetSubtype="21" fill="hold" grpId="0" nodeType="afterEffect">
                                  <p:stCondLst>
                                    <p:cond delay="100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55576" y="1935480"/>
            <a:ext cx="8229600" cy="4389120"/>
          </a:xfrm>
        </p:spPr>
        <p:txBody>
          <a:bodyPr>
            <a:normAutofit fontScale="92500" lnSpcReduction="10000"/>
          </a:bodyPr>
          <a:lstStyle/>
          <a:p>
            <a:r>
              <a:rPr lang="cs-CZ" dirty="0" smtClean="0"/>
              <a:t>Nejdelší řeka je Temže , délka 340 km, protéká Londýnem a vlévá se do Severního moře.</a:t>
            </a:r>
          </a:p>
          <a:p>
            <a:r>
              <a:rPr lang="cs-CZ" dirty="0" smtClean="0"/>
              <a:t>Druhá nejdelší řeka je </a:t>
            </a:r>
            <a:r>
              <a:rPr lang="cs-CZ" dirty="0" err="1" smtClean="0"/>
              <a:t>Severn</a:t>
            </a:r>
            <a:r>
              <a:rPr lang="cs-CZ" dirty="0" smtClean="0"/>
              <a:t>, pramení ve středním Walesu a vlévá se do Bristolského zálivu.</a:t>
            </a:r>
          </a:p>
          <a:p>
            <a:r>
              <a:rPr lang="cs-CZ" dirty="0" smtClean="0"/>
              <a:t>Největší britské jezero je jezero </a:t>
            </a:r>
            <a:r>
              <a:rPr lang="cs-CZ" dirty="0" err="1" smtClean="0"/>
              <a:t>Lough</a:t>
            </a:r>
            <a:r>
              <a:rPr lang="cs-CZ" dirty="0" smtClean="0"/>
              <a:t> </a:t>
            </a:r>
            <a:r>
              <a:rPr lang="cs-CZ" dirty="0" err="1" smtClean="0"/>
              <a:t>Neagh</a:t>
            </a:r>
            <a:r>
              <a:rPr lang="cs-CZ" dirty="0" smtClean="0"/>
              <a:t> v Severním Irsku. Na jezeře je rozvinuto rybářství a úhoři z jezera se vyvážejí do celého světa.</a:t>
            </a:r>
          </a:p>
          <a:p>
            <a:r>
              <a:rPr lang="cs-CZ" dirty="0" smtClean="0"/>
              <a:t>Asi nejznámějším jezerem je jezero Loch Ness, které se proslavilo příšerou </a:t>
            </a:r>
            <a:r>
              <a:rPr lang="cs-CZ" dirty="0" err="1" smtClean="0"/>
              <a:t>Nessie</a:t>
            </a:r>
            <a:r>
              <a:rPr lang="cs-CZ" dirty="0" smtClean="0"/>
              <a:t>.</a:t>
            </a:r>
          </a:p>
          <a:p>
            <a:r>
              <a:rPr lang="cs-CZ" dirty="0"/>
              <a:t>V roce </a:t>
            </a:r>
            <a:r>
              <a:rPr lang="cs-CZ" dirty="0" smtClean="0"/>
              <a:t>1982 zkoumalo jezero sonarem 1500 </a:t>
            </a:r>
            <a:r>
              <a:rPr lang="cs-CZ" dirty="0"/>
              <a:t>hodin 150 odborníků. Zaznamenali 40 kontaktů ukazujících na </a:t>
            </a:r>
            <a:r>
              <a:rPr lang="cs-CZ" dirty="0" smtClean="0"/>
              <a:t>tvory </a:t>
            </a:r>
            <a:r>
              <a:rPr lang="cs-CZ" dirty="0"/>
              <a:t>velkých rozměrů.</a:t>
            </a:r>
          </a:p>
        </p:txBody>
      </p:sp>
      <p:sp>
        <p:nvSpPr>
          <p:cNvPr id="4" name="Obdélník 3"/>
          <p:cNvSpPr/>
          <p:nvPr/>
        </p:nvSpPr>
        <p:spPr>
          <a:xfrm>
            <a:off x="2987824" y="620688"/>
            <a:ext cx="277999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cs-CZ" sz="5400" b="1" dirty="0" smtClean="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rPr>
              <a:t>Vodstvo</a:t>
            </a:r>
            <a:endParaRPr lang="cs-CZ" sz="5400" b="1" dirty="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5558765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6" presetClass="entr" presetSubtype="16" fill="hold" grpId="0" nodeType="afterEffect">
                                  <p:stCondLst>
                                    <p:cond delay="2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par>
                          <p:cTn id="14" fill="hold">
                            <p:stCondLst>
                              <p:cond delay="6000"/>
                            </p:stCondLst>
                            <p:childTnLst>
                              <p:par>
                                <p:cTn id="15" presetID="6" presetClass="entr" presetSubtype="16" fill="hold" grpId="0" nodeType="afterEffect">
                                  <p:stCondLst>
                                    <p:cond delay="2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par>
                          <p:cTn id="18" fill="hold">
                            <p:stCondLst>
                              <p:cond delay="10000"/>
                            </p:stCondLst>
                            <p:childTnLst>
                              <p:par>
                                <p:cTn id="19" presetID="6" presetClass="entr" presetSubtype="16" fill="hold" grpId="0" nodeType="afterEffect">
                                  <p:stCondLst>
                                    <p:cond delay="2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ircle(in)">
                                      <p:cBhvr>
                                        <p:cTn id="21" dur="2000"/>
                                        <p:tgtEl>
                                          <p:spTgt spid="3">
                                            <p:txEl>
                                              <p:pRg st="2" end="2"/>
                                            </p:txEl>
                                          </p:spTgt>
                                        </p:tgtEl>
                                      </p:cBhvr>
                                    </p:animEffect>
                                  </p:childTnLst>
                                </p:cTn>
                              </p:par>
                            </p:childTnLst>
                          </p:cTn>
                        </p:par>
                        <p:par>
                          <p:cTn id="22" fill="hold">
                            <p:stCondLst>
                              <p:cond delay="14000"/>
                            </p:stCondLst>
                            <p:childTnLst>
                              <p:par>
                                <p:cTn id="23" presetID="6" presetClass="entr" presetSubtype="16" fill="hold" grpId="0" nodeType="afterEffect">
                                  <p:stCondLst>
                                    <p:cond delay="2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par>
                          <p:cTn id="26" fill="hold">
                            <p:stCondLst>
                              <p:cond delay="18000"/>
                            </p:stCondLst>
                            <p:childTnLst>
                              <p:par>
                                <p:cTn id="27" presetID="6" presetClass="entr" presetSubtype="16" fill="hold" grpId="0" nodeType="afterEffect">
                                  <p:stCondLst>
                                    <p:cond delay="200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circle(in)">
                                      <p:cBhvr>
                                        <p:cTn id="2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zivatel\Desktop\TOM33847f_0_0904_londyn_0037_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421" y="4221088"/>
            <a:ext cx="2993519" cy="20326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zivatel\Desktop\800px-Wfm_lough_neag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421" y="1988840"/>
            <a:ext cx="2993519" cy="21324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zivatel\Desktop\sever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988840"/>
            <a:ext cx="2462695" cy="42649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zivatel\Desktop\jezero lochnes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5" y="1988840"/>
            <a:ext cx="2376263" cy="2249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zivatel\Desktop\S5CAO59L9JCANQ3PQHCAYUCFYXCABR7KQCCAFEHO6OCAKG3F91CA5TEPXVCA8P9IK8CA61IY48CA0Q0UH0CA41LHDUCAOQQEL3CAJ3PUM9CATW25FECA6KXXIECAWC8Y7CCASBXSYZCAWO2WOVCAX1SF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8940" y="4365104"/>
            <a:ext cx="2485228" cy="1661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71600" y="2276872"/>
            <a:ext cx="2531847" cy="369332"/>
          </a:xfrm>
          <a:prstGeom prst="rect">
            <a:avLst/>
          </a:prstGeom>
          <a:noFill/>
        </p:spPr>
        <p:txBody>
          <a:bodyPr wrap="none" rtlCol="0">
            <a:spAutoFit/>
          </a:bodyPr>
          <a:lstStyle/>
          <a:p>
            <a:r>
              <a:rPr lang="cs-CZ" dirty="0" smtClean="0">
                <a:solidFill>
                  <a:prstClr val="white"/>
                </a:solidFill>
              </a:rPr>
              <a:t>Jezero LOUGH NEAGH</a:t>
            </a:r>
            <a:endParaRPr lang="cs-CZ" dirty="0">
              <a:solidFill>
                <a:prstClr val="white"/>
              </a:solidFill>
            </a:endParaRPr>
          </a:p>
        </p:txBody>
      </p:sp>
      <p:sp>
        <p:nvSpPr>
          <p:cNvPr id="5" name="TextovéPole 4"/>
          <p:cNvSpPr txBox="1"/>
          <p:nvPr/>
        </p:nvSpPr>
        <p:spPr>
          <a:xfrm>
            <a:off x="3923928" y="2276872"/>
            <a:ext cx="2089739" cy="369332"/>
          </a:xfrm>
          <a:prstGeom prst="rect">
            <a:avLst/>
          </a:prstGeom>
          <a:noFill/>
        </p:spPr>
        <p:txBody>
          <a:bodyPr wrap="none" rtlCol="0">
            <a:spAutoFit/>
          </a:bodyPr>
          <a:lstStyle/>
          <a:p>
            <a:r>
              <a:rPr lang="cs-CZ" dirty="0" smtClean="0">
                <a:solidFill>
                  <a:prstClr val="white"/>
                </a:solidFill>
              </a:rPr>
              <a:t>Jezero LOCH NESS</a:t>
            </a:r>
            <a:endParaRPr lang="cs-CZ" dirty="0">
              <a:solidFill>
                <a:prstClr val="white"/>
              </a:solidFill>
            </a:endParaRPr>
          </a:p>
        </p:txBody>
      </p:sp>
      <p:sp>
        <p:nvSpPr>
          <p:cNvPr id="8" name="TextovéPole 7"/>
          <p:cNvSpPr txBox="1"/>
          <p:nvPr/>
        </p:nvSpPr>
        <p:spPr>
          <a:xfrm>
            <a:off x="4499992" y="4581128"/>
            <a:ext cx="939681" cy="369332"/>
          </a:xfrm>
          <a:prstGeom prst="rect">
            <a:avLst/>
          </a:prstGeom>
          <a:noFill/>
        </p:spPr>
        <p:txBody>
          <a:bodyPr wrap="none" rtlCol="0">
            <a:spAutoFit/>
          </a:bodyPr>
          <a:lstStyle/>
          <a:p>
            <a:r>
              <a:rPr lang="cs-CZ" dirty="0" smtClean="0">
                <a:solidFill>
                  <a:prstClr val="black"/>
                </a:solidFill>
              </a:rPr>
              <a:t>NESSIE</a:t>
            </a:r>
            <a:endParaRPr lang="cs-CZ" dirty="0">
              <a:solidFill>
                <a:prstClr val="black"/>
              </a:solidFill>
            </a:endParaRPr>
          </a:p>
        </p:txBody>
      </p:sp>
      <p:sp>
        <p:nvSpPr>
          <p:cNvPr id="9" name="TextovéPole 8"/>
          <p:cNvSpPr txBox="1"/>
          <p:nvPr/>
        </p:nvSpPr>
        <p:spPr>
          <a:xfrm>
            <a:off x="827584" y="6262762"/>
            <a:ext cx="1921423" cy="369332"/>
          </a:xfrm>
          <a:prstGeom prst="rect">
            <a:avLst/>
          </a:prstGeom>
          <a:noFill/>
        </p:spPr>
        <p:txBody>
          <a:bodyPr wrap="none" rtlCol="0">
            <a:spAutoFit/>
          </a:bodyPr>
          <a:lstStyle/>
          <a:p>
            <a:r>
              <a:rPr lang="cs-CZ" dirty="0" smtClean="0">
                <a:solidFill>
                  <a:prstClr val="black"/>
                </a:solidFill>
              </a:rPr>
              <a:t>Temže v Londýně</a:t>
            </a:r>
            <a:endParaRPr lang="cs-CZ" dirty="0">
              <a:solidFill>
                <a:prstClr val="black"/>
              </a:solidFill>
            </a:endParaRPr>
          </a:p>
        </p:txBody>
      </p:sp>
      <p:sp>
        <p:nvSpPr>
          <p:cNvPr id="10" name="TextovéPole 9"/>
          <p:cNvSpPr txBox="1"/>
          <p:nvPr/>
        </p:nvSpPr>
        <p:spPr>
          <a:xfrm>
            <a:off x="6226358" y="2276872"/>
            <a:ext cx="2464521" cy="369332"/>
          </a:xfrm>
          <a:prstGeom prst="rect">
            <a:avLst/>
          </a:prstGeom>
          <a:noFill/>
        </p:spPr>
        <p:txBody>
          <a:bodyPr wrap="none" rtlCol="0">
            <a:spAutoFit/>
          </a:bodyPr>
          <a:lstStyle/>
          <a:p>
            <a:r>
              <a:rPr lang="cs-CZ" dirty="0" smtClean="0">
                <a:solidFill>
                  <a:prstClr val="white"/>
                </a:solidFill>
              </a:rPr>
              <a:t>Meandry řeky SEVERN</a:t>
            </a:r>
            <a:endParaRPr lang="cs-CZ" dirty="0">
              <a:solidFill>
                <a:prstClr val="white"/>
              </a:solidFill>
            </a:endParaRPr>
          </a:p>
        </p:txBody>
      </p:sp>
      <p:sp>
        <p:nvSpPr>
          <p:cNvPr id="12" name="Obdélník 11"/>
          <p:cNvSpPr/>
          <p:nvPr/>
        </p:nvSpPr>
        <p:spPr>
          <a:xfrm>
            <a:off x="3323902" y="2967335"/>
            <a:ext cx="249619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cs-CZ" sz="5400" b="1" dirty="0" smtClean="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rPr>
              <a:t>              </a:t>
            </a:r>
            <a:endParaRPr lang="cs-CZ" sz="5400" b="1" dirty="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endParaRPr>
          </a:p>
        </p:txBody>
      </p:sp>
      <p:sp>
        <p:nvSpPr>
          <p:cNvPr id="13" name="Obdélník 12"/>
          <p:cNvSpPr/>
          <p:nvPr/>
        </p:nvSpPr>
        <p:spPr>
          <a:xfrm>
            <a:off x="3323902" y="2967335"/>
            <a:ext cx="249619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cs-CZ" sz="5400" b="1" dirty="0" smtClean="0">
                <a:ln/>
                <a:solidFill>
                  <a:srgbClr val="0BD0D9"/>
                </a:solidFill>
              </a:rPr>
              <a:t>              </a:t>
            </a:r>
            <a:endParaRPr lang="cs-CZ" sz="5400" b="1" dirty="0">
              <a:ln/>
              <a:solidFill>
                <a:srgbClr val="0BD0D9"/>
              </a:solidFill>
            </a:endParaRPr>
          </a:p>
        </p:txBody>
      </p:sp>
      <p:sp>
        <p:nvSpPr>
          <p:cNvPr id="16" name="Obdélník 15"/>
          <p:cNvSpPr/>
          <p:nvPr/>
        </p:nvSpPr>
        <p:spPr>
          <a:xfrm>
            <a:off x="2144827" y="548680"/>
            <a:ext cx="4710327"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cs-CZ" sz="6000" b="1" dirty="0" smtClean="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rPr>
              <a:t>Jezera </a:t>
            </a:r>
            <a:r>
              <a:rPr lang="cs-CZ" sz="6000" b="1" dirty="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rPr>
              <a:t>a </a:t>
            </a:r>
            <a:r>
              <a:rPr lang="cs-CZ" sz="6000" b="1" dirty="0" smtClean="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rPr>
              <a:t>řeky</a:t>
            </a:r>
            <a:endParaRPr lang="cs-CZ" sz="6000" b="1" dirty="0">
              <a:ln w="11430"/>
              <a:gradFill>
                <a:gsLst>
                  <a:gs pos="0">
                    <a:srgbClr val="009DD9">
                      <a:tint val="70000"/>
                      <a:satMod val="245000"/>
                    </a:srgbClr>
                  </a:gs>
                  <a:gs pos="75000">
                    <a:srgbClr val="009DD9">
                      <a:tint val="90000"/>
                      <a:shade val="60000"/>
                      <a:satMod val="240000"/>
                    </a:srgbClr>
                  </a:gs>
                  <a:gs pos="100000">
                    <a:srgbClr val="009DD9">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9562999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2000"/>
                                  </p:stCondLst>
                                  <p:childTnLst>
                                    <p:set>
                                      <p:cBhvr>
                                        <p:cTn id="6" dur="1" fill="hold">
                                          <p:stCondLst>
                                            <p:cond delay="0"/>
                                          </p:stCondLst>
                                        </p:cTn>
                                        <p:tgtEl>
                                          <p:spTgt spid="1027"/>
                                        </p:tgtEl>
                                        <p:attrNameLst>
                                          <p:attrName>style.visibility</p:attrName>
                                        </p:attrNameLst>
                                      </p:cBhvr>
                                      <p:to>
                                        <p:strVal val="visible"/>
                                      </p:to>
                                    </p:set>
                                    <p:animEffect transition="in" filter="wheel(1)">
                                      <p:cBhvr>
                                        <p:cTn id="7" dur="2000"/>
                                        <p:tgtEl>
                                          <p:spTgt spid="1027"/>
                                        </p:tgtEl>
                                      </p:cBhvr>
                                    </p:animEffect>
                                  </p:childTnLst>
                                </p:cTn>
                              </p:par>
                            </p:childTnLst>
                          </p:cTn>
                        </p:par>
                        <p:par>
                          <p:cTn id="8" fill="hold">
                            <p:stCondLst>
                              <p:cond delay="4000"/>
                            </p:stCondLst>
                            <p:childTnLst>
                              <p:par>
                                <p:cTn id="9" presetID="42"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6000"/>
                            </p:stCondLst>
                            <p:childTnLst>
                              <p:par>
                                <p:cTn id="15" presetID="21" presetClass="entr" presetSubtype="1" fill="hold" nodeType="afterEffect">
                                  <p:stCondLst>
                                    <p:cond delay="2000"/>
                                  </p:stCondLst>
                                  <p:childTnLst>
                                    <p:set>
                                      <p:cBhvr>
                                        <p:cTn id="16" dur="1" fill="hold">
                                          <p:stCondLst>
                                            <p:cond delay="0"/>
                                          </p:stCondLst>
                                        </p:cTn>
                                        <p:tgtEl>
                                          <p:spTgt spid="1029"/>
                                        </p:tgtEl>
                                        <p:attrNameLst>
                                          <p:attrName>style.visibility</p:attrName>
                                        </p:attrNameLst>
                                      </p:cBhvr>
                                      <p:to>
                                        <p:strVal val="visible"/>
                                      </p:to>
                                    </p:set>
                                    <p:animEffect transition="in" filter="wheel(1)">
                                      <p:cBhvr>
                                        <p:cTn id="17" dur="2000"/>
                                        <p:tgtEl>
                                          <p:spTgt spid="1029"/>
                                        </p:tgtEl>
                                      </p:cBhvr>
                                    </p:animEffect>
                                  </p:childTnLst>
                                </p:cTn>
                              </p:par>
                            </p:childTnLst>
                          </p:cTn>
                        </p:par>
                        <p:par>
                          <p:cTn id="18" fill="hold">
                            <p:stCondLst>
                              <p:cond delay="10000"/>
                            </p:stCondLst>
                            <p:childTnLst>
                              <p:par>
                                <p:cTn id="19" presetID="42" presetClass="entr" presetSubtype="0" fill="hold" grpId="0" nodeType="after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2000"/>
                            </p:stCondLst>
                            <p:childTnLst>
                              <p:par>
                                <p:cTn id="25" presetID="42" presetClass="entr" presetSubtype="0" fill="hold" nodeType="afterEffect">
                                  <p:stCondLst>
                                    <p:cond delay="100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000"/>
                                        <p:tgtEl>
                                          <p:spTgt spid="1030"/>
                                        </p:tgtEl>
                                      </p:cBhvr>
                                    </p:animEffect>
                                    <p:anim calcmode="lin" valueType="num">
                                      <p:cBhvr>
                                        <p:cTn id="28" dur="1000" fill="hold"/>
                                        <p:tgtEl>
                                          <p:spTgt spid="1030"/>
                                        </p:tgtEl>
                                        <p:attrNameLst>
                                          <p:attrName>ppt_x</p:attrName>
                                        </p:attrNameLst>
                                      </p:cBhvr>
                                      <p:tavLst>
                                        <p:tav tm="0">
                                          <p:val>
                                            <p:strVal val="#ppt_x"/>
                                          </p:val>
                                        </p:tav>
                                        <p:tav tm="100000">
                                          <p:val>
                                            <p:strVal val="#ppt_x"/>
                                          </p:val>
                                        </p:tav>
                                      </p:tavLst>
                                    </p:anim>
                                    <p:anim calcmode="lin" valueType="num">
                                      <p:cBhvr>
                                        <p:cTn id="29" dur="1000" fill="hold"/>
                                        <p:tgtEl>
                                          <p:spTgt spid="1030"/>
                                        </p:tgtEl>
                                        <p:attrNameLst>
                                          <p:attrName>ppt_y</p:attrName>
                                        </p:attrNameLst>
                                      </p:cBhvr>
                                      <p:tavLst>
                                        <p:tav tm="0">
                                          <p:val>
                                            <p:strVal val="#ppt_y+.1"/>
                                          </p:val>
                                        </p:tav>
                                        <p:tav tm="100000">
                                          <p:val>
                                            <p:strVal val="#ppt_y"/>
                                          </p:val>
                                        </p:tav>
                                      </p:tavLst>
                                    </p:anim>
                                  </p:childTnLst>
                                </p:cTn>
                              </p:par>
                            </p:childTnLst>
                          </p:cTn>
                        </p:par>
                        <p:par>
                          <p:cTn id="30" fill="hold">
                            <p:stCondLst>
                              <p:cond delay="14000"/>
                            </p:stCondLst>
                            <p:childTnLst>
                              <p:par>
                                <p:cTn id="31" presetID="42" presetClass="entr" presetSubtype="0" fill="hold" grpId="0" nodeType="afterEffect">
                                  <p:stCondLst>
                                    <p:cond delay="10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par>
                          <p:cTn id="36" fill="hold">
                            <p:stCondLst>
                              <p:cond delay="16000"/>
                            </p:stCondLst>
                            <p:childTnLst>
                              <p:par>
                                <p:cTn id="37" presetID="21" presetClass="entr" presetSubtype="1" fill="hold" nodeType="afterEffect">
                                  <p:stCondLst>
                                    <p:cond delay="2000"/>
                                  </p:stCondLst>
                                  <p:childTnLst>
                                    <p:set>
                                      <p:cBhvr>
                                        <p:cTn id="38" dur="1" fill="hold">
                                          <p:stCondLst>
                                            <p:cond delay="0"/>
                                          </p:stCondLst>
                                        </p:cTn>
                                        <p:tgtEl>
                                          <p:spTgt spid="1026"/>
                                        </p:tgtEl>
                                        <p:attrNameLst>
                                          <p:attrName>style.visibility</p:attrName>
                                        </p:attrNameLst>
                                      </p:cBhvr>
                                      <p:to>
                                        <p:strVal val="visible"/>
                                      </p:to>
                                    </p:set>
                                    <p:animEffect transition="in" filter="wheel(1)">
                                      <p:cBhvr>
                                        <p:cTn id="39" dur="2000"/>
                                        <p:tgtEl>
                                          <p:spTgt spid="1026"/>
                                        </p:tgtEl>
                                      </p:cBhvr>
                                    </p:animEffect>
                                  </p:childTnLst>
                                </p:cTn>
                              </p:par>
                            </p:childTnLst>
                          </p:cTn>
                        </p:par>
                        <p:par>
                          <p:cTn id="40" fill="hold">
                            <p:stCondLst>
                              <p:cond delay="20000"/>
                            </p:stCondLst>
                            <p:childTnLst>
                              <p:par>
                                <p:cTn id="41" presetID="42" presetClass="entr" presetSubtype="0" fill="hold" grpId="0" nodeType="afterEffect">
                                  <p:stCondLst>
                                    <p:cond delay="100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22000"/>
                            </p:stCondLst>
                            <p:childTnLst>
                              <p:par>
                                <p:cTn id="47" presetID="21" presetClass="entr" presetSubtype="1" fill="hold" nodeType="afterEffect">
                                  <p:stCondLst>
                                    <p:cond delay="2000"/>
                                  </p:stCondLst>
                                  <p:childTnLst>
                                    <p:set>
                                      <p:cBhvr>
                                        <p:cTn id="48" dur="1" fill="hold">
                                          <p:stCondLst>
                                            <p:cond delay="0"/>
                                          </p:stCondLst>
                                        </p:cTn>
                                        <p:tgtEl>
                                          <p:spTgt spid="1028"/>
                                        </p:tgtEl>
                                        <p:attrNameLst>
                                          <p:attrName>style.visibility</p:attrName>
                                        </p:attrNameLst>
                                      </p:cBhvr>
                                      <p:to>
                                        <p:strVal val="visible"/>
                                      </p:to>
                                    </p:set>
                                    <p:animEffect transition="in" filter="wheel(1)">
                                      <p:cBhvr>
                                        <p:cTn id="49" dur="2000"/>
                                        <p:tgtEl>
                                          <p:spTgt spid="1028"/>
                                        </p:tgtEl>
                                      </p:cBhvr>
                                    </p:animEffect>
                                  </p:childTnLst>
                                </p:cTn>
                              </p:par>
                            </p:childTnLst>
                          </p:cTn>
                        </p:par>
                        <p:par>
                          <p:cTn id="50" fill="hold">
                            <p:stCondLst>
                              <p:cond delay="26000"/>
                            </p:stCondLst>
                            <p:childTnLst>
                              <p:par>
                                <p:cTn id="51" presetID="42" presetClass="entr" presetSubtype="0" fill="hold" nodeType="afterEffect">
                                  <p:stCondLst>
                                    <p:cond delay="100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fade">
                                      <p:cBhvr>
                                        <p:cTn id="53" dur="1000"/>
                                        <p:tgtEl>
                                          <p:spTgt spid="10">
                                            <p:txEl>
                                              <p:pRg st="0" end="0"/>
                                            </p:txEl>
                                          </p:spTgt>
                                        </p:tgtEl>
                                      </p:cBhvr>
                                    </p:animEffect>
                                    <p:anim calcmode="lin" valueType="num">
                                      <p:cBhvr>
                                        <p:cTn id="5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cs-CZ" altLang="cs-CZ" u="sng">
                <a:solidFill>
                  <a:srgbClr val="FF0000"/>
                </a:solidFill>
                <a:latin typeface="Book Antiqua" panose="02040602050305030304" pitchFamily="18" charset="0"/>
              </a:rPr>
              <a:t>Tower Bridge</a:t>
            </a:r>
          </a:p>
        </p:txBody>
      </p:sp>
      <p:sp>
        <p:nvSpPr>
          <p:cNvPr id="14342" name="Rectangle 6"/>
          <p:cNvSpPr>
            <a:spLocks noGrp="1" noChangeArrowheads="1"/>
          </p:cNvSpPr>
          <p:nvPr>
            <p:ph type="body" sz="half" idx="2"/>
          </p:nvPr>
        </p:nvSpPr>
        <p:spPr>
          <a:xfrm>
            <a:off x="4787900" y="1773238"/>
            <a:ext cx="4038600" cy="4525962"/>
          </a:xfrm>
        </p:spPr>
        <p:txBody>
          <a:bodyPr/>
          <a:lstStyle/>
          <a:p>
            <a:r>
              <a:rPr lang="cs-CZ" altLang="cs-CZ" sz="2900"/>
              <a:t>zvedací most nad řekou Temží</a:t>
            </a:r>
          </a:p>
          <a:p>
            <a:r>
              <a:rPr lang="cs-CZ" altLang="cs-CZ" sz="2900"/>
              <a:t>otevírá se asi 500krát do roka, aby po Temži mohly proplout lodě</a:t>
            </a:r>
          </a:p>
          <a:p>
            <a:r>
              <a:rPr lang="cs-CZ" altLang="cs-CZ" sz="2900"/>
              <a:t>rozevřít jej lze během 90 vteřin</a:t>
            </a:r>
          </a:p>
        </p:txBody>
      </p:sp>
      <p:pic>
        <p:nvPicPr>
          <p:cNvPr id="14343" name="Picture 7" descr="tb"/>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539750" y="1412875"/>
            <a:ext cx="3695700" cy="4525963"/>
          </a:xfrm>
        </p:spPr>
      </p:pic>
    </p:spTree>
    <p:extLst>
      <p:ext uri="{BB962C8B-B14F-4D97-AF65-F5344CB8AC3E}">
        <p14:creationId xmlns:p14="http://schemas.microsoft.com/office/powerpoint/2010/main" val="27353753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 calcmode="lin" valueType="num">
                                      <p:cBhvr additive="base">
                                        <p:cTn id="7" dur="1000" fill="hold"/>
                                        <p:tgtEl>
                                          <p:spTgt spid="14343"/>
                                        </p:tgtEl>
                                        <p:attrNameLst>
                                          <p:attrName>ppt_x</p:attrName>
                                        </p:attrNameLst>
                                      </p:cBhvr>
                                      <p:tavLst>
                                        <p:tav tm="0">
                                          <p:val>
                                            <p:strVal val="0-#ppt_w/2"/>
                                          </p:val>
                                        </p:tav>
                                        <p:tav tm="100000">
                                          <p:val>
                                            <p:strVal val="#ppt_x"/>
                                          </p:val>
                                        </p:tav>
                                      </p:tavLst>
                                    </p:anim>
                                    <p:anim calcmode="lin" valueType="num">
                                      <p:cBhvr additive="base">
                                        <p:cTn id="8" dur="10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342">
                                            <p:txEl>
                                              <p:pRg st="0" end="0"/>
                                            </p:txEl>
                                          </p:spTgt>
                                        </p:tgtEl>
                                        <p:attrNameLst>
                                          <p:attrName>style.visibility</p:attrName>
                                        </p:attrNameLst>
                                      </p:cBhvr>
                                      <p:to>
                                        <p:strVal val="visible"/>
                                      </p:to>
                                    </p:set>
                                    <p:anim calcmode="lin" valueType="num">
                                      <p:cBhvr>
                                        <p:cTn id="13" dur="500" fill="hold"/>
                                        <p:tgtEl>
                                          <p:spTgt spid="1434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434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4342">
                                            <p:txEl>
                                              <p:pRg st="1" end="1"/>
                                            </p:txEl>
                                          </p:spTgt>
                                        </p:tgtEl>
                                        <p:attrNameLst>
                                          <p:attrName>style.visibility</p:attrName>
                                        </p:attrNameLst>
                                      </p:cBhvr>
                                      <p:to>
                                        <p:strVal val="visible"/>
                                      </p:to>
                                    </p:set>
                                    <p:anim calcmode="lin" valueType="num">
                                      <p:cBhvr>
                                        <p:cTn id="19" dur="500" fill="hold"/>
                                        <p:tgtEl>
                                          <p:spTgt spid="1434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434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4342">
                                            <p:txEl>
                                              <p:pRg st="2" end="2"/>
                                            </p:txEl>
                                          </p:spTgt>
                                        </p:tgtEl>
                                        <p:attrNameLst>
                                          <p:attrName>style.visibility</p:attrName>
                                        </p:attrNameLst>
                                      </p:cBhvr>
                                      <p:to>
                                        <p:strVal val="visible"/>
                                      </p:to>
                                    </p:set>
                                    <p:anim calcmode="lin" valueType="num">
                                      <p:cBhvr>
                                        <p:cTn id="25" dur="500" fill="hold"/>
                                        <p:tgtEl>
                                          <p:spTgt spid="1434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434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p:txBody>
          <a:bodyPr/>
          <a:lstStyle/>
          <a:p>
            <a:r>
              <a:rPr lang="cs-CZ" altLang="cs-CZ" u="sng">
                <a:solidFill>
                  <a:srgbClr val="FF0000"/>
                </a:solidFill>
                <a:latin typeface="Book Antiqua" panose="02040602050305030304" pitchFamily="18" charset="0"/>
              </a:rPr>
              <a:t>St. Paul's Cathedral</a:t>
            </a:r>
            <a:r>
              <a:rPr lang="cs-CZ" altLang="cs-CZ"/>
              <a:t> </a:t>
            </a:r>
          </a:p>
        </p:txBody>
      </p:sp>
      <p:sp>
        <p:nvSpPr>
          <p:cNvPr id="16389" name="Rectangle 5"/>
          <p:cNvSpPr>
            <a:spLocks noGrp="1" noChangeArrowheads="1"/>
          </p:cNvSpPr>
          <p:nvPr>
            <p:ph type="body" sz="half" idx="1"/>
          </p:nvPr>
        </p:nvSpPr>
        <p:spPr>
          <a:xfrm>
            <a:off x="539750" y="1773238"/>
            <a:ext cx="4038600" cy="4525962"/>
          </a:xfrm>
        </p:spPr>
        <p:txBody>
          <a:bodyPr/>
          <a:lstStyle/>
          <a:p>
            <a:r>
              <a:rPr lang="cs-CZ" altLang="cs-CZ" sz="2800"/>
              <a:t>největší katedrála v Anglii</a:t>
            </a:r>
          </a:p>
          <a:p>
            <a:r>
              <a:rPr lang="cs-CZ" altLang="cs-CZ" sz="2800"/>
              <a:t>původní katedrála zničena velkým požárem</a:t>
            </a:r>
          </a:p>
          <a:p>
            <a:r>
              <a:rPr lang="cs-CZ" altLang="cs-CZ" sz="2800"/>
              <a:t>rekonstrukce -architektem byl Christopher Wren</a:t>
            </a:r>
          </a:p>
        </p:txBody>
      </p:sp>
      <p:pic>
        <p:nvPicPr>
          <p:cNvPr id="16391" name="Picture 7" descr="spc"/>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076825" y="1484313"/>
            <a:ext cx="3289300" cy="4856162"/>
          </a:xfrm>
        </p:spPr>
      </p:pic>
    </p:spTree>
    <p:extLst>
      <p:ext uri="{BB962C8B-B14F-4D97-AF65-F5344CB8AC3E}">
        <p14:creationId xmlns:p14="http://schemas.microsoft.com/office/powerpoint/2010/main" val="26233760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 calcmode="lin" valueType="num">
                                      <p:cBhvr additive="base">
                                        <p:cTn id="7" dur="500" fill="hold"/>
                                        <p:tgtEl>
                                          <p:spTgt spid="16391"/>
                                        </p:tgtEl>
                                        <p:attrNameLst>
                                          <p:attrName>ppt_x</p:attrName>
                                        </p:attrNameLst>
                                      </p:cBhvr>
                                      <p:tavLst>
                                        <p:tav tm="0">
                                          <p:val>
                                            <p:strVal val="1+#ppt_w/2"/>
                                          </p:val>
                                        </p:tav>
                                        <p:tav tm="100000">
                                          <p:val>
                                            <p:strVal val="#ppt_x"/>
                                          </p:val>
                                        </p:tav>
                                      </p:tavLst>
                                    </p:anim>
                                    <p:anim calcmode="lin" valueType="num">
                                      <p:cBhvr additive="base">
                                        <p:cTn id="8"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nodeType="clickEffect">
                                  <p:stCondLst>
                                    <p:cond delay="0"/>
                                  </p:stCondLst>
                                  <p:childTnLst>
                                    <p:set>
                                      <p:cBhvr>
                                        <p:cTn id="12" dur="1" fill="hold">
                                          <p:stCondLst>
                                            <p:cond delay="0"/>
                                          </p:stCondLst>
                                        </p:cTn>
                                        <p:tgtEl>
                                          <p:spTgt spid="16389">
                                            <p:txEl>
                                              <p:pRg st="0" end="0"/>
                                            </p:txEl>
                                          </p:spTgt>
                                        </p:tgtEl>
                                        <p:attrNameLst>
                                          <p:attrName>style.visibility</p:attrName>
                                        </p:attrNameLst>
                                      </p:cBhvr>
                                      <p:to>
                                        <p:strVal val="visible"/>
                                      </p:to>
                                    </p:set>
                                    <p:animEffect transition="in" filter="fade">
                                      <p:cBhvr>
                                        <p:cTn id="13" dur="1000"/>
                                        <p:tgtEl>
                                          <p:spTgt spid="16389">
                                            <p:txEl>
                                              <p:pRg st="0" end="0"/>
                                            </p:txEl>
                                          </p:spTgt>
                                        </p:tgtEl>
                                      </p:cBhvr>
                                    </p:animEffect>
                                    <p:anim calcmode="lin" valueType="num">
                                      <p:cBhvr>
                                        <p:cTn id="14" dur="10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6389">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638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ntr" presetSubtype="0" fill="hold" nodeType="clickEffect">
                                  <p:stCondLst>
                                    <p:cond delay="0"/>
                                  </p:stCondLst>
                                  <p:childTnLst>
                                    <p:set>
                                      <p:cBhvr>
                                        <p:cTn id="20" dur="1" fill="hold">
                                          <p:stCondLst>
                                            <p:cond delay="0"/>
                                          </p:stCondLst>
                                        </p:cTn>
                                        <p:tgtEl>
                                          <p:spTgt spid="16389">
                                            <p:txEl>
                                              <p:pRg st="1" end="1"/>
                                            </p:txEl>
                                          </p:spTgt>
                                        </p:tgtEl>
                                        <p:attrNameLst>
                                          <p:attrName>style.visibility</p:attrName>
                                        </p:attrNameLst>
                                      </p:cBhvr>
                                      <p:to>
                                        <p:strVal val="visible"/>
                                      </p:to>
                                    </p:set>
                                    <p:animEffect transition="in" filter="fade">
                                      <p:cBhvr>
                                        <p:cTn id="21" dur="1000"/>
                                        <p:tgtEl>
                                          <p:spTgt spid="16389">
                                            <p:txEl>
                                              <p:pRg st="1" end="1"/>
                                            </p:txEl>
                                          </p:spTgt>
                                        </p:tgtEl>
                                      </p:cBhvr>
                                    </p:animEffect>
                                    <p:anim calcmode="lin" valueType="num">
                                      <p:cBhvr>
                                        <p:cTn id="22" dur="10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16389">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38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7" presetClass="entr" presetSubtype="0" fill="hold" nodeType="clickEffect">
                                  <p:stCondLst>
                                    <p:cond delay="0"/>
                                  </p:stCondLst>
                                  <p:childTnLst>
                                    <p:set>
                                      <p:cBhvr>
                                        <p:cTn id="28" dur="1" fill="hold">
                                          <p:stCondLst>
                                            <p:cond delay="0"/>
                                          </p:stCondLst>
                                        </p:cTn>
                                        <p:tgtEl>
                                          <p:spTgt spid="16389">
                                            <p:txEl>
                                              <p:pRg st="2" end="2"/>
                                            </p:txEl>
                                          </p:spTgt>
                                        </p:tgtEl>
                                        <p:attrNameLst>
                                          <p:attrName>style.visibility</p:attrName>
                                        </p:attrNameLst>
                                      </p:cBhvr>
                                      <p:to>
                                        <p:strVal val="visible"/>
                                      </p:to>
                                    </p:set>
                                    <p:animEffect transition="in" filter="fade">
                                      <p:cBhvr>
                                        <p:cTn id="29" dur="1000"/>
                                        <p:tgtEl>
                                          <p:spTgt spid="16389">
                                            <p:txEl>
                                              <p:pRg st="2" end="2"/>
                                            </p:txEl>
                                          </p:spTgt>
                                        </p:tgtEl>
                                      </p:cBhvr>
                                    </p:animEffect>
                                    <p:anim calcmode="lin" valueType="num">
                                      <p:cBhvr>
                                        <p:cTn id="30" dur="10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16389">
                                            <p:txEl>
                                              <p:pRg st="2" end="2"/>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638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LocationEurope[1].png"/>
          <p:cNvPicPr>
            <a:picLocks noGrp="1" noChangeAspect="1"/>
          </p:cNvPicPr>
          <p:nvPr>
            <p:ph sz="half" idx="1"/>
          </p:nvPr>
        </p:nvPicPr>
        <p:blipFill>
          <a:blip r:embed="rId3" cstate="print"/>
          <a:stretch>
            <a:fillRect/>
          </a:stretch>
        </p:blipFill>
        <p:spPr>
          <a:xfrm>
            <a:off x="1115616" y="1556792"/>
            <a:ext cx="6840760" cy="3481127"/>
          </a:xfrm>
        </p:spPr>
      </p:pic>
      <p:sp>
        <p:nvSpPr>
          <p:cNvPr id="5" name="Zástupný symbol pro obsah 4"/>
          <p:cNvSpPr>
            <a:spLocks noGrp="1"/>
          </p:cNvSpPr>
          <p:nvPr>
            <p:ph sz="half" idx="2"/>
          </p:nvPr>
        </p:nvSpPr>
        <p:spPr>
          <a:xfrm>
            <a:off x="323528" y="5373216"/>
            <a:ext cx="8280920" cy="864096"/>
          </a:xfrm>
        </p:spPr>
        <p:txBody>
          <a:bodyPr/>
          <a:lstStyle/>
          <a:p>
            <a:r>
              <a:rPr lang="cs-CZ" sz="2000" dirty="0" smtClean="0">
                <a:latin typeface="Arial" pitchFamily="34" charset="0"/>
                <a:cs typeface="Arial" pitchFamily="34" charset="0"/>
              </a:rPr>
              <a:t>Evropa se nachází na </a:t>
            </a:r>
            <a:r>
              <a:rPr lang="cs-CZ" sz="2000" b="1" dirty="0" smtClean="0">
                <a:latin typeface="Arial" pitchFamily="34" charset="0"/>
                <a:cs typeface="Arial" pitchFamily="34" charset="0"/>
              </a:rPr>
              <a:t>severní</a:t>
            </a:r>
            <a:r>
              <a:rPr lang="cs-CZ" sz="2000" dirty="0" smtClean="0">
                <a:latin typeface="Arial" pitchFamily="34" charset="0"/>
                <a:cs typeface="Arial" pitchFamily="34" charset="0"/>
              </a:rPr>
              <a:t>, </a:t>
            </a:r>
            <a:r>
              <a:rPr lang="cs-CZ" sz="2000" b="1" dirty="0" smtClean="0">
                <a:latin typeface="Arial" pitchFamily="34" charset="0"/>
                <a:cs typeface="Arial" pitchFamily="34" charset="0"/>
              </a:rPr>
              <a:t>východní</a:t>
            </a:r>
            <a:r>
              <a:rPr lang="cs-CZ" sz="2000" dirty="0" smtClean="0">
                <a:latin typeface="Arial" pitchFamily="34" charset="0"/>
                <a:cs typeface="Arial" pitchFamily="34" charset="0"/>
              </a:rPr>
              <a:t> a </a:t>
            </a:r>
            <a:r>
              <a:rPr lang="cs-CZ" sz="2000" b="1" dirty="0" smtClean="0">
                <a:latin typeface="Arial" pitchFamily="34" charset="0"/>
                <a:cs typeface="Arial" pitchFamily="34" charset="0"/>
              </a:rPr>
              <a:t>západní</a:t>
            </a:r>
            <a:r>
              <a:rPr lang="cs-CZ" sz="2000" dirty="0" smtClean="0">
                <a:latin typeface="Arial" pitchFamily="34" charset="0"/>
                <a:cs typeface="Arial" pitchFamily="34" charset="0"/>
              </a:rPr>
              <a:t> polokouli</a:t>
            </a:r>
          </a:p>
        </p:txBody>
      </p:sp>
      <p:sp>
        <p:nvSpPr>
          <p:cNvPr id="7" name="AutoShape 5"/>
          <p:cNvSpPr>
            <a:spLocks noChangeArrowheads="1"/>
          </p:cNvSpPr>
          <p:nvPr/>
        </p:nvSpPr>
        <p:spPr bwMode="auto">
          <a:xfrm>
            <a:off x="395536" y="260648"/>
            <a:ext cx="8488907" cy="955344"/>
          </a:xfrm>
          <a:prstGeom prst="roundRect">
            <a:avLst>
              <a:gd name="adj" fmla="val 50000"/>
            </a:avLst>
          </a:prstGeom>
          <a:solidFill>
            <a:schemeClr val="bg2">
              <a:lumMod val="90000"/>
            </a:schemeClr>
          </a:solidFill>
          <a:ln w="76200">
            <a:solidFill>
              <a:schemeClr val="bg2">
                <a:lumMod val="50000"/>
              </a:schemeClr>
            </a:solidFill>
            <a:round/>
            <a:headEnd/>
            <a:tailEnd/>
          </a:ln>
          <a:effectLst/>
        </p:spPr>
        <p:txBody>
          <a:bodyPr wrap="none" anchor="ctr"/>
          <a:lstStyle/>
          <a:p>
            <a:pPr fontAlgn="auto">
              <a:spcBef>
                <a:spcPts val="0"/>
              </a:spcBef>
              <a:spcAft>
                <a:spcPts val="0"/>
              </a:spcAft>
              <a:defRPr/>
            </a:pPr>
            <a:r>
              <a:rPr lang="cs-CZ" sz="2800" b="1" dirty="0" smtClean="0">
                <a:ln>
                  <a:solidFill>
                    <a:schemeClr val="bg2">
                      <a:lumMod val="25000"/>
                    </a:schemeClr>
                  </a:solidFill>
                </a:ln>
                <a:solidFill>
                  <a:schemeClr val="bg2">
                    <a:lumMod val="25000"/>
                  </a:schemeClr>
                </a:solidFill>
                <a:latin typeface="Arial Black" pitchFamily="34" charset="0"/>
              </a:rPr>
              <a:t>EVROPA – POLOHA</a:t>
            </a:r>
            <a:endParaRPr lang="cs-CZ" sz="2800" b="1" dirty="0">
              <a:ln>
                <a:solidFill>
                  <a:schemeClr val="bg2">
                    <a:lumMod val="25000"/>
                  </a:schemeClr>
                </a:solidFill>
              </a:ln>
              <a:solidFill>
                <a:schemeClr val="bg2">
                  <a:lumMod val="25000"/>
                </a:schemeClr>
              </a:solidFill>
              <a:latin typeface="Arial Black" pitchFamily="34" charset="0"/>
            </a:endParaRPr>
          </a:p>
        </p:txBody>
      </p:sp>
      <p:pic>
        <p:nvPicPr>
          <p:cNvPr id="9" name="Picture 2" descr="C:\Documents and Settings\Iva\Local Settings\Temporary Internet Files\Content.IE5\2YCVNOQ7\MCj03501220000[1].wmf"/>
          <p:cNvPicPr>
            <a:picLocks noChangeAspect="1" noChangeArrowheads="1"/>
          </p:cNvPicPr>
          <p:nvPr/>
        </p:nvPicPr>
        <p:blipFill>
          <a:blip r:embed="rId4" cstate="print"/>
          <a:srcRect/>
          <a:stretch>
            <a:fillRect/>
          </a:stretch>
        </p:blipFill>
        <p:spPr bwMode="auto">
          <a:xfrm>
            <a:off x="8172400" y="1412776"/>
            <a:ext cx="773112" cy="911225"/>
          </a:xfrm>
          <a:prstGeom prst="rect">
            <a:avLst/>
          </a:prstGeom>
          <a:noFill/>
          <a:ln w="9525">
            <a:noFill/>
            <a:miter lim="800000"/>
            <a:headEnd/>
            <a:tailEnd/>
          </a:ln>
        </p:spPr>
      </p:pic>
      <p:cxnSp>
        <p:nvCxnSpPr>
          <p:cNvPr id="11" name="Přímá spojovací čára 10"/>
          <p:cNvCxnSpPr/>
          <p:nvPr/>
        </p:nvCxnSpPr>
        <p:spPr>
          <a:xfrm>
            <a:off x="4355976" y="1556792"/>
            <a:ext cx="0" cy="34563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a:stCxn id="4" idx="1"/>
            <a:endCxn id="4" idx="3"/>
          </p:cNvCxnSpPr>
          <p:nvPr/>
        </p:nvCxnSpPr>
        <p:spPr>
          <a:xfrm>
            <a:off x="1115616" y="3297356"/>
            <a:ext cx="684076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21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blinds(horizontal)">
                                      <p:cBhvr>
                                        <p:cTn id="2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p:txBody>
          <a:bodyPr/>
          <a:lstStyle/>
          <a:p>
            <a:r>
              <a:rPr lang="cs-CZ" altLang="cs-CZ" u="sng">
                <a:solidFill>
                  <a:srgbClr val="FF0000"/>
                </a:solidFill>
                <a:latin typeface="Book Antiqua" panose="02040602050305030304" pitchFamily="18" charset="0"/>
              </a:rPr>
              <a:t>Houses of Parliament</a:t>
            </a:r>
          </a:p>
        </p:txBody>
      </p:sp>
      <p:sp>
        <p:nvSpPr>
          <p:cNvPr id="24581" name="Rectangle 5"/>
          <p:cNvSpPr>
            <a:spLocks noGrp="1" noChangeArrowheads="1"/>
          </p:cNvSpPr>
          <p:nvPr>
            <p:ph type="body" sz="half" idx="1"/>
          </p:nvPr>
        </p:nvSpPr>
        <p:spPr/>
        <p:txBody>
          <a:bodyPr/>
          <a:lstStyle/>
          <a:p>
            <a:r>
              <a:rPr lang="cs-CZ" altLang="cs-CZ" sz="2800"/>
              <a:t>bývalá rezidence králů</a:t>
            </a:r>
          </a:p>
          <a:p>
            <a:r>
              <a:rPr lang="cs-CZ" altLang="cs-CZ" sz="2800"/>
              <a:t>1834 zničen požárem</a:t>
            </a:r>
          </a:p>
          <a:p>
            <a:r>
              <a:rPr lang="cs-CZ" altLang="cs-CZ" sz="2800"/>
              <a:t>součástí je Big Ben - světoznámý zvon váží 13 tun a nachází se v 97 m vysoké věži, odbíjí každou hodinu</a:t>
            </a:r>
          </a:p>
        </p:txBody>
      </p:sp>
      <p:pic>
        <p:nvPicPr>
          <p:cNvPr id="24583" name="Picture 7" descr="hp"/>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148263" y="1557338"/>
            <a:ext cx="3271837" cy="4362450"/>
          </a:xfrm>
        </p:spPr>
      </p:pic>
    </p:spTree>
    <p:extLst>
      <p:ext uri="{BB962C8B-B14F-4D97-AF65-F5344CB8AC3E}">
        <p14:creationId xmlns:p14="http://schemas.microsoft.com/office/powerpoint/2010/main" val="27942957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4583"/>
                                        </p:tgtEl>
                                        <p:attrNameLst>
                                          <p:attrName>style.visibility</p:attrName>
                                        </p:attrNameLst>
                                      </p:cBhvr>
                                      <p:to>
                                        <p:strVal val="visible"/>
                                      </p:to>
                                    </p:set>
                                    <p:animEffect transition="in" filter="fade">
                                      <p:cBhvr>
                                        <p:cTn id="7" dur="2000"/>
                                        <p:tgtEl>
                                          <p:spTgt spid="24583"/>
                                        </p:tgtEl>
                                      </p:cBhvr>
                                    </p:animEffect>
                                    <p:anim calcmode="lin" valueType="num">
                                      <p:cBhvr>
                                        <p:cTn id="8" dur="2000" fill="hold"/>
                                        <p:tgtEl>
                                          <p:spTgt spid="24583"/>
                                        </p:tgtEl>
                                        <p:attrNameLst>
                                          <p:attrName>style.rotation</p:attrName>
                                        </p:attrNameLst>
                                      </p:cBhvr>
                                      <p:tavLst>
                                        <p:tav tm="0">
                                          <p:val>
                                            <p:fltVal val="720"/>
                                          </p:val>
                                        </p:tav>
                                        <p:tav tm="100000">
                                          <p:val>
                                            <p:fltVal val="0"/>
                                          </p:val>
                                        </p:tav>
                                      </p:tavLst>
                                    </p:anim>
                                    <p:anim calcmode="lin" valueType="num">
                                      <p:cBhvr>
                                        <p:cTn id="9" dur="2000" fill="hold"/>
                                        <p:tgtEl>
                                          <p:spTgt spid="24583"/>
                                        </p:tgtEl>
                                        <p:attrNameLst>
                                          <p:attrName>ppt_h</p:attrName>
                                        </p:attrNameLst>
                                      </p:cBhvr>
                                      <p:tavLst>
                                        <p:tav tm="0">
                                          <p:val>
                                            <p:fltVal val="0"/>
                                          </p:val>
                                        </p:tav>
                                        <p:tav tm="100000">
                                          <p:val>
                                            <p:strVal val="#ppt_h"/>
                                          </p:val>
                                        </p:tav>
                                      </p:tavLst>
                                    </p:anim>
                                    <p:anim calcmode="lin" valueType="num">
                                      <p:cBhvr>
                                        <p:cTn id="10" dur="2000" fill="hold"/>
                                        <p:tgtEl>
                                          <p:spTgt spid="24583"/>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nodeType="clickEffect">
                                  <p:stCondLst>
                                    <p:cond delay="0"/>
                                  </p:stCondLst>
                                  <p:childTnLst>
                                    <p:set>
                                      <p:cBhvr>
                                        <p:cTn id="14" dur="1" fill="hold">
                                          <p:stCondLst>
                                            <p:cond delay="0"/>
                                          </p:stCondLst>
                                        </p:cTn>
                                        <p:tgtEl>
                                          <p:spTgt spid="24581">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24581">
                                            <p:txEl>
                                              <p:pRg st="0" end="0"/>
                                            </p:txEl>
                                          </p:spTgt>
                                        </p:tgtEl>
                                        <p:attrNameLst>
                                          <p:attrName>ppt_x</p:attrName>
                                        </p:attrNameLst>
                                      </p:cBhvr>
                                    </p:anim>
                                    <p:anim from="0" to="-1.0" calcmode="lin" valueType="num">
                                      <p:cBhvr>
                                        <p:cTn id="16" dur="200" decel="50000" autoRev="1" fill="hold">
                                          <p:stCondLst>
                                            <p:cond delay="600"/>
                                          </p:stCondLst>
                                        </p:cTn>
                                        <p:tgtEl>
                                          <p:spTgt spid="24581">
                                            <p:txEl>
                                              <p:pRg st="0" end="0"/>
                                            </p:txEl>
                                          </p:spTgt>
                                        </p:tgtEl>
                                        <p:attrNameLst>
                                          <p:attrName>xshear</p:attrName>
                                        </p:attrNameLst>
                                      </p:cBhvr>
                                    </p:anim>
                                    <p:animScale>
                                      <p:cBhvr>
                                        <p:cTn id="17" dur="200" decel="100000" autoRev="1" fill="hold">
                                          <p:stCondLst>
                                            <p:cond delay="600"/>
                                          </p:stCondLst>
                                        </p:cTn>
                                        <p:tgtEl>
                                          <p:spTgt spid="24581">
                                            <p:txEl>
                                              <p:pRg st="0" end="0"/>
                                            </p:txEl>
                                          </p:spTgt>
                                        </p:tgtEl>
                                      </p:cBhvr>
                                      <p:from x="100000" y="100000"/>
                                      <p:to x="80000" y="100000"/>
                                    </p:animScale>
                                    <p:anim by="(#ppt_h/3+#ppt_w*0.1)" calcmode="lin" valueType="num">
                                      <p:cBhvr additive="sum">
                                        <p:cTn id="18" dur="200" decel="100000" autoRev="1" fill="hold">
                                          <p:stCondLst>
                                            <p:cond delay="600"/>
                                          </p:stCondLst>
                                        </p:cTn>
                                        <p:tgtEl>
                                          <p:spTgt spid="24581">
                                            <p:txEl>
                                              <p:pRg st="0" end="0"/>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nodeType="clickEffect">
                                  <p:stCondLst>
                                    <p:cond delay="0"/>
                                  </p:stCondLst>
                                  <p:childTnLst>
                                    <p:set>
                                      <p:cBhvr>
                                        <p:cTn id="22" dur="1" fill="hold">
                                          <p:stCondLst>
                                            <p:cond delay="0"/>
                                          </p:stCondLst>
                                        </p:cTn>
                                        <p:tgtEl>
                                          <p:spTgt spid="24581">
                                            <p:txEl>
                                              <p:pRg st="1" end="1"/>
                                            </p:txEl>
                                          </p:spTgt>
                                        </p:tgtEl>
                                        <p:attrNameLst>
                                          <p:attrName>style.visibility</p:attrName>
                                        </p:attrNameLst>
                                      </p:cBhvr>
                                      <p:to>
                                        <p:strVal val="visible"/>
                                      </p:to>
                                    </p:set>
                                    <p:anim from="(-#ppt_w/2)" to="(#ppt_x)" calcmode="lin" valueType="num">
                                      <p:cBhvr>
                                        <p:cTn id="23" dur="600" fill="hold">
                                          <p:stCondLst>
                                            <p:cond delay="0"/>
                                          </p:stCondLst>
                                        </p:cTn>
                                        <p:tgtEl>
                                          <p:spTgt spid="24581">
                                            <p:txEl>
                                              <p:pRg st="1" end="1"/>
                                            </p:txEl>
                                          </p:spTgt>
                                        </p:tgtEl>
                                        <p:attrNameLst>
                                          <p:attrName>ppt_x</p:attrName>
                                        </p:attrNameLst>
                                      </p:cBhvr>
                                    </p:anim>
                                    <p:anim from="0" to="-1.0" calcmode="lin" valueType="num">
                                      <p:cBhvr>
                                        <p:cTn id="24" dur="200" decel="50000" autoRev="1" fill="hold">
                                          <p:stCondLst>
                                            <p:cond delay="600"/>
                                          </p:stCondLst>
                                        </p:cTn>
                                        <p:tgtEl>
                                          <p:spTgt spid="24581">
                                            <p:txEl>
                                              <p:pRg st="1" end="1"/>
                                            </p:txEl>
                                          </p:spTgt>
                                        </p:tgtEl>
                                        <p:attrNameLst>
                                          <p:attrName>xshear</p:attrName>
                                        </p:attrNameLst>
                                      </p:cBhvr>
                                    </p:anim>
                                    <p:animScale>
                                      <p:cBhvr>
                                        <p:cTn id="25" dur="200" decel="100000" autoRev="1" fill="hold">
                                          <p:stCondLst>
                                            <p:cond delay="600"/>
                                          </p:stCondLst>
                                        </p:cTn>
                                        <p:tgtEl>
                                          <p:spTgt spid="24581">
                                            <p:txEl>
                                              <p:pRg st="1" end="1"/>
                                            </p:txEl>
                                          </p:spTgt>
                                        </p:tgtEl>
                                      </p:cBhvr>
                                      <p:from x="100000" y="100000"/>
                                      <p:to x="80000" y="100000"/>
                                    </p:animScale>
                                    <p:anim by="(#ppt_h/3+#ppt_w*0.1)" calcmode="lin" valueType="num">
                                      <p:cBhvr additive="sum">
                                        <p:cTn id="26" dur="200" decel="100000" autoRev="1" fill="hold">
                                          <p:stCondLst>
                                            <p:cond delay="600"/>
                                          </p:stCondLst>
                                        </p:cTn>
                                        <p:tgtEl>
                                          <p:spTgt spid="24581">
                                            <p:txEl>
                                              <p:pRg st="1" end="1"/>
                                            </p:txEl>
                                          </p:spTgt>
                                        </p:tgtEl>
                                        <p:attrNameLst>
                                          <p:attrName>ppt_x</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nodeType="clickEffect">
                                  <p:stCondLst>
                                    <p:cond delay="0"/>
                                  </p:stCondLst>
                                  <p:childTnLst>
                                    <p:set>
                                      <p:cBhvr>
                                        <p:cTn id="30" dur="1" fill="hold">
                                          <p:stCondLst>
                                            <p:cond delay="0"/>
                                          </p:stCondLst>
                                        </p:cTn>
                                        <p:tgtEl>
                                          <p:spTgt spid="24581">
                                            <p:txEl>
                                              <p:pRg st="2" end="2"/>
                                            </p:txEl>
                                          </p:spTgt>
                                        </p:tgtEl>
                                        <p:attrNameLst>
                                          <p:attrName>style.visibility</p:attrName>
                                        </p:attrNameLst>
                                      </p:cBhvr>
                                      <p:to>
                                        <p:strVal val="visible"/>
                                      </p:to>
                                    </p:set>
                                    <p:anim from="(-#ppt_w/2)" to="(#ppt_x)" calcmode="lin" valueType="num">
                                      <p:cBhvr>
                                        <p:cTn id="31" dur="600" fill="hold">
                                          <p:stCondLst>
                                            <p:cond delay="0"/>
                                          </p:stCondLst>
                                        </p:cTn>
                                        <p:tgtEl>
                                          <p:spTgt spid="24581">
                                            <p:txEl>
                                              <p:pRg st="2" end="2"/>
                                            </p:txEl>
                                          </p:spTgt>
                                        </p:tgtEl>
                                        <p:attrNameLst>
                                          <p:attrName>ppt_x</p:attrName>
                                        </p:attrNameLst>
                                      </p:cBhvr>
                                    </p:anim>
                                    <p:anim from="0" to="-1.0" calcmode="lin" valueType="num">
                                      <p:cBhvr>
                                        <p:cTn id="32" dur="200" decel="50000" autoRev="1" fill="hold">
                                          <p:stCondLst>
                                            <p:cond delay="600"/>
                                          </p:stCondLst>
                                        </p:cTn>
                                        <p:tgtEl>
                                          <p:spTgt spid="24581">
                                            <p:txEl>
                                              <p:pRg st="2" end="2"/>
                                            </p:txEl>
                                          </p:spTgt>
                                        </p:tgtEl>
                                        <p:attrNameLst>
                                          <p:attrName>xshear</p:attrName>
                                        </p:attrNameLst>
                                      </p:cBhvr>
                                    </p:anim>
                                    <p:animScale>
                                      <p:cBhvr>
                                        <p:cTn id="33" dur="200" decel="100000" autoRev="1" fill="hold">
                                          <p:stCondLst>
                                            <p:cond delay="600"/>
                                          </p:stCondLst>
                                        </p:cTn>
                                        <p:tgtEl>
                                          <p:spTgt spid="24581">
                                            <p:txEl>
                                              <p:pRg st="2" end="2"/>
                                            </p:txEl>
                                          </p:spTgt>
                                        </p:tgtEl>
                                      </p:cBhvr>
                                      <p:from x="100000" y="100000"/>
                                      <p:to x="80000" y="100000"/>
                                    </p:animScale>
                                    <p:anim by="(#ppt_h/3+#ppt_w*0.1)" calcmode="lin" valueType="num">
                                      <p:cBhvr additive="sum">
                                        <p:cTn id="34" dur="200" decel="100000" autoRev="1" fill="hold">
                                          <p:stCondLst>
                                            <p:cond delay="600"/>
                                          </p:stCondLst>
                                        </p:cTn>
                                        <p:tgtEl>
                                          <p:spTgt spid="24581">
                                            <p:txEl>
                                              <p:pRg st="2" end="2"/>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r>
              <a:rPr lang="cs-CZ" altLang="cs-CZ" u="sng">
                <a:solidFill>
                  <a:srgbClr val="FF0000"/>
                </a:solidFill>
                <a:latin typeface="Book Antiqua" panose="02040602050305030304" pitchFamily="18" charset="0"/>
              </a:rPr>
              <a:t>Tower of London</a:t>
            </a:r>
          </a:p>
        </p:txBody>
      </p:sp>
      <p:sp>
        <p:nvSpPr>
          <p:cNvPr id="20485" name="Rectangle 5"/>
          <p:cNvSpPr>
            <a:spLocks noGrp="1" noChangeArrowheads="1"/>
          </p:cNvSpPr>
          <p:nvPr>
            <p:ph type="body" sz="half" idx="1"/>
          </p:nvPr>
        </p:nvSpPr>
        <p:spPr/>
        <p:txBody>
          <a:bodyPr/>
          <a:lstStyle/>
          <a:p>
            <a:pPr>
              <a:lnSpc>
                <a:spcPct val="90000"/>
              </a:lnSpc>
            </a:pPr>
            <a:r>
              <a:rPr lang="cs-CZ" altLang="cs-CZ" sz="2800"/>
              <a:t>komplex budov u řeky Temže </a:t>
            </a:r>
          </a:p>
          <a:p>
            <a:pPr>
              <a:lnSpc>
                <a:spcPct val="90000"/>
              </a:lnSpc>
            </a:pPr>
            <a:r>
              <a:rPr lang="cs-CZ" altLang="cs-CZ" sz="2800"/>
              <a:t>sloužil jako pevnost, zbrojnice, pokladnice, mincovna, palác, místo poprav, observatoř a vězení</a:t>
            </a:r>
          </a:p>
          <a:p>
            <a:pPr>
              <a:lnSpc>
                <a:spcPct val="90000"/>
              </a:lnSpc>
            </a:pPr>
            <a:r>
              <a:rPr lang="cs-CZ" altLang="cs-CZ" sz="2800"/>
              <a:t>klenotnice (korunovační klenoty, největší diamant světa)</a:t>
            </a:r>
          </a:p>
        </p:txBody>
      </p:sp>
      <p:pic>
        <p:nvPicPr>
          <p:cNvPr id="20487" name="Picture 7" descr="tol"/>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59338" y="1989138"/>
            <a:ext cx="3825875" cy="3489325"/>
          </a:xfrm>
        </p:spPr>
      </p:pic>
    </p:spTree>
    <p:extLst>
      <p:ext uri="{BB962C8B-B14F-4D97-AF65-F5344CB8AC3E}">
        <p14:creationId xmlns:p14="http://schemas.microsoft.com/office/powerpoint/2010/main" val="1343530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decel="50000" fill="hold">
                                          <p:stCondLst>
                                            <p:cond delay="0"/>
                                          </p:stCondLst>
                                        </p:cTn>
                                        <p:tgtEl>
                                          <p:spTgt spid="2048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48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487"/>
                                        </p:tgtEl>
                                        <p:attrNameLst>
                                          <p:attrName>ppt_w</p:attrName>
                                        </p:attrNameLst>
                                      </p:cBhvr>
                                      <p:tavLst>
                                        <p:tav tm="0">
                                          <p:val>
                                            <p:strVal val="#ppt_w*.05"/>
                                          </p:val>
                                        </p:tav>
                                        <p:tav tm="100000">
                                          <p:val>
                                            <p:strVal val="#ppt_w"/>
                                          </p:val>
                                        </p:tav>
                                      </p:tavLst>
                                    </p:anim>
                                    <p:anim calcmode="lin" valueType="num">
                                      <p:cBhvr>
                                        <p:cTn id="10" dur="1000" fill="hold"/>
                                        <p:tgtEl>
                                          <p:spTgt spid="2048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48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48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48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48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0485">
                                            <p:txEl>
                                              <p:pRg st="0" end="0"/>
                                            </p:txEl>
                                          </p:spTgt>
                                        </p:tgtEl>
                                        <p:attrNameLst>
                                          <p:attrName>style.visibility</p:attrName>
                                        </p:attrNameLst>
                                      </p:cBhvr>
                                      <p:to>
                                        <p:strVal val="visible"/>
                                      </p:to>
                                    </p:set>
                                    <p:anim calcmode="discrete" valueType="clr">
                                      <p:cBhvr override="childStyle">
                                        <p:cTn id="19" dur="80"/>
                                        <p:tgtEl>
                                          <p:spTgt spid="2048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0485">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20485">
                                            <p:txEl>
                                              <p:pRg st="0" end="0"/>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20485">
                                            <p:txEl>
                                              <p:pRg st="1" end="1"/>
                                            </p:txEl>
                                          </p:spTgt>
                                        </p:tgtEl>
                                        <p:attrNameLst>
                                          <p:attrName>style.visibility</p:attrName>
                                        </p:attrNameLst>
                                      </p:cBhvr>
                                      <p:to>
                                        <p:strVal val="visible"/>
                                      </p:to>
                                    </p:set>
                                    <p:anim calcmode="discrete" valueType="clr">
                                      <p:cBhvr override="childStyle">
                                        <p:cTn id="26" dur="80"/>
                                        <p:tgtEl>
                                          <p:spTgt spid="2048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0485">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20485">
                                            <p:txEl>
                                              <p:pRg st="1" end="1"/>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20485">
                                            <p:txEl>
                                              <p:pRg st="2" end="2"/>
                                            </p:txEl>
                                          </p:spTgt>
                                        </p:tgtEl>
                                        <p:attrNameLst>
                                          <p:attrName>style.visibility</p:attrName>
                                        </p:attrNameLst>
                                      </p:cBhvr>
                                      <p:to>
                                        <p:strVal val="visible"/>
                                      </p:to>
                                    </p:set>
                                    <p:anim calcmode="discrete" valueType="clr">
                                      <p:cBhvr override="childStyle">
                                        <p:cTn id="33" dur="80"/>
                                        <p:tgtEl>
                                          <p:spTgt spid="2048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0485">
                                            <p:txEl>
                                              <p:pRg st="2" end="2"/>
                                            </p:txEl>
                                          </p:spTgt>
                                        </p:tgtEl>
                                        <p:attrNameLst>
                                          <p:attrName>fillcolor</p:attrName>
                                        </p:attrNameLst>
                                      </p:cBhvr>
                                      <p:tavLst>
                                        <p:tav tm="0">
                                          <p:val>
                                            <p:clrVal>
                                              <a:schemeClr val="accent2"/>
                                            </p:clrVal>
                                          </p:val>
                                        </p:tav>
                                        <p:tav tm="50000">
                                          <p:val>
                                            <p:clrVal>
                                              <a:schemeClr val="hlink"/>
                                            </p:clrVal>
                                          </p:val>
                                        </p:tav>
                                      </p:tavLst>
                                    </p:anim>
                                    <p:set>
                                      <p:cBhvr>
                                        <p:cTn id="35" dur="80"/>
                                        <p:tgtEl>
                                          <p:spTgt spid="2048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lstStyle/>
          <a:p>
            <a:r>
              <a:rPr lang="cs-CZ" altLang="cs-CZ" u="sng">
                <a:solidFill>
                  <a:srgbClr val="FF0000"/>
                </a:solidFill>
                <a:latin typeface="Book Antiqua" panose="02040602050305030304" pitchFamily="18" charset="0"/>
              </a:rPr>
              <a:t>Buckinghamský palác</a:t>
            </a:r>
          </a:p>
        </p:txBody>
      </p:sp>
      <p:sp>
        <p:nvSpPr>
          <p:cNvPr id="22534" name="Rectangle 6"/>
          <p:cNvSpPr>
            <a:spLocks noGrp="1" noChangeArrowheads="1"/>
          </p:cNvSpPr>
          <p:nvPr>
            <p:ph type="body" sz="half" idx="2"/>
          </p:nvPr>
        </p:nvSpPr>
        <p:spPr>
          <a:xfrm>
            <a:off x="4643438" y="1844675"/>
            <a:ext cx="4038600" cy="4525963"/>
          </a:xfrm>
        </p:spPr>
        <p:txBody>
          <a:bodyPr/>
          <a:lstStyle/>
          <a:p>
            <a:r>
              <a:rPr lang="cs-CZ" altLang="cs-CZ" sz="2800"/>
              <a:t>od vlády královny Viktorie je londýnskou rezidencí monarchů </a:t>
            </a:r>
          </a:p>
          <a:p>
            <a:r>
              <a:rPr lang="cs-CZ" altLang="cs-CZ" sz="2800"/>
              <a:t>proslulé střídání stráží  probíhá denně v 11:30</a:t>
            </a:r>
          </a:p>
          <a:p>
            <a:r>
              <a:rPr lang="cs-CZ" altLang="cs-CZ" sz="2800"/>
              <a:t>pomník královny Victorie </a:t>
            </a:r>
          </a:p>
        </p:txBody>
      </p:sp>
      <p:pic>
        <p:nvPicPr>
          <p:cNvPr id="22535" name="Picture 7" descr="b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84213" y="1628775"/>
            <a:ext cx="3297237" cy="4494213"/>
          </a:xfrm>
        </p:spPr>
      </p:pic>
    </p:spTree>
    <p:extLst>
      <p:ext uri="{BB962C8B-B14F-4D97-AF65-F5344CB8AC3E}">
        <p14:creationId xmlns:p14="http://schemas.microsoft.com/office/powerpoint/2010/main" val="218328917"/>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blinds(horizontal)">
                                      <p:cBhvr>
                                        <p:cTn id="7" dur="500"/>
                                        <p:tgtEl>
                                          <p:spTgt spid="225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22534">
                                            <p:txEl>
                                              <p:pRg st="0" end="0"/>
                                            </p:txEl>
                                          </p:spTgt>
                                        </p:tgtEl>
                                        <p:attrNameLst>
                                          <p:attrName>style.visibility</p:attrName>
                                        </p:attrNameLst>
                                      </p:cBhvr>
                                      <p:to>
                                        <p:strVal val="visible"/>
                                      </p:to>
                                    </p:set>
                                    <p:animEffect transition="in" filter="fade">
                                      <p:cBhvr>
                                        <p:cTn id="12" dur="500"/>
                                        <p:tgtEl>
                                          <p:spTgt spid="22534">
                                            <p:txEl>
                                              <p:pRg st="0" end="0"/>
                                            </p:txEl>
                                          </p:spTgt>
                                        </p:tgtEl>
                                      </p:cBhvr>
                                    </p:animEffect>
                                    <p:anim calcmode="lin" valueType="num">
                                      <p:cBhvr>
                                        <p:cTn id="13" dur="500" fill="hold"/>
                                        <p:tgtEl>
                                          <p:spTgt spid="22534">
                                            <p:txEl>
                                              <p:pRg st="0" end="0"/>
                                            </p:txEl>
                                          </p:spTgt>
                                        </p:tgtEl>
                                        <p:attrNameLst>
                                          <p:attrName>style.rotation</p:attrName>
                                        </p:attrNameLst>
                                      </p:cBhvr>
                                      <p:tavLst>
                                        <p:tav tm="0">
                                          <p:val>
                                            <p:fltVal val="720"/>
                                          </p:val>
                                        </p:tav>
                                        <p:tav tm="100000">
                                          <p:val>
                                            <p:fltVal val="0"/>
                                          </p:val>
                                        </p:tav>
                                      </p:tavLst>
                                    </p:anim>
                                    <p:anim calcmode="lin" valueType="num">
                                      <p:cBhvr>
                                        <p:cTn id="14" dur="500" fill="hold"/>
                                        <p:tgtEl>
                                          <p:spTgt spid="22534">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22534">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entr" presetSubtype="0" fill="hold" nodeType="clickEffect">
                                  <p:stCondLst>
                                    <p:cond delay="0"/>
                                  </p:stCondLst>
                                  <p:childTnLst>
                                    <p:set>
                                      <p:cBhvr>
                                        <p:cTn id="19" dur="1" fill="hold">
                                          <p:stCondLst>
                                            <p:cond delay="0"/>
                                          </p:stCondLst>
                                        </p:cTn>
                                        <p:tgtEl>
                                          <p:spTgt spid="22534">
                                            <p:txEl>
                                              <p:pRg st="1" end="1"/>
                                            </p:txEl>
                                          </p:spTgt>
                                        </p:tgtEl>
                                        <p:attrNameLst>
                                          <p:attrName>style.visibility</p:attrName>
                                        </p:attrNameLst>
                                      </p:cBhvr>
                                      <p:to>
                                        <p:strVal val="visible"/>
                                      </p:to>
                                    </p:set>
                                    <p:animEffect transition="in" filter="fade">
                                      <p:cBhvr>
                                        <p:cTn id="20" dur="500"/>
                                        <p:tgtEl>
                                          <p:spTgt spid="22534">
                                            <p:txEl>
                                              <p:pRg st="1" end="1"/>
                                            </p:txEl>
                                          </p:spTgt>
                                        </p:tgtEl>
                                      </p:cBhvr>
                                    </p:animEffect>
                                    <p:anim calcmode="lin" valueType="num">
                                      <p:cBhvr>
                                        <p:cTn id="21" dur="500" fill="hold"/>
                                        <p:tgtEl>
                                          <p:spTgt spid="22534">
                                            <p:txEl>
                                              <p:pRg st="1" end="1"/>
                                            </p:txEl>
                                          </p:spTgt>
                                        </p:tgtEl>
                                        <p:attrNameLst>
                                          <p:attrName>style.rotation</p:attrName>
                                        </p:attrNameLst>
                                      </p:cBhvr>
                                      <p:tavLst>
                                        <p:tav tm="0">
                                          <p:val>
                                            <p:fltVal val="720"/>
                                          </p:val>
                                        </p:tav>
                                        <p:tav tm="100000">
                                          <p:val>
                                            <p:fltVal val="0"/>
                                          </p:val>
                                        </p:tav>
                                      </p:tavLst>
                                    </p:anim>
                                    <p:anim calcmode="lin" valueType="num">
                                      <p:cBhvr>
                                        <p:cTn id="22" dur="500" fill="hold"/>
                                        <p:tgtEl>
                                          <p:spTgt spid="22534">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22534">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5" presetClass="entr" presetSubtype="0" fill="hold" nodeType="clickEffect">
                                  <p:stCondLst>
                                    <p:cond delay="0"/>
                                  </p:stCondLst>
                                  <p:childTnLst>
                                    <p:set>
                                      <p:cBhvr>
                                        <p:cTn id="27" dur="1" fill="hold">
                                          <p:stCondLst>
                                            <p:cond delay="0"/>
                                          </p:stCondLst>
                                        </p:cTn>
                                        <p:tgtEl>
                                          <p:spTgt spid="22534">
                                            <p:txEl>
                                              <p:pRg st="2" end="2"/>
                                            </p:txEl>
                                          </p:spTgt>
                                        </p:tgtEl>
                                        <p:attrNameLst>
                                          <p:attrName>style.visibility</p:attrName>
                                        </p:attrNameLst>
                                      </p:cBhvr>
                                      <p:to>
                                        <p:strVal val="visible"/>
                                      </p:to>
                                    </p:set>
                                    <p:animEffect transition="in" filter="fade">
                                      <p:cBhvr>
                                        <p:cTn id="28" dur="500"/>
                                        <p:tgtEl>
                                          <p:spTgt spid="22534">
                                            <p:txEl>
                                              <p:pRg st="2" end="2"/>
                                            </p:txEl>
                                          </p:spTgt>
                                        </p:tgtEl>
                                      </p:cBhvr>
                                    </p:animEffect>
                                    <p:anim calcmode="lin" valueType="num">
                                      <p:cBhvr>
                                        <p:cTn id="29" dur="500" fill="hold"/>
                                        <p:tgtEl>
                                          <p:spTgt spid="22534">
                                            <p:txEl>
                                              <p:pRg st="2" end="2"/>
                                            </p:txEl>
                                          </p:spTgt>
                                        </p:tgtEl>
                                        <p:attrNameLst>
                                          <p:attrName>style.rotation</p:attrName>
                                        </p:attrNameLst>
                                      </p:cBhvr>
                                      <p:tavLst>
                                        <p:tav tm="0">
                                          <p:val>
                                            <p:fltVal val="720"/>
                                          </p:val>
                                        </p:tav>
                                        <p:tav tm="100000">
                                          <p:val>
                                            <p:fltVal val="0"/>
                                          </p:val>
                                        </p:tav>
                                      </p:tavLst>
                                    </p:anim>
                                    <p:anim calcmode="lin" valueType="num">
                                      <p:cBhvr>
                                        <p:cTn id="30" dur="500" fill="hold"/>
                                        <p:tgtEl>
                                          <p:spTgt spid="22534">
                                            <p:txEl>
                                              <p:pRg st="2" end="2"/>
                                            </p:txEl>
                                          </p:spTgt>
                                        </p:tgtEl>
                                        <p:attrNameLst>
                                          <p:attrName>ppt_h</p:attrName>
                                        </p:attrNameLst>
                                      </p:cBhvr>
                                      <p:tavLst>
                                        <p:tav tm="0">
                                          <p:val>
                                            <p:fltVal val="0"/>
                                          </p:val>
                                        </p:tav>
                                        <p:tav tm="100000">
                                          <p:val>
                                            <p:strVal val="#ppt_h"/>
                                          </p:val>
                                        </p:tav>
                                      </p:tavLst>
                                    </p:anim>
                                    <p:anim calcmode="lin" valueType="num">
                                      <p:cBhvr>
                                        <p:cTn id="31" dur="500" fill="hold"/>
                                        <p:tgtEl>
                                          <p:spTgt spid="22534">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lstStyle/>
          <a:p>
            <a:r>
              <a:rPr lang="cs-CZ" altLang="cs-CZ" u="sng">
                <a:solidFill>
                  <a:srgbClr val="FF0000"/>
                </a:solidFill>
                <a:latin typeface="Book Antiqua" panose="02040602050305030304" pitchFamily="18" charset="0"/>
              </a:rPr>
              <a:t>Londýnské oko</a:t>
            </a:r>
          </a:p>
        </p:txBody>
      </p:sp>
      <p:sp>
        <p:nvSpPr>
          <p:cNvPr id="12293" name="Rectangle 5"/>
          <p:cNvSpPr>
            <a:spLocks noGrp="1" noChangeArrowheads="1"/>
          </p:cNvSpPr>
          <p:nvPr>
            <p:ph type="body" sz="half" idx="1"/>
          </p:nvPr>
        </p:nvSpPr>
        <p:spPr>
          <a:xfrm>
            <a:off x="468313" y="2332038"/>
            <a:ext cx="4038600" cy="4525962"/>
          </a:xfrm>
        </p:spPr>
        <p:txBody>
          <a:bodyPr/>
          <a:lstStyle/>
          <a:p>
            <a:r>
              <a:rPr lang="cs-CZ" altLang="cs-CZ" sz="2800"/>
              <a:t>výška 137 metrů</a:t>
            </a:r>
          </a:p>
          <a:p>
            <a:r>
              <a:rPr lang="cs-CZ" altLang="cs-CZ" sz="2800"/>
              <a:t>32 skleněných klimatizovaných kabin</a:t>
            </a:r>
          </a:p>
          <a:p>
            <a:r>
              <a:rPr lang="cs-CZ" altLang="cs-CZ" sz="2800"/>
              <a:t>1 otáčka trvá asi 30 minut</a:t>
            </a:r>
          </a:p>
        </p:txBody>
      </p:sp>
      <p:pic>
        <p:nvPicPr>
          <p:cNvPr id="12295" name="Picture 7" descr="eye"/>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076825" y="1412875"/>
            <a:ext cx="3397250" cy="4525963"/>
          </a:xfrm>
        </p:spPr>
      </p:pic>
    </p:spTree>
    <p:extLst>
      <p:ext uri="{BB962C8B-B14F-4D97-AF65-F5344CB8AC3E}">
        <p14:creationId xmlns:p14="http://schemas.microsoft.com/office/powerpoint/2010/main" val="5478357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animScale>
                                      <p:cBhvr>
                                        <p:cTn id="7" dur="1000" decel="50000" fill="hold">
                                          <p:stCondLst>
                                            <p:cond delay="0"/>
                                          </p:stCondLst>
                                        </p:cTn>
                                        <p:tgtEl>
                                          <p:spTgt spid="1229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295"/>
                                        </p:tgtEl>
                                        <p:attrNameLst>
                                          <p:attrName>ppt_x</p:attrName>
                                          <p:attrName>ppt_y</p:attrName>
                                        </p:attrNameLst>
                                      </p:cBhvr>
                                    </p:animMotion>
                                    <p:animEffect transition="in" filter="fade">
                                      <p:cBhvr>
                                        <p:cTn id="9" dur="1000"/>
                                        <p:tgtEl>
                                          <p:spTgt spid="1229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2293">
                                            <p:txEl>
                                              <p:pRg st="0" end="0"/>
                                            </p:txEl>
                                          </p:spTgt>
                                        </p:tgtEl>
                                        <p:attrNameLst>
                                          <p:attrName>style.visibility</p:attrName>
                                        </p:attrNameLst>
                                      </p:cBhvr>
                                      <p:to>
                                        <p:strVal val="visible"/>
                                      </p:to>
                                    </p:set>
                                    <p:anim calcmode="lin" valueType="num">
                                      <p:cBhvr additive="base">
                                        <p:cTn id="14" dur="500" fill="hold"/>
                                        <p:tgtEl>
                                          <p:spTgt spid="1229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22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2293">
                                            <p:txEl>
                                              <p:pRg st="1" end="1"/>
                                            </p:txEl>
                                          </p:spTgt>
                                        </p:tgtEl>
                                        <p:attrNameLst>
                                          <p:attrName>style.visibility</p:attrName>
                                        </p:attrNameLst>
                                      </p:cBhvr>
                                      <p:to>
                                        <p:strVal val="visible"/>
                                      </p:to>
                                    </p:set>
                                    <p:anim calcmode="lin" valueType="num">
                                      <p:cBhvr additive="base">
                                        <p:cTn id="20" dur="500" fill="hold"/>
                                        <p:tgtEl>
                                          <p:spTgt spid="1229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2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2293">
                                            <p:txEl>
                                              <p:pRg st="2" end="2"/>
                                            </p:txEl>
                                          </p:spTgt>
                                        </p:tgtEl>
                                        <p:attrNameLst>
                                          <p:attrName>style.visibility</p:attrName>
                                        </p:attrNameLst>
                                      </p:cBhvr>
                                      <p:to>
                                        <p:strVal val="visible"/>
                                      </p:to>
                                    </p:set>
                                    <p:anim calcmode="lin" valueType="num">
                                      <p:cBhvr additive="base">
                                        <p:cTn id="26" dur="500" fill="hold"/>
                                        <p:tgtEl>
                                          <p:spTgt spid="1229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29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3550" y="188640"/>
            <a:ext cx="8229600" cy="1143000"/>
          </a:xfrm>
        </p:spPr>
        <p:txBody>
          <a:bodyPr/>
          <a:lstStyle/>
          <a:p>
            <a:pPr eaLnBrk="1" hangingPunct="1"/>
            <a:r>
              <a:rPr lang="cs-CZ" altLang="cs-CZ" dirty="0" smtClean="0">
                <a:solidFill>
                  <a:srgbClr val="FF0000"/>
                </a:solidFill>
              </a:rPr>
              <a:t>Vymezení Jižní Evropy</a:t>
            </a:r>
          </a:p>
        </p:txBody>
      </p:sp>
      <p:sp>
        <p:nvSpPr>
          <p:cNvPr id="25603" name="Rectangle 3"/>
          <p:cNvSpPr>
            <a:spLocks noGrp="1" noChangeArrowheads="1"/>
          </p:cNvSpPr>
          <p:nvPr>
            <p:ph type="body" idx="1"/>
          </p:nvPr>
        </p:nvSpPr>
        <p:spPr>
          <a:xfrm>
            <a:off x="539750" y="1700213"/>
            <a:ext cx="8153400" cy="4321175"/>
          </a:xfrm>
        </p:spPr>
        <p:txBody>
          <a:bodyPr>
            <a:noAutofit/>
          </a:bodyPr>
          <a:lstStyle/>
          <a:p>
            <a:pPr eaLnBrk="1" hangingPunct="1">
              <a:lnSpc>
                <a:spcPct val="90000"/>
              </a:lnSpc>
            </a:pPr>
            <a:r>
              <a:rPr lang="cs-CZ" altLang="cs-CZ" sz="2800" b="1" dirty="0" smtClean="0"/>
              <a:t>západní a střední Středozemí </a:t>
            </a:r>
            <a:r>
              <a:rPr lang="cs-CZ" altLang="cs-CZ" sz="2800" dirty="0" smtClean="0"/>
              <a:t>– hlavně Španělsko, Portugalsko a Itálie + Andorra, San Marino, Malta, Vatikán a území Gibraltaru</a:t>
            </a:r>
          </a:p>
          <a:p>
            <a:pPr eaLnBrk="1" hangingPunct="1">
              <a:lnSpc>
                <a:spcPct val="90000"/>
              </a:lnSpc>
            </a:pPr>
            <a:r>
              <a:rPr lang="cs-CZ" altLang="cs-CZ" sz="2800" b="1" dirty="0" smtClean="0"/>
              <a:t>východní Středomoří </a:t>
            </a:r>
            <a:r>
              <a:rPr lang="cs-CZ" altLang="cs-CZ" sz="2800" dirty="0" smtClean="0"/>
              <a:t>(Balkán a egejské Středomoří) – Slovinsko, Chorvatsko, Bosna a Hercegovina, Srbsko, Černá Hora, Makedonie, Albánie, Řecko, Bulharsko a evropská část Turecka, ve vymezení se vymykají Slovinci, kteří se nepovažují za balkánské etnikum, </a:t>
            </a:r>
          </a:p>
          <a:p>
            <a:pPr eaLnBrk="1" hangingPunct="1">
              <a:lnSpc>
                <a:spcPct val="90000"/>
              </a:lnSpc>
            </a:pPr>
            <a:r>
              <a:rPr lang="cs-CZ" altLang="cs-CZ" sz="2800" dirty="0" smtClean="0"/>
              <a:t>klima, siesta, model rodiny, vinařství, mořeplavba, CR</a:t>
            </a:r>
          </a:p>
        </p:txBody>
      </p:sp>
      <p:sp>
        <p:nvSpPr>
          <p:cNvPr id="25604"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mtClean="0">
                <a:solidFill>
                  <a:schemeClr val="bg1"/>
                </a:solidFill>
              </a:rPr>
              <a:t>OPVK Inovace výuky geografických studijních oborů, CZ.1.07/2.2.00/15.0222</a:t>
            </a:r>
          </a:p>
        </p:txBody>
      </p:sp>
    </p:spTree>
    <p:extLst>
      <p:ext uri="{BB962C8B-B14F-4D97-AF65-F5344CB8AC3E}">
        <p14:creationId xmlns:p14="http://schemas.microsoft.com/office/powerpoint/2010/main" val="25709070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sz="quarter" idx="4294967295"/>
          </p:nvPr>
        </p:nvSpPr>
        <p:spPr>
          <a:xfrm>
            <a:off x="609600" y="1600200"/>
            <a:ext cx="2522538" cy="4114800"/>
          </a:xfrm>
          <a:prstGeom prst="rect">
            <a:avLst/>
          </a:prstGeom>
        </p:spPr>
        <p:txBody>
          <a:bodyPr/>
          <a:lstStyle/>
          <a:p>
            <a:pPr eaLnBrk="1" fontAlgn="auto" hangingPunct="1">
              <a:defRPr/>
            </a:pPr>
            <a:r>
              <a:rPr lang="cs-CZ" sz="2800" dirty="0"/>
              <a:t>Nejnavštěvovanější jsou zde starobylá města Itálie a Řecka</a:t>
            </a:r>
          </a:p>
        </p:txBody>
      </p:sp>
      <p:sp>
        <p:nvSpPr>
          <p:cNvPr id="2" name="Zástupný symbol pro obsah 1"/>
          <p:cNvSpPr>
            <a:spLocks noGrp="1"/>
          </p:cNvSpPr>
          <p:nvPr>
            <p:ph sz="quarter" idx="4294967295"/>
          </p:nvPr>
        </p:nvSpPr>
        <p:spPr>
          <a:xfrm>
            <a:off x="4800600" y="1600200"/>
            <a:ext cx="3733800" cy="4114800"/>
          </a:xfrm>
          <a:prstGeom prst="rect">
            <a:avLst/>
          </a:prstGeom>
        </p:spPr>
        <p:txBody>
          <a:bodyPr/>
          <a:lstStyle/>
          <a:p>
            <a:pPr eaLnBrk="1" fontAlgn="auto" hangingPunct="1">
              <a:defRPr/>
            </a:pPr>
            <a:endParaRPr lang="cs-CZ"/>
          </a:p>
        </p:txBody>
      </p:sp>
      <p:sp>
        <p:nvSpPr>
          <p:cNvPr id="14338" name="Rectangle 2"/>
          <p:cNvSpPr>
            <a:spLocks noGrp="1" noChangeArrowheads="1"/>
          </p:cNvSpPr>
          <p:nvPr>
            <p:ph type="title"/>
          </p:nvPr>
        </p:nvSpPr>
        <p:spPr/>
        <p:txBody>
          <a:bodyPr/>
          <a:lstStyle/>
          <a:p>
            <a:pPr eaLnBrk="1" fontAlgn="auto" hangingPunct="1">
              <a:spcAft>
                <a:spcPts val="0"/>
              </a:spcAft>
              <a:defRPr/>
            </a:pPr>
            <a:r>
              <a:rPr lang="cs-CZ" dirty="0">
                <a:solidFill>
                  <a:srgbClr val="FF0000"/>
                </a:solidFill>
              </a:rPr>
              <a:t>Jižní Evropa</a:t>
            </a:r>
          </a:p>
        </p:txBody>
      </p:sp>
      <p:pic>
        <p:nvPicPr>
          <p:cNvPr id="14340" name="Picture 4" descr="C:\Documents and Settings\Palátovi\Plocha\vlstivěda\Evropa\kulturní památky\Athens-ancient-greece-585512_1279_957.jpg"/>
          <p:cNvPicPr>
            <a:picLocks noChangeAspect="1" noChangeArrowheads="1"/>
          </p:cNvPicPr>
          <p:nvPr/>
        </p:nvPicPr>
        <p:blipFill>
          <a:blip r:embed="rId2"/>
          <a:srcRect/>
          <a:stretch>
            <a:fillRect/>
          </a:stretch>
        </p:blipFill>
        <p:spPr bwMode="auto">
          <a:xfrm>
            <a:off x="3708400" y="1557338"/>
            <a:ext cx="4959350" cy="3711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390" name="Text Box 5"/>
          <p:cNvSpPr txBox="1">
            <a:spLocks noChangeArrowheads="1"/>
          </p:cNvSpPr>
          <p:nvPr/>
        </p:nvSpPr>
        <p:spPr bwMode="auto">
          <a:xfrm>
            <a:off x="5868144" y="5324808"/>
            <a:ext cx="2438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cs-CZ" altLang="cs-CZ" dirty="0"/>
              <a:t>Řecko – Athény, palác Akropolis</a:t>
            </a:r>
          </a:p>
        </p:txBody>
      </p:sp>
    </p:spTree>
    <p:extLst>
      <p:ext uri="{BB962C8B-B14F-4D97-AF65-F5344CB8AC3E}">
        <p14:creationId xmlns:p14="http://schemas.microsoft.com/office/powerpoint/2010/main" val="28918085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C:\Documents and Settings\Palátovi\Plocha\vlstivěda\Evropa\kulturní památky\epidaurus_018.jpg"/>
          <p:cNvPicPr>
            <a:picLocks noChangeAspect="1" noChangeArrowheads="1"/>
          </p:cNvPicPr>
          <p:nvPr/>
        </p:nvPicPr>
        <p:blipFill>
          <a:blip r:embed="rId2"/>
          <a:srcRect/>
          <a:stretch>
            <a:fillRect/>
          </a:stretch>
        </p:blipFill>
        <p:spPr bwMode="auto">
          <a:xfrm>
            <a:off x="0" y="1115053"/>
            <a:ext cx="4248472" cy="4195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413" name="Text Box 5"/>
          <p:cNvSpPr txBox="1">
            <a:spLocks noChangeArrowheads="1"/>
          </p:cNvSpPr>
          <p:nvPr/>
        </p:nvSpPr>
        <p:spPr bwMode="auto">
          <a:xfrm>
            <a:off x="685800" y="2286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cs-CZ" altLang="cs-CZ"/>
              <a:t>Řecko – Epidauros, největší starověké divadlo v Řecku</a:t>
            </a:r>
          </a:p>
        </p:txBody>
      </p:sp>
      <p:pic>
        <p:nvPicPr>
          <p:cNvPr id="2" name="Obrázek 1"/>
          <p:cNvPicPr>
            <a:picLocks noChangeAspect="1"/>
          </p:cNvPicPr>
          <p:nvPr/>
        </p:nvPicPr>
        <p:blipFill>
          <a:blip r:embed="rId3"/>
          <a:stretch>
            <a:fillRect/>
          </a:stretch>
        </p:blipFill>
        <p:spPr>
          <a:xfrm>
            <a:off x="4248472" y="1340768"/>
            <a:ext cx="4657700" cy="3519661"/>
          </a:xfrm>
          <a:prstGeom prst="rect">
            <a:avLst/>
          </a:prstGeom>
        </p:spPr>
      </p:pic>
    </p:spTree>
    <p:extLst>
      <p:ext uri="{BB962C8B-B14F-4D97-AF65-F5344CB8AC3E}">
        <p14:creationId xmlns:p14="http://schemas.microsoft.com/office/powerpoint/2010/main" val="16578486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quarter" idx="4294967295"/>
          </p:nvPr>
        </p:nvSpPr>
        <p:spPr>
          <a:xfrm>
            <a:off x="609600" y="1600200"/>
            <a:ext cx="7924800" cy="4114800"/>
          </a:xfrm>
          <a:prstGeom prst="rect">
            <a:avLst/>
          </a:prstGeom>
        </p:spPr>
        <p:txBody>
          <a:bodyPr/>
          <a:lstStyle/>
          <a:p>
            <a:pPr eaLnBrk="1" fontAlgn="auto" hangingPunct="1">
              <a:defRPr/>
            </a:pPr>
            <a:endParaRPr lang="cs-CZ"/>
          </a:p>
        </p:txBody>
      </p:sp>
      <p:pic>
        <p:nvPicPr>
          <p:cNvPr id="17412" name="Picture 4" descr="C:\Documents and Settings\Palátovi\Plocha\vlstivěda\Evropa\kulturní památky\d491106d09_54575182_o2.jpg"/>
          <p:cNvPicPr>
            <a:picLocks noChangeAspect="1" noChangeArrowheads="1"/>
          </p:cNvPicPr>
          <p:nvPr/>
        </p:nvPicPr>
        <p:blipFill>
          <a:blip r:embed="rId2"/>
          <a:srcRect/>
          <a:stretch>
            <a:fillRect/>
          </a:stretch>
        </p:blipFill>
        <p:spPr bwMode="auto">
          <a:xfrm>
            <a:off x="304800" y="1371600"/>
            <a:ext cx="8588375" cy="5040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437" name="Text Box 5"/>
          <p:cNvSpPr txBox="1">
            <a:spLocks noChangeArrowheads="1"/>
          </p:cNvSpPr>
          <p:nvPr/>
        </p:nvSpPr>
        <p:spPr bwMode="auto">
          <a:xfrm>
            <a:off x="838200" y="4572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cs-CZ" altLang="cs-CZ"/>
              <a:t>Itálie – Řím, amfiteátr Koloseum</a:t>
            </a:r>
          </a:p>
        </p:txBody>
      </p:sp>
    </p:spTree>
    <p:extLst>
      <p:ext uri="{BB962C8B-B14F-4D97-AF65-F5344CB8AC3E}">
        <p14:creationId xmlns:p14="http://schemas.microsoft.com/office/powerpoint/2010/main" val="3931635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fontAlgn="auto" hangingPunct="1">
              <a:spcAft>
                <a:spcPts val="0"/>
              </a:spcAft>
              <a:defRPr/>
            </a:pPr>
            <a:endParaRPr lang="cs-CZ"/>
          </a:p>
        </p:txBody>
      </p:sp>
      <p:sp>
        <p:nvSpPr>
          <p:cNvPr id="18435" name="Rectangle 3"/>
          <p:cNvSpPr>
            <a:spLocks noGrp="1" noChangeArrowheads="1"/>
          </p:cNvSpPr>
          <p:nvPr>
            <p:ph sz="quarter" idx="4294967295"/>
          </p:nvPr>
        </p:nvSpPr>
        <p:spPr>
          <a:xfrm>
            <a:off x="609600" y="1600200"/>
            <a:ext cx="7924800" cy="4114800"/>
          </a:xfrm>
          <a:prstGeom prst="rect">
            <a:avLst/>
          </a:prstGeom>
        </p:spPr>
        <p:txBody>
          <a:bodyPr/>
          <a:lstStyle/>
          <a:p>
            <a:pPr eaLnBrk="1" fontAlgn="auto" hangingPunct="1">
              <a:defRPr/>
            </a:pPr>
            <a:endParaRPr lang="cs-CZ"/>
          </a:p>
        </p:txBody>
      </p:sp>
      <p:pic>
        <p:nvPicPr>
          <p:cNvPr id="18436" name="Picture 4" descr="C:\Documents and Settings\Palátovi\Plocha\vlstivěda\Evropa\kulturní památky\venice_w000.jpg"/>
          <p:cNvPicPr>
            <a:picLocks noChangeAspect="1" noChangeArrowheads="1"/>
          </p:cNvPicPr>
          <p:nvPr/>
        </p:nvPicPr>
        <p:blipFill>
          <a:blip r:embed="rId2"/>
          <a:srcRect/>
          <a:stretch>
            <a:fillRect/>
          </a:stretch>
        </p:blipFill>
        <p:spPr bwMode="auto">
          <a:xfrm>
            <a:off x="990600" y="1066800"/>
            <a:ext cx="7197725" cy="539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461" name="Text Box 5"/>
          <p:cNvSpPr txBox="1">
            <a:spLocks noChangeArrowheads="1"/>
          </p:cNvSpPr>
          <p:nvPr/>
        </p:nvSpPr>
        <p:spPr bwMode="auto">
          <a:xfrm>
            <a:off x="990600" y="3810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cs-CZ" altLang="cs-CZ"/>
              <a:t>Itálie - Benátky</a:t>
            </a:r>
          </a:p>
        </p:txBody>
      </p:sp>
    </p:spTree>
    <p:extLst>
      <p:ext uri="{BB962C8B-B14F-4D97-AF65-F5344CB8AC3E}">
        <p14:creationId xmlns:p14="http://schemas.microsoft.com/office/powerpoint/2010/main" val="20109365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sz="quarter" idx="4294967295"/>
          </p:nvPr>
        </p:nvSpPr>
        <p:spPr>
          <a:xfrm>
            <a:off x="609600" y="1600200"/>
            <a:ext cx="7924800" cy="4114800"/>
          </a:xfrm>
          <a:prstGeom prst="rect">
            <a:avLst/>
          </a:prstGeom>
        </p:spPr>
        <p:txBody>
          <a:bodyPr/>
          <a:lstStyle/>
          <a:p>
            <a:pPr eaLnBrk="1" fontAlgn="auto" hangingPunct="1">
              <a:defRPr/>
            </a:pPr>
            <a:endParaRPr lang="cs-CZ"/>
          </a:p>
        </p:txBody>
      </p:sp>
      <p:pic>
        <p:nvPicPr>
          <p:cNvPr id="19460" name="Picture 4" descr="C:\Documents and Settings\Palátovi\Plocha\vlstivěda\Evropa\kulturní památky\leaning-tower-of-pisa.jpg"/>
          <p:cNvPicPr>
            <a:picLocks noChangeAspect="1" noChangeArrowheads="1"/>
          </p:cNvPicPr>
          <p:nvPr/>
        </p:nvPicPr>
        <p:blipFill>
          <a:blip r:embed="rId2"/>
          <a:srcRect/>
          <a:stretch>
            <a:fillRect/>
          </a:stretch>
        </p:blipFill>
        <p:spPr bwMode="auto">
          <a:xfrm>
            <a:off x="685800" y="1219200"/>
            <a:ext cx="7848600" cy="5219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685800" y="381000"/>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cs-CZ" altLang="cs-CZ"/>
              <a:t>Itálie – šikmá věž v Pise</a:t>
            </a:r>
          </a:p>
        </p:txBody>
      </p:sp>
    </p:spTree>
    <p:extLst>
      <p:ext uri="{BB962C8B-B14F-4D97-AF65-F5344CB8AC3E}">
        <p14:creationId xmlns:p14="http://schemas.microsoft.com/office/powerpoint/2010/main" val="1253331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457200" y="620713"/>
            <a:ext cx="8229600" cy="5505450"/>
          </a:xfrm>
        </p:spPr>
        <p:txBody>
          <a:bodyPr/>
          <a:lstStyle/>
          <a:p>
            <a:pPr eaLnBrk="1" hangingPunct="1">
              <a:lnSpc>
                <a:spcPct val="90000"/>
              </a:lnSpc>
              <a:buFontTx/>
              <a:buNone/>
            </a:pPr>
            <a:r>
              <a:rPr lang="cs-CZ" altLang="cs-CZ" sz="3600" b="1" dirty="0" smtClean="0"/>
              <a:t>Krajní body:</a:t>
            </a:r>
          </a:p>
          <a:p>
            <a:pPr eaLnBrk="1" hangingPunct="1">
              <a:lnSpc>
                <a:spcPct val="90000"/>
              </a:lnSpc>
              <a:buFontTx/>
              <a:buNone/>
            </a:pPr>
            <a:endParaRPr lang="cs-CZ" altLang="cs-CZ" sz="3600" b="1" dirty="0" smtClean="0"/>
          </a:p>
          <a:p>
            <a:pPr eaLnBrk="1" hangingPunct="1">
              <a:lnSpc>
                <a:spcPct val="90000"/>
              </a:lnSpc>
              <a:buFontTx/>
              <a:buNone/>
            </a:pPr>
            <a:r>
              <a:rPr lang="cs-CZ" altLang="cs-CZ" dirty="0" smtClean="0"/>
              <a:t>	SS: mys </a:t>
            </a:r>
            <a:r>
              <a:rPr lang="cs-CZ" altLang="cs-CZ" b="1" dirty="0" err="1" smtClean="0"/>
              <a:t>Nordkinn</a:t>
            </a:r>
            <a:r>
              <a:rPr lang="cs-CZ" altLang="cs-CZ" dirty="0" smtClean="0"/>
              <a:t>  71° 08‘ </a:t>
            </a:r>
            <a:r>
              <a:rPr lang="cs-CZ" altLang="cs-CZ" dirty="0" err="1" smtClean="0"/>
              <a:t>s.z.š</a:t>
            </a:r>
            <a:r>
              <a:rPr lang="cs-CZ" altLang="cs-CZ" dirty="0" smtClean="0"/>
              <a:t>.</a:t>
            </a:r>
          </a:p>
          <a:p>
            <a:pPr eaLnBrk="1" hangingPunct="1">
              <a:lnSpc>
                <a:spcPct val="90000"/>
              </a:lnSpc>
              <a:buFontTx/>
              <a:buNone/>
            </a:pPr>
            <a:r>
              <a:rPr lang="cs-CZ" altLang="cs-CZ" dirty="0" smtClean="0"/>
              <a:t>	ZZ: mys  </a:t>
            </a:r>
            <a:r>
              <a:rPr lang="cs-CZ" altLang="cs-CZ" b="1" dirty="0" err="1" smtClean="0"/>
              <a:t>Cabo</a:t>
            </a:r>
            <a:r>
              <a:rPr lang="cs-CZ" altLang="cs-CZ" b="1" dirty="0" smtClean="0"/>
              <a:t> da </a:t>
            </a:r>
            <a:r>
              <a:rPr lang="cs-CZ" altLang="cs-CZ" b="1" dirty="0" err="1" smtClean="0"/>
              <a:t>Roca</a:t>
            </a:r>
            <a:r>
              <a:rPr lang="cs-CZ" altLang="cs-CZ" dirty="0" smtClean="0"/>
              <a:t>  9° 29‘ </a:t>
            </a:r>
            <a:r>
              <a:rPr lang="cs-CZ" altLang="cs-CZ" dirty="0" err="1" smtClean="0"/>
              <a:t>z.z.d</a:t>
            </a:r>
            <a:r>
              <a:rPr lang="cs-CZ" altLang="cs-CZ" dirty="0" smtClean="0"/>
              <a:t>.</a:t>
            </a:r>
          </a:p>
          <a:p>
            <a:pPr eaLnBrk="1" hangingPunct="1">
              <a:lnSpc>
                <a:spcPct val="90000"/>
              </a:lnSpc>
              <a:buFontTx/>
              <a:buNone/>
            </a:pPr>
            <a:r>
              <a:rPr lang="cs-CZ" altLang="cs-CZ" dirty="0" smtClean="0"/>
              <a:t>	VV: </a:t>
            </a:r>
            <a:r>
              <a:rPr lang="cs-CZ" altLang="cs-CZ" dirty="0" err="1" smtClean="0"/>
              <a:t>vých</a:t>
            </a:r>
            <a:r>
              <a:rPr lang="cs-CZ" altLang="cs-CZ" dirty="0" smtClean="0"/>
              <a:t>. </a:t>
            </a:r>
            <a:r>
              <a:rPr lang="cs-CZ" altLang="cs-CZ" b="1" dirty="0" smtClean="0"/>
              <a:t>úpatí Polárního Uralu</a:t>
            </a:r>
            <a:r>
              <a:rPr lang="cs-CZ" altLang="cs-CZ" dirty="0" smtClean="0"/>
              <a:t> 67° 20‘ </a:t>
            </a:r>
            <a:r>
              <a:rPr lang="cs-CZ" altLang="cs-CZ" dirty="0" err="1" smtClean="0"/>
              <a:t>v.z.d</a:t>
            </a:r>
            <a:r>
              <a:rPr lang="cs-CZ" altLang="cs-CZ" dirty="0" smtClean="0"/>
              <a:t>.(</a:t>
            </a:r>
            <a:r>
              <a:rPr lang="cs-CZ" altLang="cs-CZ" dirty="0" err="1" smtClean="0"/>
              <a:t>Bajdaracký</a:t>
            </a:r>
            <a:r>
              <a:rPr lang="cs-CZ" altLang="cs-CZ" dirty="0" smtClean="0"/>
              <a:t> </a:t>
            </a:r>
            <a:r>
              <a:rPr lang="cs-CZ" altLang="cs-CZ" dirty="0" err="1" smtClean="0"/>
              <a:t>zál.v</a:t>
            </a:r>
            <a:r>
              <a:rPr lang="cs-CZ" altLang="cs-CZ" dirty="0" smtClean="0"/>
              <a:t> Karském moři)</a:t>
            </a:r>
          </a:p>
          <a:p>
            <a:pPr eaLnBrk="1" hangingPunct="1">
              <a:lnSpc>
                <a:spcPct val="90000"/>
              </a:lnSpc>
              <a:buFontTx/>
              <a:buNone/>
            </a:pPr>
            <a:r>
              <a:rPr lang="cs-CZ" altLang="cs-CZ" dirty="0" smtClean="0"/>
              <a:t>	</a:t>
            </a:r>
            <a:r>
              <a:rPr lang="cs-CZ" altLang="cs-CZ" dirty="0" err="1" smtClean="0"/>
              <a:t>JJ:mys</a:t>
            </a:r>
            <a:r>
              <a:rPr lang="cs-CZ" altLang="cs-CZ" dirty="0" smtClean="0"/>
              <a:t> </a:t>
            </a:r>
            <a:r>
              <a:rPr lang="cs-CZ" altLang="cs-CZ" b="1" dirty="0" err="1" smtClean="0"/>
              <a:t>Punta</a:t>
            </a:r>
            <a:r>
              <a:rPr lang="cs-CZ" altLang="cs-CZ" b="1" dirty="0" smtClean="0"/>
              <a:t> </a:t>
            </a:r>
            <a:r>
              <a:rPr lang="cs-CZ" altLang="cs-CZ" b="1" dirty="0" err="1" smtClean="0"/>
              <a:t>Marroqui</a:t>
            </a:r>
            <a:r>
              <a:rPr lang="cs-CZ" altLang="cs-CZ" dirty="0" smtClean="0"/>
              <a:t> 35° 59‘ </a:t>
            </a:r>
            <a:r>
              <a:rPr lang="cs-CZ" altLang="cs-CZ" dirty="0" err="1" smtClean="0"/>
              <a:t>s.z.š</a:t>
            </a:r>
            <a:r>
              <a:rPr lang="cs-CZ" altLang="cs-CZ" dirty="0" smtClean="0"/>
              <a:t>.</a:t>
            </a:r>
          </a:p>
          <a:p>
            <a:pPr eaLnBrk="1" hangingPunct="1">
              <a:lnSpc>
                <a:spcPct val="90000"/>
              </a:lnSpc>
              <a:buFontTx/>
              <a:buNone/>
            </a:pPr>
            <a:endParaRPr lang="cs-CZ" altLang="cs-CZ" dirty="0" smtClean="0"/>
          </a:p>
        </p:txBody>
      </p:sp>
    </p:spTree>
    <p:extLst>
      <p:ext uri="{BB962C8B-B14F-4D97-AF65-F5344CB8AC3E}">
        <p14:creationId xmlns:p14="http://schemas.microsoft.com/office/powerpoint/2010/main" val="2885310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ox(in)">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wipe(down)">
                                      <p:cBhvr>
                                        <p:cTn id="12" dur="580">
                                          <p:stCondLst>
                                            <p:cond delay="0"/>
                                          </p:stCondLst>
                                        </p:cTn>
                                        <p:tgtEl>
                                          <p:spTgt spid="11267">
                                            <p:txEl>
                                              <p:pRg st="2" end="2"/>
                                            </p:txEl>
                                          </p:spTgt>
                                        </p:tgtEl>
                                      </p:cBhvr>
                                    </p:animEffect>
                                    <p:anim calcmode="lin" valueType="num">
                                      <p:cBhvr>
                                        <p:cTn id="13" dur="1822" tmFilter="0,0; 0.14,0.36; 0.43,0.73; 0.71,0.91; 1.0,1.0">
                                          <p:stCondLst>
                                            <p:cond delay="0"/>
                                          </p:stCondLst>
                                        </p:cTn>
                                        <p:tgtEl>
                                          <p:spTgt spid="11267">
                                            <p:txEl>
                                              <p:pRg st="2" end="2"/>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267">
                                            <p:txEl>
                                              <p:pRg st="2" end="2"/>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267">
                                            <p:txEl>
                                              <p:pRg st="2" end="2"/>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267">
                                            <p:txEl>
                                              <p:pRg st="2" end="2"/>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267">
                                            <p:txEl>
                                              <p:pRg st="2" end="2"/>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11267">
                                            <p:txEl>
                                              <p:pRg st="2" end="2"/>
                                            </p:txEl>
                                          </p:spTgt>
                                        </p:tgtEl>
                                      </p:cBhvr>
                                      <p:to x="100000" y="60000"/>
                                    </p:animScale>
                                    <p:animScale>
                                      <p:cBhvr>
                                        <p:cTn id="19" dur="166" decel="50000">
                                          <p:stCondLst>
                                            <p:cond delay="676"/>
                                          </p:stCondLst>
                                        </p:cTn>
                                        <p:tgtEl>
                                          <p:spTgt spid="11267">
                                            <p:txEl>
                                              <p:pRg st="2" end="2"/>
                                            </p:txEl>
                                          </p:spTgt>
                                        </p:tgtEl>
                                      </p:cBhvr>
                                      <p:to x="100000" y="100000"/>
                                    </p:animScale>
                                    <p:animScale>
                                      <p:cBhvr>
                                        <p:cTn id="20" dur="26">
                                          <p:stCondLst>
                                            <p:cond delay="1312"/>
                                          </p:stCondLst>
                                        </p:cTn>
                                        <p:tgtEl>
                                          <p:spTgt spid="11267">
                                            <p:txEl>
                                              <p:pRg st="2" end="2"/>
                                            </p:txEl>
                                          </p:spTgt>
                                        </p:tgtEl>
                                      </p:cBhvr>
                                      <p:to x="100000" y="80000"/>
                                    </p:animScale>
                                    <p:animScale>
                                      <p:cBhvr>
                                        <p:cTn id="21" dur="166" decel="50000">
                                          <p:stCondLst>
                                            <p:cond delay="1338"/>
                                          </p:stCondLst>
                                        </p:cTn>
                                        <p:tgtEl>
                                          <p:spTgt spid="11267">
                                            <p:txEl>
                                              <p:pRg st="2" end="2"/>
                                            </p:txEl>
                                          </p:spTgt>
                                        </p:tgtEl>
                                      </p:cBhvr>
                                      <p:to x="100000" y="100000"/>
                                    </p:animScale>
                                    <p:animScale>
                                      <p:cBhvr>
                                        <p:cTn id="22" dur="26">
                                          <p:stCondLst>
                                            <p:cond delay="1642"/>
                                          </p:stCondLst>
                                        </p:cTn>
                                        <p:tgtEl>
                                          <p:spTgt spid="11267">
                                            <p:txEl>
                                              <p:pRg st="2" end="2"/>
                                            </p:txEl>
                                          </p:spTgt>
                                        </p:tgtEl>
                                      </p:cBhvr>
                                      <p:to x="100000" y="90000"/>
                                    </p:animScale>
                                    <p:animScale>
                                      <p:cBhvr>
                                        <p:cTn id="23" dur="166" decel="50000">
                                          <p:stCondLst>
                                            <p:cond delay="1668"/>
                                          </p:stCondLst>
                                        </p:cTn>
                                        <p:tgtEl>
                                          <p:spTgt spid="11267">
                                            <p:txEl>
                                              <p:pRg st="2" end="2"/>
                                            </p:txEl>
                                          </p:spTgt>
                                        </p:tgtEl>
                                      </p:cBhvr>
                                      <p:to x="100000" y="100000"/>
                                    </p:animScale>
                                    <p:animScale>
                                      <p:cBhvr>
                                        <p:cTn id="24" dur="26">
                                          <p:stCondLst>
                                            <p:cond delay="1808"/>
                                          </p:stCondLst>
                                        </p:cTn>
                                        <p:tgtEl>
                                          <p:spTgt spid="11267">
                                            <p:txEl>
                                              <p:pRg st="2" end="2"/>
                                            </p:txEl>
                                          </p:spTgt>
                                        </p:tgtEl>
                                      </p:cBhvr>
                                      <p:to x="100000" y="95000"/>
                                    </p:animScale>
                                    <p:animScale>
                                      <p:cBhvr>
                                        <p:cTn id="25" dur="166" decel="50000">
                                          <p:stCondLst>
                                            <p:cond delay="1834"/>
                                          </p:stCondLst>
                                        </p:cTn>
                                        <p:tgtEl>
                                          <p:spTgt spid="11267">
                                            <p:txEl>
                                              <p:pRg st="2" end="2"/>
                                            </p:txEl>
                                          </p:spTgt>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26" presetClass="entr" presetSubtype="0" fill="hold" nodeType="clickEffect">
                                  <p:stCondLst>
                                    <p:cond delay="0"/>
                                  </p:stCondLst>
                                  <p:childTnLst>
                                    <p:set>
                                      <p:cBhvr>
                                        <p:cTn id="29" dur="1" fill="hold">
                                          <p:stCondLst>
                                            <p:cond delay="0"/>
                                          </p:stCondLst>
                                        </p:cTn>
                                        <p:tgtEl>
                                          <p:spTgt spid="11267">
                                            <p:txEl>
                                              <p:pRg st="3" end="3"/>
                                            </p:txEl>
                                          </p:spTgt>
                                        </p:tgtEl>
                                        <p:attrNameLst>
                                          <p:attrName>style.visibility</p:attrName>
                                        </p:attrNameLst>
                                      </p:cBhvr>
                                      <p:to>
                                        <p:strVal val="visible"/>
                                      </p:to>
                                    </p:set>
                                    <p:animEffect transition="in" filter="wipe(down)">
                                      <p:cBhvr>
                                        <p:cTn id="30" dur="580">
                                          <p:stCondLst>
                                            <p:cond delay="0"/>
                                          </p:stCondLst>
                                        </p:cTn>
                                        <p:tgtEl>
                                          <p:spTgt spid="11267">
                                            <p:txEl>
                                              <p:pRg st="3" end="3"/>
                                            </p:txEl>
                                          </p:spTgt>
                                        </p:tgtEl>
                                      </p:cBhvr>
                                    </p:animEffect>
                                    <p:anim calcmode="lin" valueType="num">
                                      <p:cBhvr>
                                        <p:cTn id="31" dur="1822" tmFilter="0,0; 0.14,0.36; 0.43,0.73; 0.71,0.91; 1.0,1.0">
                                          <p:stCondLst>
                                            <p:cond delay="0"/>
                                          </p:stCondLst>
                                        </p:cTn>
                                        <p:tgtEl>
                                          <p:spTgt spid="11267">
                                            <p:txEl>
                                              <p:pRg st="3" end="3"/>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267">
                                            <p:txEl>
                                              <p:pRg st="3" end="3"/>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267">
                                            <p:txEl>
                                              <p:pRg st="3" end="3"/>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267">
                                            <p:txEl>
                                              <p:pRg st="3" end="3"/>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267">
                                            <p:txEl>
                                              <p:pRg st="3" end="3"/>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11267">
                                            <p:txEl>
                                              <p:pRg st="3" end="3"/>
                                            </p:txEl>
                                          </p:spTgt>
                                        </p:tgtEl>
                                      </p:cBhvr>
                                      <p:to x="100000" y="60000"/>
                                    </p:animScale>
                                    <p:animScale>
                                      <p:cBhvr>
                                        <p:cTn id="37" dur="166" decel="50000">
                                          <p:stCondLst>
                                            <p:cond delay="676"/>
                                          </p:stCondLst>
                                        </p:cTn>
                                        <p:tgtEl>
                                          <p:spTgt spid="11267">
                                            <p:txEl>
                                              <p:pRg st="3" end="3"/>
                                            </p:txEl>
                                          </p:spTgt>
                                        </p:tgtEl>
                                      </p:cBhvr>
                                      <p:to x="100000" y="100000"/>
                                    </p:animScale>
                                    <p:animScale>
                                      <p:cBhvr>
                                        <p:cTn id="38" dur="26">
                                          <p:stCondLst>
                                            <p:cond delay="1312"/>
                                          </p:stCondLst>
                                        </p:cTn>
                                        <p:tgtEl>
                                          <p:spTgt spid="11267">
                                            <p:txEl>
                                              <p:pRg st="3" end="3"/>
                                            </p:txEl>
                                          </p:spTgt>
                                        </p:tgtEl>
                                      </p:cBhvr>
                                      <p:to x="100000" y="80000"/>
                                    </p:animScale>
                                    <p:animScale>
                                      <p:cBhvr>
                                        <p:cTn id="39" dur="166" decel="50000">
                                          <p:stCondLst>
                                            <p:cond delay="1338"/>
                                          </p:stCondLst>
                                        </p:cTn>
                                        <p:tgtEl>
                                          <p:spTgt spid="11267">
                                            <p:txEl>
                                              <p:pRg st="3" end="3"/>
                                            </p:txEl>
                                          </p:spTgt>
                                        </p:tgtEl>
                                      </p:cBhvr>
                                      <p:to x="100000" y="100000"/>
                                    </p:animScale>
                                    <p:animScale>
                                      <p:cBhvr>
                                        <p:cTn id="40" dur="26">
                                          <p:stCondLst>
                                            <p:cond delay="1642"/>
                                          </p:stCondLst>
                                        </p:cTn>
                                        <p:tgtEl>
                                          <p:spTgt spid="11267">
                                            <p:txEl>
                                              <p:pRg st="3" end="3"/>
                                            </p:txEl>
                                          </p:spTgt>
                                        </p:tgtEl>
                                      </p:cBhvr>
                                      <p:to x="100000" y="90000"/>
                                    </p:animScale>
                                    <p:animScale>
                                      <p:cBhvr>
                                        <p:cTn id="41" dur="166" decel="50000">
                                          <p:stCondLst>
                                            <p:cond delay="1668"/>
                                          </p:stCondLst>
                                        </p:cTn>
                                        <p:tgtEl>
                                          <p:spTgt spid="11267">
                                            <p:txEl>
                                              <p:pRg st="3" end="3"/>
                                            </p:txEl>
                                          </p:spTgt>
                                        </p:tgtEl>
                                      </p:cBhvr>
                                      <p:to x="100000" y="100000"/>
                                    </p:animScale>
                                    <p:animScale>
                                      <p:cBhvr>
                                        <p:cTn id="42" dur="26">
                                          <p:stCondLst>
                                            <p:cond delay="1808"/>
                                          </p:stCondLst>
                                        </p:cTn>
                                        <p:tgtEl>
                                          <p:spTgt spid="11267">
                                            <p:txEl>
                                              <p:pRg st="3" end="3"/>
                                            </p:txEl>
                                          </p:spTgt>
                                        </p:tgtEl>
                                      </p:cBhvr>
                                      <p:to x="100000" y="95000"/>
                                    </p:animScale>
                                    <p:animScale>
                                      <p:cBhvr>
                                        <p:cTn id="43" dur="166" decel="50000">
                                          <p:stCondLst>
                                            <p:cond delay="1834"/>
                                          </p:stCondLst>
                                        </p:cTn>
                                        <p:tgtEl>
                                          <p:spTgt spid="11267">
                                            <p:txEl>
                                              <p:pRg st="3" end="3"/>
                                            </p:txEl>
                                          </p:spTgt>
                                        </p:tgtEl>
                                      </p:cBhvr>
                                      <p:to x="100000" y="100000"/>
                                    </p:animScale>
                                  </p:childTnLst>
                                </p:cTn>
                              </p:par>
                            </p:childTnLst>
                          </p:cTn>
                        </p:par>
                      </p:childTnLst>
                    </p:cTn>
                  </p:par>
                  <p:par>
                    <p:cTn id="44" fill="hold" nodeType="clickPar">
                      <p:stCondLst>
                        <p:cond delay="indefinite"/>
                      </p:stCondLst>
                      <p:childTnLst>
                        <p:par>
                          <p:cTn id="45" fill="hold" nodeType="withGroup">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1267">
                                            <p:txEl>
                                              <p:pRg st="4" end="4"/>
                                            </p:txEl>
                                          </p:spTgt>
                                        </p:tgtEl>
                                        <p:attrNameLst>
                                          <p:attrName>style.visibility</p:attrName>
                                        </p:attrNameLst>
                                      </p:cBhvr>
                                      <p:to>
                                        <p:strVal val="visible"/>
                                      </p:to>
                                    </p:set>
                                    <p:animEffect transition="in" filter="wipe(down)">
                                      <p:cBhvr>
                                        <p:cTn id="48" dur="580">
                                          <p:stCondLst>
                                            <p:cond delay="0"/>
                                          </p:stCondLst>
                                        </p:cTn>
                                        <p:tgtEl>
                                          <p:spTgt spid="11267">
                                            <p:txEl>
                                              <p:pRg st="4" end="4"/>
                                            </p:txEl>
                                          </p:spTgt>
                                        </p:tgtEl>
                                      </p:cBhvr>
                                    </p:animEffect>
                                    <p:anim calcmode="lin" valueType="num">
                                      <p:cBhvr>
                                        <p:cTn id="49" dur="1822" tmFilter="0,0; 0.14,0.36; 0.43,0.73; 0.71,0.91; 1.0,1.0">
                                          <p:stCondLst>
                                            <p:cond delay="0"/>
                                          </p:stCondLst>
                                        </p:cTn>
                                        <p:tgtEl>
                                          <p:spTgt spid="11267">
                                            <p:txEl>
                                              <p:pRg st="4" end="4"/>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1267">
                                            <p:txEl>
                                              <p:pRg st="4" end="4"/>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1267">
                                            <p:txEl>
                                              <p:pRg st="4" end="4"/>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1267">
                                            <p:txEl>
                                              <p:pRg st="4" end="4"/>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1267">
                                            <p:txEl>
                                              <p:pRg st="4" end="4"/>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11267">
                                            <p:txEl>
                                              <p:pRg st="4" end="4"/>
                                            </p:txEl>
                                          </p:spTgt>
                                        </p:tgtEl>
                                      </p:cBhvr>
                                      <p:to x="100000" y="60000"/>
                                    </p:animScale>
                                    <p:animScale>
                                      <p:cBhvr>
                                        <p:cTn id="55" dur="166" decel="50000">
                                          <p:stCondLst>
                                            <p:cond delay="676"/>
                                          </p:stCondLst>
                                        </p:cTn>
                                        <p:tgtEl>
                                          <p:spTgt spid="11267">
                                            <p:txEl>
                                              <p:pRg st="4" end="4"/>
                                            </p:txEl>
                                          </p:spTgt>
                                        </p:tgtEl>
                                      </p:cBhvr>
                                      <p:to x="100000" y="100000"/>
                                    </p:animScale>
                                    <p:animScale>
                                      <p:cBhvr>
                                        <p:cTn id="56" dur="26">
                                          <p:stCondLst>
                                            <p:cond delay="1312"/>
                                          </p:stCondLst>
                                        </p:cTn>
                                        <p:tgtEl>
                                          <p:spTgt spid="11267">
                                            <p:txEl>
                                              <p:pRg st="4" end="4"/>
                                            </p:txEl>
                                          </p:spTgt>
                                        </p:tgtEl>
                                      </p:cBhvr>
                                      <p:to x="100000" y="80000"/>
                                    </p:animScale>
                                    <p:animScale>
                                      <p:cBhvr>
                                        <p:cTn id="57" dur="166" decel="50000">
                                          <p:stCondLst>
                                            <p:cond delay="1338"/>
                                          </p:stCondLst>
                                        </p:cTn>
                                        <p:tgtEl>
                                          <p:spTgt spid="11267">
                                            <p:txEl>
                                              <p:pRg st="4" end="4"/>
                                            </p:txEl>
                                          </p:spTgt>
                                        </p:tgtEl>
                                      </p:cBhvr>
                                      <p:to x="100000" y="100000"/>
                                    </p:animScale>
                                    <p:animScale>
                                      <p:cBhvr>
                                        <p:cTn id="58" dur="26">
                                          <p:stCondLst>
                                            <p:cond delay="1642"/>
                                          </p:stCondLst>
                                        </p:cTn>
                                        <p:tgtEl>
                                          <p:spTgt spid="11267">
                                            <p:txEl>
                                              <p:pRg st="4" end="4"/>
                                            </p:txEl>
                                          </p:spTgt>
                                        </p:tgtEl>
                                      </p:cBhvr>
                                      <p:to x="100000" y="90000"/>
                                    </p:animScale>
                                    <p:animScale>
                                      <p:cBhvr>
                                        <p:cTn id="59" dur="166" decel="50000">
                                          <p:stCondLst>
                                            <p:cond delay="1668"/>
                                          </p:stCondLst>
                                        </p:cTn>
                                        <p:tgtEl>
                                          <p:spTgt spid="11267">
                                            <p:txEl>
                                              <p:pRg st="4" end="4"/>
                                            </p:txEl>
                                          </p:spTgt>
                                        </p:tgtEl>
                                      </p:cBhvr>
                                      <p:to x="100000" y="100000"/>
                                    </p:animScale>
                                    <p:animScale>
                                      <p:cBhvr>
                                        <p:cTn id="60" dur="26">
                                          <p:stCondLst>
                                            <p:cond delay="1808"/>
                                          </p:stCondLst>
                                        </p:cTn>
                                        <p:tgtEl>
                                          <p:spTgt spid="11267">
                                            <p:txEl>
                                              <p:pRg st="4" end="4"/>
                                            </p:txEl>
                                          </p:spTgt>
                                        </p:tgtEl>
                                      </p:cBhvr>
                                      <p:to x="100000" y="95000"/>
                                    </p:animScale>
                                    <p:animScale>
                                      <p:cBhvr>
                                        <p:cTn id="61" dur="166" decel="50000">
                                          <p:stCondLst>
                                            <p:cond delay="1834"/>
                                          </p:stCondLst>
                                        </p:cTn>
                                        <p:tgtEl>
                                          <p:spTgt spid="11267">
                                            <p:txEl>
                                              <p:pRg st="4" end="4"/>
                                            </p:txEl>
                                          </p:spTgt>
                                        </p:tgtEl>
                                      </p:cBhvr>
                                      <p:to x="100000" y="100000"/>
                                    </p:animScale>
                                  </p:childTnLst>
                                </p:cTn>
                              </p:par>
                            </p:childTnLst>
                          </p:cTn>
                        </p:par>
                      </p:childTnLst>
                    </p:cTn>
                  </p:par>
                  <p:par>
                    <p:cTn id="62" fill="hold" nodeType="clickPar">
                      <p:stCondLst>
                        <p:cond delay="indefinite"/>
                      </p:stCondLst>
                      <p:childTnLst>
                        <p:par>
                          <p:cTn id="63" fill="hold" nodeType="withGroup">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1267">
                                            <p:txEl>
                                              <p:pRg st="5" end="5"/>
                                            </p:txEl>
                                          </p:spTgt>
                                        </p:tgtEl>
                                        <p:attrNameLst>
                                          <p:attrName>style.visibility</p:attrName>
                                        </p:attrNameLst>
                                      </p:cBhvr>
                                      <p:to>
                                        <p:strVal val="visible"/>
                                      </p:to>
                                    </p:set>
                                    <p:animEffect transition="in" filter="wipe(down)">
                                      <p:cBhvr>
                                        <p:cTn id="66" dur="580">
                                          <p:stCondLst>
                                            <p:cond delay="0"/>
                                          </p:stCondLst>
                                        </p:cTn>
                                        <p:tgtEl>
                                          <p:spTgt spid="11267">
                                            <p:txEl>
                                              <p:pRg st="5" end="5"/>
                                            </p:txEl>
                                          </p:spTgt>
                                        </p:tgtEl>
                                      </p:cBhvr>
                                    </p:animEffect>
                                    <p:anim calcmode="lin" valueType="num">
                                      <p:cBhvr>
                                        <p:cTn id="67" dur="1822" tmFilter="0,0; 0.14,0.36; 0.43,0.73; 0.71,0.91; 1.0,1.0">
                                          <p:stCondLst>
                                            <p:cond delay="0"/>
                                          </p:stCondLst>
                                        </p:cTn>
                                        <p:tgtEl>
                                          <p:spTgt spid="11267">
                                            <p:txEl>
                                              <p:pRg st="5" end="5"/>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1267">
                                            <p:txEl>
                                              <p:pRg st="5" end="5"/>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1267">
                                            <p:txEl>
                                              <p:pRg st="5" end="5"/>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1267">
                                            <p:txEl>
                                              <p:pRg st="5" end="5"/>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1267">
                                            <p:txEl>
                                              <p:pRg st="5" end="5"/>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11267">
                                            <p:txEl>
                                              <p:pRg st="5" end="5"/>
                                            </p:txEl>
                                          </p:spTgt>
                                        </p:tgtEl>
                                      </p:cBhvr>
                                      <p:to x="100000" y="60000"/>
                                    </p:animScale>
                                    <p:animScale>
                                      <p:cBhvr>
                                        <p:cTn id="73" dur="166" decel="50000">
                                          <p:stCondLst>
                                            <p:cond delay="676"/>
                                          </p:stCondLst>
                                        </p:cTn>
                                        <p:tgtEl>
                                          <p:spTgt spid="11267">
                                            <p:txEl>
                                              <p:pRg st="5" end="5"/>
                                            </p:txEl>
                                          </p:spTgt>
                                        </p:tgtEl>
                                      </p:cBhvr>
                                      <p:to x="100000" y="100000"/>
                                    </p:animScale>
                                    <p:animScale>
                                      <p:cBhvr>
                                        <p:cTn id="74" dur="26">
                                          <p:stCondLst>
                                            <p:cond delay="1312"/>
                                          </p:stCondLst>
                                        </p:cTn>
                                        <p:tgtEl>
                                          <p:spTgt spid="11267">
                                            <p:txEl>
                                              <p:pRg st="5" end="5"/>
                                            </p:txEl>
                                          </p:spTgt>
                                        </p:tgtEl>
                                      </p:cBhvr>
                                      <p:to x="100000" y="80000"/>
                                    </p:animScale>
                                    <p:animScale>
                                      <p:cBhvr>
                                        <p:cTn id="75" dur="166" decel="50000">
                                          <p:stCondLst>
                                            <p:cond delay="1338"/>
                                          </p:stCondLst>
                                        </p:cTn>
                                        <p:tgtEl>
                                          <p:spTgt spid="11267">
                                            <p:txEl>
                                              <p:pRg st="5" end="5"/>
                                            </p:txEl>
                                          </p:spTgt>
                                        </p:tgtEl>
                                      </p:cBhvr>
                                      <p:to x="100000" y="100000"/>
                                    </p:animScale>
                                    <p:animScale>
                                      <p:cBhvr>
                                        <p:cTn id="76" dur="26">
                                          <p:stCondLst>
                                            <p:cond delay="1642"/>
                                          </p:stCondLst>
                                        </p:cTn>
                                        <p:tgtEl>
                                          <p:spTgt spid="11267">
                                            <p:txEl>
                                              <p:pRg st="5" end="5"/>
                                            </p:txEl>
                                          </p:spTgt>
                                        </p:tgtEl>
                                      </p:cBhvr>
                                      <p:to x="100000" y="90000"/>
                                    </p:animScale>
                                    <p:animScale>
                                      <p:cBhvr>
                                        <p:cTn id="77" dur="166" decel="50000">
                                          <p:stCondLst>
                                            <p:cond delay="1668"/>
                                          </p:stCondLst>
                                        </p:cTn>
                                        <p:tgtEl>
                                          <p:spTgt spid="11267">
                                            <p:txEl>
                                              <p:pRg st="5" end="5"/>
                                            </p:txEl>
                                          </p:spTgt>
                                        </p:tgtEl>
                                      </p:cBhvr>
                                      <p:to x="100000" y="100000"/>
                                    </p:animScale>
                                    <p:animScale>
                                      <p:cBhvr>
                                        <p:cTn id="78" dur="26">
                                          <p:stCondLst>
                                            <p:cond delay="1808"/>
                                          </p:stCondLst>
                                        </p:cTn>
                                        <p:tgtEl>
                                          <p:spTgt spid="11267">
                                            <p:txEl>
                                              <p:pRg st="5" end="5"/>
                                            </p:txEl>
                                          </p:spTgt>
                                        </p:tgtEl>
                                      </p:cBhvr>
                                      <p:to x="100000" y="95000"/>
                                    </p:animScale>
                                    <p:animScale>
                                      <p:cBhvr>
                                        <p:cTn id="79" dur="166" decel="50000">
                                          <p:stCondLst>
                                            <p:cond delay="1834"/>
                                          </p:stCondLst>
                                        </p:cTn>
                                        <p:tgtEl>
                                          <p:spTgt spid="11267">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sz="quarter" idx="4294967295"/>
          </p:nvPr>
        </p:nvSpPr>
        <p:spPr>
          <a:xfrm>
            <a:off x="609600" y="1600200"/>
            <a:ext cx="7924800" cy="4114800"/>
          </a:xfrm>
          <a:prstGeom prst="rect">
            <a:avLst/>
          </a:prstGeom>
        </p:spPr>
        <p:txBody>
          <a:bodyPr/>
          <a:lstStyle/>
          <a:p>
            <a:pPr eaLnBrk="1" fontAlgn="auto" hangingPunct="1">
              <a:defRPr/>
            </a:pPr>
            <a:endParaRPr lang="cs-CZ"/>
          </a:p>
        </p:txBody>
      </p:sp>
      <p:pic>
        <p:nvPicPr>
          <p:cNvPr id="20484" name="Picture 4" descr="C:\Documents and Settings\Palátovi\Plocha\vlstivěda\Evropa\kulturní památky\Vatikan_2.jpg"/>
          <p:cNvPicPr>
            <a:picLocks noChangeAspect="1" noChangeArrowheads="1"/>
          </p:cNvPicPr>
          <p:nvPr/>
        </p:nvPicPr>
        <p:blipFill>
          <a:blip r:embed="rId2"/>
          <a:srcRect/>
          <a:stretch>
            <a:fillRect/>
          </a:stretch>
        </p:blipFill>
        <p:spPr bwMode="auto">
          <a:xfrm>
            <a:off x="827088" y="1066800"/>
            <a:ext cx="7197725" cy="539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685800" y="381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cs-CZ" altLang="cs-CZ"/>
              <a:t>Itálie – Vatikán, samostatný stát na území Říma, sídlo Papeže</a:t>
            </a:r>
          </a:p>
        </p:txBody>
      </p:sp>
      <p:sp>
        <p:nvSpPr>
          <p:cNvPr id="21510" name="Text Box 6"/>
          <p:cNvSpPr txBox="1">
            <a:spLocks noChangeArrowheads="1"/>
          </p:cNvSpPr>
          <p:nvPr/>
        </p:nvSpPr>
        <p:spPr bwMode="auto">
          <a:xfrm>
            <a:off x="7924800" y="49530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cs-CZ" altLang="cs-CZ">
                <a:hlinkClick r:id="rId3" action="ppaction://hlinksldjump"/>
              </a:rPr>
              <a:t>zpět</a:t>
            </a:r>
            <a:endParaRPr lang="cs-CZ" altLang="cs-CZ"/>
          </a:p>
        </p:txBody>
      </p:sp>
    </p:spTree>
    <p:extLst>
      <p:ext uri="{BB962C8B-B14F-4D97-AF65-F5344CB8AC3E}">
        <p14:creationId xmlns:p14="http://schemas.microsoft.com/office/powerpoint/2010/main" val="9766551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cs-CZ" altLang="cs-CZ" smtClean="0"/>
              <a:t>Střední Evropa? Mitteleuropa?</a:t>
            </a:r>
          </a:p>
        </p:txBody>
      </p:sp>
      <p:sp>
        <p:nvSpPr>
          <p:cNvPr id="31747" name="Rectangle 3"/>
          <p:cNvSpPr>
            <a:spLocks noGrp="1" noChangeArrowheads="1"/>
          </p:cNvSpPr>
          <p:nvPr>
            <p:ph type="body" idx="1"/>
          </p:nvPr>
        </p:nvSpPr>
        <p:spPr>
          <a:xfrm>
            <a:off x="250825" y="1628775"/>
            <a:ext cx="8642350" cy="4464050"/>
          </a:xfrm>
        </p:spPr>
        <p:txBody>
          <a:bodyPr/>
          <a:lstStyle/>
          <a:p>
            <a:pPr eaLnBrk="1" hangingPunct="1">
              <a:lnSpc>
                <a:spcPct val="90000"/>
              </a:lnSpc>
            </a:pPr>
            <a:r>
              <a:rPr lang="cs-CZ" altLang="cs-CZ" sz="2400" dirty="0" smtClean="0"/>
              <a:t>nejproblematičtější vymezení,</a:t>
            </a:r>
          </a:p>
          <a:p>
            <a:pPr eaLnBrk="1" hangingPunct="1">
              <a:lnSpc>
                <a:spcPct val="90000"/>
              </a:lnSpc>
            </a:pPr>
            <a:r>
              <a:rPr lang="cs-CZ" altLang="cs-CZ" sz="2400" dirty="0" smtClean="0"/>
              <a:t>vliv Rakouska – Uherska, opožděnější naplnění národa</a:t>
            </a:r>
          </a:p>
          <a:p>
            <a:pPr eaLnBrk="1" hangingPunct="1">
              <a:lnSpc>
                <a:spcPct val="90000"/>
              </a:lnSpc>
            </a:pPr>
            <a:r>
              <a:rPr lang="cs-CZ" altLang="cs-CZ" sz="2400" dirty="0" smtClean="0"/>
              <a:t>či německy mluvící území a území malých etnik</a:t>
            </a:r>
          </a:p>
          <a:p>
            <a:pPr eaLnBrk="1" hangingPunct="1">
              <a:lnSpc>
                <a:spcPct val="90000"/>
              </a:lnSpc>
            </a:pPr>
            <a:r>
              <a:rPr lang="cs-CZ" altLang="cs-CZ" sz="2400" dirty="0" smtClean="0"/>
              <a:t>pro obtížné řazení Pobaltí k Východní Evropě je zde rovněž uvedeno, jiní německy mluvící země řadí k Z – E</a:t>
            </a:r>
          </a:p>
          <a:p>
            <a:pPr eaLnBrk="1" hangingPunct="1">
              <a:lnSpc>
                <a:spcPct val="90000"/>
              </a:lnSpc>
            </a:pPr>
            <a:r>
              <a:rPr lang="cs-CZ" altLang="cs-CZ" sz="2400" dirty="0" smtClean="0"/>
              <a:t>výrazný gradient v ekonomických veličinách: západ jedním z nejvyspělejších území na světě – východ nikoli</a:t>
            </a:r>
          </a:p>
          <a:p>
            <a:pPr eaLnBrk="1" hangingPunct="1">
              <a:lnSpc>
                <a:spcPct val="90000"/>
              </a:lnSpc>
            </a:pPr>
            <a:r>
              <a:rPr lang="cs-CZ" altLang="cs-CZ" sz="2400" b="1" dirty="0" smtClean="0"/>
              <a:t>1) Německo, Rakousko, Lichtenštejnsko a Švýcarsko</a:t>
            </a:r>
          </a:p>
          <a:p>
            <a:pPr eaLnBrk="1" hangingPunct="1">
              <a:lnSpc>
                <a:spcPct val="90000"/>
              </a:lnSpc>
            </a:pPr>
            <a:r>
              <a:rPr lang="cs-CZ" altLang="cs-CZ" sz="2400" b="1" dirty="0" smtClean="0"/>
              <a:t>2) dále Česká republika Polsko, Slovensko, Maďarsko</a:t>
            </a:r>
          </a:p>
          <a:p>
            <a:pPr eaLnBrk="1" hangingPunct="1">
              <a:lnSpc>
                <a:spcPct val="90000"/>
              </a:lnSpc>
            </a:pPr>
            <a:r>
              <a:rPr lang="cs-CZ" altLang="cs-CZ" sz="2400" b="1" dirty="0" smtClean="0"/>
              <a:t>3) Litva, Lotyšsko a Estonsko</a:t>
            </a:r>
          </a:p>
        </p:txBody>
      </p:sp>
      <p:sp>
        <p:nvSpPr>
          <p:cNvPr id="31748"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mtClean="0">
                <a:solidFill>
                  <a:schemeClr val="bg1"/>
                </a:solidFill>
              </a:rPr>
              <a:t>OPVK Inovace výuky geografických studijních oborů, CZ.1.07/2.2.00/15.0222</a:t>
            </a:r>
          </a:p>
        </p:txBody>
      </p:sp>
    </p:spTree>
    <p:extLst>
      <p:ext uri="{BB962C8B-B14F-4D97-AF65-F5344CB8AC3E}">
        <p14:creationId xmlns:p14="http://schemas.microsoft.com/office/powerpoint/2010/main" val="11536447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lstStyle/>
          <a:p>
            <a:pPr eaLnBrk="1" hangingPunct="1"/>
            <a:r>
              <a:rPr lang="cs-CZ" altLang="cs-CZ" smtClean="0"/>
              <a:t>Polsko</a:t>
            </a:r>
          </a:p>
        </p:txBody>
      </p:sp>
      <p:sp>
        <p:nvSpPr>
          <p:cNvPr id="6147" name="Zástupný symbol pro obsah 2"/>
          <p:cNvSpPr>
            <a:spLocks noGrp="1"/>
          </p:cNvSpPr>
          <p:nvPr>
            <p:ph idx="1"/>
          </p:nvPr>
        </p:nvSpPr>
        <p:spPr/>
        <p:txBody>
          <a:bodyPr/>
          <a:lstStyle/>
          <a:p>
            <a:pPr eaLnBrk="1" hangingPunct="1"/>
            <a:r>
              <a:rPr lang="cs-CZ" altLang="cs-CZ" smtClean="0"/>
              <a:t>Stará kulturní země ležící mezi východem a západem Evropy;</a:t>
            </a:r>
          </a:p>
          <a:p>
            <a:pPr eaLnBrk="1" hangingPunct="1"/>
            <a:r>
              <a:rPr lang="cs-CZ" altLang="cs-CZ" smtClean="0"/>
              <a:t>Přímořský stát – nabízí bílé písečné pláže Baltského moře, rozsáhlé jezerní plochy, Krkonoše a Tatry, zámky, města;</a:t>
            </a:r>
          </a:p>
          <a:p>
            <a:pPr eaLnBrk="1" hangingPunct="1"/>
            <a:r>
              <a:rPr lang="cs-CZ" altLang="cs-CZ" smtClean="0"/>
              <a:t>osobnosti – Adam Mickiewicz, Henryk Sienkiewicz – literatura, Fryderyk Chopin – hudební skladatel, Koperník – astronom, Marie Curie–Sklodovská – fyzika, chemie, Adam Malysz, Robert Kubica, Tomasz Gollob - sportovci</a:t>
            </a:r>
          </a:p>
          <a:p>
            <a:pPr eaLnBrk="1" hangingPunct="1"/>
            <a:endParaRPr lang="cs-CZ" altLang="cs-CZ" smtClean="0"/>
          </a:p>
        </p:txBody>
      </p:sp>
      <p:pic>
        <p:nvPicPr>
          <p:cNvPr id="6148" name="Picture 3" descr="Fotky: Polsko (foto, obrázky)">
            <a:hlinkClick r:id="rId2" tooltip="Fotky: Polsko (foto, obrázk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0"/>
            <a:ext cx="3214687"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4938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sz="half" idx="1"/>
          </p:nvPr>
        </p:nvSpPr>
        <p:spPr>
          <a:xfrm>
            <a:off x="214313" y="1214438"/>
            <a:ext cx="4786312" cy="5143500"/>
          </a:xfrm>
        </p:spPr>
        <p:txBody>
          <a:bodyPr>
            <a:normAutofit lnSpcReduction="10000"/>
          </a:bodyPr>
          <a:lstStyle/>
          <a:p>
            <a:pPr marL="274320" indent="-274320" eaLnBrk="1" fontAlgn="auto" hangingPunct="1">
              <a:spcAft>
                <a:spcPts val="0"/>
              </a:spcAft>
              <a:buClr>
                <a:schemeClr val="accent3"/>
              </a:buClr>
              <a:buFont typeface="Wingdings 2"/>
              <a:buChar char=""/>
              <a:defRPr/>
            </a:pPr>
            <a:r>
              <a:rPr lang="cs-CZ" sz="3200" dirty="0" smtClean="0"/>
              <a:t>Sousedí s Německem, ČR, SR, Litvou, Běloruskem, Ukrajinou a Ruskem;</a:t>
            </a:r>
          </a:p>
          <a:p>
            <a:pPr marL="274320" indent="-274320" eaLnBrk="1" fontAlgn="auto" hangingPunct="1">
              <a:spcAft>
                <a:spcPts val="0"/>
              </a:spcAft>
              <a:buClr>
                <a:schemeClr val="accent3"/>
              </a:buClr>
              <a:buFont typeface="Wingdings 2"/>
              <a:buChar char=""/>
              <a:defRPr/>
            </a:pPr>
            <a:r>
              <a:rPr lang="cs-CZ" sz="3200" dirty="0" smtClean="0"/>
              <a:t>Člen EU, NATO a </a:t>
            </a:r>
            <a:r>
              <a:rPr lang="cs-CZ" sz="3200" dirty="0" err="1" smtClean="0"/>
              <a:t>Visegradké</a:t>
            </a:r>
            <a:r>
              <a:rPr lang="cs-CZ" sz="3200" dirty="0" smtClean="0"/>
              <a:t> čtyřky;</a:t>
            </a:r>
          </a:p>
          <a:p>
            <a:pPr marL="274320" indent="-274320" eaLnBrk="1" fontAlgn="auto" hangingPunct="1">
              <a:spcAft>
                <a:spcPts val="0"/>
              </a:spcAft>
              <a:buClr>
                <a:schemeClr val="accent3"/>
              </a:buClr>
              <a:buFont typeface="Wingdings 2"/>
              <a:buChar char=""/>
              <a:defRPr/>
            </a:pPr>
            <a:r>
              <a:rPr lang="cs-CZ" sz="3200" dirty="0" smtClean="0"/>
              <a:t>Katolický stát; </a:t>
            </a:r>
          </a:p>
          <a:p>
            <a:pPr marL="274320" indent="-274320" eaLnBrk="1" fontAlgn="auto" hangingPunct="1">
              <a:spcAft>
                <a:spcPts val="0"/>
              </a:spcAft>
              <a:buClr>
                <a:schemeClr val="accent3"/>
              </a:buClr>
              <a:buFont typeface="Wingdings 2"/>
              <a:buChar char=""/>
              <a:defRPr/>
            </a:pPr>
            <a:r>
              <a:rPr lang="cs-CZ" sz="3200" dirty="0" smtClean="0"/>
              <a:t>Papež Jan Pavel II. – první papež z komunistického státu;</a:t>
            </a:r>
          </a:p>
          <a:p>
            <a:pPr marL="274320" indent="-274320" eaLnBrk="1" fontAlgn="auto" hangingPunct="1">
              <a:spcAft>
                <a:spcPts val="0"/>
              </a:spcAft>
              <a:buClr>
                <a:schemeClr val="accent3"/>
              </a:buClr>
              <a:buFont typeface="Wingdings 2"/>
              <a:buChar char=""/>
              <a:defRPr/>
            </a:pPr>
            <a:endParaRPr lang="cs-CZ" dirty="0" smtClean="0"/>
          </a:p>
          <a:p>
            <a:pPr marL="274320" indent="-274320" eaLnBrk="1" fontAlgn="auto" hangingPunct="1">
              <a:spcAft>
                <a:spcPts val="0"/>
              </a:spcAft>
              <a:buClr>
                <a:schemeClr val="accent3"/>
              </a:buClr>
              <a:buFont typeface="Wingdings 2"/>
              <a:buChar char=""/>
              <a:defRPr/>
            </a:pPr>
            <a:endParaRPr lang="cs-CZ" dirty="0"/>
          </a:p>
        </p:txBody>
      </p:sp>
      <p:pic>
        <p:nvPicPr>
          <p:cNvPr id="7171" name="Picture 2" descr="Fotky: Polsko (foto, obrázky)">
            <a:hlinkClick r:id="rId2" tooltip="Fotky: Polsko (foto, obrázk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214438"/>
            <a:ext cx="3709987"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0960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oubor:Warszawa-pan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3786188"/>
            <a:ext cx="76200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Zástupný symbol pro obsah 2"/>
          <p:cNvSpPr>
            <a:spLocks noGrp="1"/>
          </p:cNvSpPr>
          <p:nvPr>
            <p:ph idx="1"/>
          </p:nvPr>
        </p:nvSpPr>
        <p:spPr>
          <a:xfrm>
            <a:off x="142875" y="857250"/>
            <a:ext cx="8858250" cy="5786438"/>
          </a:xfrm>
        </p:spPr>
        <p:txBody>
          <a:bodyPr/>
          <a:lstStyle/>
          <a:p>
            <a:pPr eaLnBrk="1" hangingPunct="1"/>
            <a:r>
              <a:rPr lang="cs-CZ" altLang="cs-CZ" smtClean="0"/>
              <a:t>Hlavní město Varšava – historické jádro zapsáno na Seznamu památek UNESCO</a:t>
            </a:r>
          </a:p>
          <a:p>
            <a:pPr lvl="1" eaLnBrk="1" hangingPunct="1"/>
            <a:r>
              <a:rPr lang="cs-CZ" altLang="cs-CZ" smtClean="0"/>
              <a:t>Královský zámek, Královský park s Palácem na vodě, Saské zahrady s hrobem neznámého vojáka</a:t>
            </a:r>
          </a:p>
          <a:p>
            <a:pPr lvl="1" eaLnBrk="1" hangingPunct="1"/>
            <a:r>
              <a:rPr lang="cs-CZ" altLang="cs-CZ" smtClean="0"/>
              <a:t>Varšavské gheto</a:t>
            </a:r>
          </a:p>
          <a:p>
            <a:pPr lvl="1" eaLnBrk="1" hangingPunct="1"/>
            <a:r>
              <a:rPr lang="cs-CZ" altLang="cs-CZ" smtClean="0"/>
              <a:t>Národní divadlo a opera</a:t>
            </a:r>
          </a:p>
          <a:p>
            <a:pPr lvl="1" eaLnBrk="1" hangingPunct="1"/>
            <a:r>
              <a:rPr lang="cs-CZ" altLang="cs-CZ" smtClean="0"/>
              <a:t>Palác kultury</a:t>
            </a:r>
          </a:p>
        </p:txBody>
      </p:sp>
    </p:spTree>
    <p:extLst>
      <p:ext uri="{BB962C8B-B14F-4D97-AF65-F5344CB8AC3E}">
        <p14:creationId xmlns:p14="http://schemas.microsoft.com/office/powerpoint/2010/main" val="42422460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obsah 2"/>
          <p:cNvSpPr>
            <a:spLocks noGrp="1"/>
          </p:cNvSpPr>
          <p:nvPr>
            <p:ph idx="1"/>
          </p:nvPr>
        </p:nvSpPr>
        <p:spPr>
          <a:xfrm>
            <a:off x="142875" y="928688"/>
            <a:ext cx="8858250" cy="5786437"/>
          </a:xfrm>
        </p:spPr>
        <p:txBody>
          <a:bodyPr/>
          <a:lstStyle/>
          <a:p>
            <a:pPr eaLnBrk="1" hangingPunct="1"/>
            <a:r>
              <a:rPr lang="cs-CZ" altLang="cs-CZ" sz="3200" smtClean="0"/>
              <a:t>Gdaňsk – jedno z nejstarších, největších a nejkrásnějších měst Polska, na břehu Baltského moře;</a:t>
            </a:r>
          </a:p>
          <a:p>
            <a:pPr eaLnBrk="1" hangingPunct="1"/>
            <a:r>
              <a:rPr lang="cs-CZ" altLang="cs-CZ" sz="3200" smtClean="0"/>
              <a:t>Osvětim - jeden z nejhrůznějších symbolů historie 20. století – největší nacistický vyhlazovací tábor;</a:t>
            </a:r>
          </a:p>
          <a:p>
            <a:pPr eaLnBrk="1" hangingPunct="1"/>
            <a:r>
              <a:rPr lang="cs-CZ" altLang="cs-CZ" sz="3200" smtClean="0"/>
              <a:t>Krakow – považován za kulturní hlavní město Polska = jedno z nejdůležitějších, turistických, historických a kulturních měst Evropy;</a:t>
            </a:r>
          </a:p>
          <a:p>
            <a:pPr eaLnBrk="1" hangingPunct="1"/>
            <a:r>
              <a:rPr lang="cs-CZ" altLang="cs-CZ" sz="3200" smtClean="0"/>
              <a:t>Zakopané – zimní hlavní město Polska</a:t>
            </a:r>
          </a:p>
        </p:txBody>
      </p:sp>
    </p:spTree>
    <p:extLst>
      <p:ext uri="{BB962C8B-B14F-4D97-AF65-F5344CB8AC3E}">
        <p14:creationId xmlns:p14="http://schemas.microsoft.com/office/powerpoint/2010/main" val="4002858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pPr eaLnBrk="1" hangingPunct="1"/>
            <a:r>
              <a:rPr lang="cs-CZ" altLang="cs-CZ" smtClean="0"/>
              <a:t>Slovensko</a:t>
            </a:r>
          </a:p>
        </p:txBody>
      </p:sp>
      <p:sp>
        <p:nvSpPr>
          <p:cNvPr id="13315" name="Zástupný symbol pro obsah 2"/>
          <p:cNvSpPr>
            <a:spLocks noGrp="1"/>
          </p:cNvSpPr>
          <p:nvPr>
            <p:ph idx="1"/>
          </p:nvPr>
        </p:nvSpPr>
        <p:spPr>
          <a:xfrm>
            <a:off x="214313" y="1935163"/>
            <a:ext cx="8786812" cy="4779962"/>
          </a:xfrm>
        </p:spPr>
        <p:txBody>
          <a:bodyPr/>
          <a:lstStyle/>
          <a:p>
            <a:pPr eaLnBrk="1" hangingPunct="1"/>
            <a:r>
              <a:rPr lang="cs-CZ" altLang="cs-CZ" sz="2800" smtClean="0"/>
              <a:t>Vnitrozemský stát;</a:t>
            </a:r>
          </a:p>
          <a:p>
            <a:pPr eaLnBrk="1" hangingPunct="1"/>
            <a:r>
              <a:rPr lang="cs-CZ" altLang="cs-CZ" sz="2800" smtClean="0"/>
              <a:t>Po mnoho století dějiny úzce spjaté s Českou republikou – součást Velkomoravské říše, Českého státu, Rakousko – Uherska, Československa (mimo roky 1939 – 1945), ČSSR, ČSFR</a:t>
            </a:r>
          </a:p>
          <a:p>
            <a:pPr eaLnBrk="1" hangingPunct="1"/>
            <a:r>
              <a:rPr lang="cs-CZ" altLang="cs-CZ" sz="2800" smtClean="0"/>
              <a:t>V letech 1939 – 1945 Slovenský štát – spojenec fašistického Německa</a:t>
            </a:r>
          </a:p>
          <a:p>
            <a:pPr eaLnBrk="1" hangingPunct="1"/>
            <a:r>
              <a:rPr lang="cs-CZ" altLang="cs-CZ" sz="2800" smtClean="0"/>
              <a:t>Od 1.1.1993 samostatný stát</a:t>
            </a:r>
          </a:p>
          <a:p>
            <a:pPr eaLnBrk="1" hangingPunct="1"/>
            <a:r>
              <a:rPr lang="cs-CZ" altLang="cs-CZ" sz="2800" smtClean="0"/>
              <a:t>Člen EU, NATO a Visegradké čtyřky – od 1.1.2009 přechází na jednotnou evropskou měnu – EURO </a:t>
            </a:r>
          </a:p>
        </p:txBody>
      </p:sp>
      <p:pic>
        <p:nvPicPr>
          <p:cNvPr id="13316" name="Picture 2" descr="Fotky: Slovensko (foto, obrázky)">
            <a:hlinkClick r:id="rId2" tooltip="Fotky: Slovensko (foto, obrázk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0"/>
            <a:ext cx="32146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932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obsah 4"/>
          <p:cNvSpPr>
            <a:spLocks noGrp="1"/>
          </p:cNvSpPr>
          <p:nvPr>
            <p:ph sz="half" idx="1"/>
          </p:nvPr>
        </p:nvSpPr>
        <p:spPr>
          <a:xfrm>
            <a:off x="214313" y="1714500"/>
            <a:ext cx="4281487" cy="4640263"/>
          </a:xfrm>
        </p:spPr>
        <p:txBody>
          <a:bodyPr/>
          <a:lstStyle/>
          <a:p>
            <a:pPr eaLnBrk="1" hangingPunct="1"/>
            <a:r>
              <a:rPr lang="cs-CZ" altLang="cs-CZ" smtClean="0"/>
              <a:t>Sousedí s ČR, Rakouskem, Maďarskem, Ukrajinou a Polskem; </a:t>
            </a:r>
          </a:p>
          <a:p>
            <a:pPr eaLnBrk="1" hangingPunct="1"/>
            <a:r>
              <a:rPr lang="cs-CZ" altLang="cs-CZ" smtClean="0"/>
              <a:t>Hlavní město – Bratislava; </a:t>
            </a:r>
          </a:p>
        </p:txBody>
      </p:sp>
      <p:sp>
        <p:nvSpPr>
          <p:cNvPr id="14339" name="Zástupný symbol pro obsah 5"/>
          <p:cNvSpPr>
            <a:spLocks noGrp="1"/>
          </p:cNvSpPr>
          <p:nvPr>
            <p:ph sz="half" idx="2"/>
          </p:nvPr>
        </p:nvSpPr>
        <p:spPr>
          <a:xfrm>
            <a:off x="4648200" y="1214438"/>
            <a:ext cx="4281488" cy="5140325"/>
          </a:xfrm>
        </p:spPr>
        <p:txBody>
          <a:bodyPr/>
          <a:lstStyle/>
          <a:p>
            <a:pPr eaLnBrk="1" hangingPunct="1"/>
            <a:r>
              <a:rPr lang="cs-CZ" altLang="cs-CZ" smtClean="0"/>
              <a:t>Má velmi dobré přírodní podmínky i geografické postavení pro rozvoj CR – své příznivé podmínky však nevyužívá;</a:t>
            </a:r>
          </a:p>
          <a:p>
            <a:pPr eaLnBrk="1" hangingPunct="1"/>
            <a:endParaRPr lang="cs-CZ" altLang="cs-CZ" smtClean="0"/>
          </a:p>
        </p:txBody>
      </p:sp>
      <p:pic>
        <p:nvPicPr>
          <p:cNvPr id="14340" name="Picture 2" descr="Fotky: Slovensko (foto, obrázky)">
            <a:hlinkClick r:id="rId2" tooltip="Fotky: Slovensko (foto, obrázk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3571875"/>
            <a:ext cx="622935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6577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obsah 2"/>
          <p:cNvSpPr>
            <a:spLocks noGrp="1"/>
          </p:cNvSpPr>
          <p:nvPr>
            <p:ph idx="1"/>
          </p:nvPr>
        </p:nvSpPr>
        <p:spPr>
          <a:xfrm>
            <a:off x="142875" y="785813"/>
            <a:ext cx="8858250" cy="5857875"/>
          </a:xfrm>
        </p:spPr>
        <p:txBody>
          <a:bodyPr/>
          <a:lstStyle/>
          <a:p>
            <a:pPr eaLnBrk="1" hangingPunct="1"/>
            <a:r>
              <a:rPr lang="cs-CZ" altLang="cs-CZ" smtClean="0"/>
              <a:t>Bratislava</a:t>
            </a:r>
          </a:p>
          <a:p>
            <a:pPr lvl="1" eaLnBrk="1" hangingPunct="1"/>
            <a:r>
              <a:rPr lang="cs-CZ" altLang="cs-CZ" smtClean="0"/>
              <a:t>Bratislavský hrad, Národní divadlo</a:t>
            </a:r>
          </a:p>
          <a:p>
            <a:pPr lvl="1" eaLnBrk="1" hangingPunct="1"/>
            <a:r>
              <a:rPr lang="cs-CZ" altLang="cs-CZ" smtClean="0"/>
              <a:t>Sídlo prezidenta SR</a:t>
            </a:r>
          </a:p>
          <a:p>
            <a:pPr lvl="1" eaLnBrk="1" hangingPunct="1"/>
            <a:r>
              <a:rPr lang="cs-CZ" altLang="cs-CZ" smtClean="0"/>
              <a:t>Koupaliště Zlaté Piesky</a:t>
            </a:r>
          </a:p>
          <a:p>
            <a:pPr lvl="1" eaLnBrk="1" hangingPunct="1"/>
            <a:r>
              <a:rPr lang="cs-CZ" altLang="cs-CZ" smtClean="0"/>
              <a:t>Most přes řeku Dunaj s restaurací</a:t>
            </a:r>
          </a:p>
        </p:txBody>
      </p:sp>
      <p:sp>
        <p:nvSpPr>
          <p:cNvPr id="15363" name="AutoShape 2" descr="Bratislavský hrad ( 640x480 )"/>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mtClean="0">
              <a:solidFill>
                <a:prstClr val="black"/>
              </a:solidFill>
              <a:latin typeface="Constantia" panose="02030602050306030303" pitchFamily="18" charset="0"/>
            </a:endParaRPr>
          </a:p>
        </p:txBody>
      </p:sp>
      <p:sp>
        <p:nvSpPr>
          <p:cNvPr id="15364" name="AutoShape 4" descr="Bratislavský hrad ( 640x480 )"/>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mtClean="0">
              <a:solidFill>
                <a:prstClr val="black"/>
              </a:solidFill>
              <a:latin typeface="Constantia" panose="02030602050306030303" pitchFamily="18" charset="0"/>
            </a:endParaRPr>
          </a:p>
        </p:txBody>
      </p:sp>
      <p:sp>
        <p:nvSpPr>
          <p:cNvPr id="15365" name="AutoShape 6" descr="Bratislavský hrad ( 640x480 )"/>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mtClean="0">
              <a:solidFill>
                <a:prstClr val="black"/>
              </a:solidFill>
              <a:latin typeface="Constantia" panose="02030602050306030303" pitchFamily="18" charset="0"/>
            </a:endParaRPr>
          </a:p>
        </p:txBody>
      </p:sp>
      <p:sp>
        <p:nvSpPr>
          <p:cNvPr id="15366" name="AutoShape 8" descr="Bratislavský hrad ( 640x480 )"/>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mtClean="0">
              <a:solidFill>
                <a:prstClr val="black"/>
              </a:solidFill>
              <a:latin typeface="Constantia" panose="02030602050306030303" pitchFamily="18" charset="0"/>
            </a:endParaRPr>
          </a:p>
        </p:txBody>
      </p:sp>
      <p:pic>
        <p:nvPicPr>
          <p:cNvPr id="15367" name="Picture 10" descr="http://www.worldphotopage.com/img/bratislava/bratislava_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86188"/>
            <a:ext cx="4357688"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2" descr="http://www.worldphotopage.com/img/bratislava/bratislava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143250"/>
            <a:ext cx="43815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4" descr="Pohľad na U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57188"/>
            <a:ext cx="26098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5974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sah 2"/>
          <p:cNvSpPr>
            <a:spLocks noGrp="1"/>
          </p:cNvSpPr>
          <p:nvPr>
            <p:ph sz="half" idx="1"/>
          </p:nvPr>
        </p:nvSpPr>
        <p:spPr>
          <a:xfrm>
            <a:off x="899592" y="764704"/>
            <a:ext cx="6840760" cy="5786438"/>
          </a:xfrm>
        </p:spPr>
        <p:txBody>
          <a:bodyPr/>
          <a:lstStyle/>
          <a:p>
            <a:pPr algn="just" eaLnBrk="1" hangingPunct="1"/>
            <a:r>
              <a:rPr lang="cs-CZ" altLang="cs-CZ" dirty="0"/>
              <a:t>Na Slovensku bylo zřízeno 9 národních parků. Pět z nich bylo vyhlášeno již za Československa a zbývající čtyři vznikly již v samostatném Slovensku.</a:t>
            </a:r>
            <a:endParaRPr lang="cs-CZ" altLang="cs-CZ" dirty="0" smtClean="0"/>
          </a:p>
        </p:txBody>
      </p:sp>
      <p:pic>
        <p:nvPicPr>
          <p:cNvPr id="3" name="Zástupný symbol pro obsah 2"/>
          <p:cNvPicPr>
            <a:picLocks noGrp="1" noChangeAspect="1"/>
          </p:cNvPicPr>
          <p:nvPr>
            <p:ph sz="half" idx="2"/>
          </p:nvPr>
        </p:nvPicPr>
        <p:blipFill rotWithShape="1">
          <a:blip r:embed="rId2"/>
          <a:srcRect l="-1654" t="22741" r="1654" b="25087"/>
          <a:stretch/>
        </p:blipFill>
        <p:spPr>
          <a:xfrm>
            <a:off x="899592" y="2564904"/>
            <a:ext cx="7848872" cy="4104456"/>
          </a:xfrm>
          <a:prstGeom prst="rect">
            <a:avLst/>
          </a:prstGeom>
        </p:spPr>
      </p:pic>
    </p:spTree>
    <p:extLst>
      <p:ext uri="{BB962C8B-B14F-4D97-AF65-F5344CB8AC3E}">
        <p14:creationId xmlns:p14="http://schemas.microsoft.com/office/powerpoint/2010/main" val="3401862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Europe_topography_map[1].png"/>
          <p:cNvPicPr>
            <a:picLocks noGrp="1" noChangeAspect="1"/>
          </p:cNvPicPr>
          <p:nvPr>
            <p:ph sz="half" idx="1"/>
          </p:nvPr>
        </p:nvPicPr>
        <p:blipFill>
          <a:blip r:embed="rId3" cstate="print"/>
          <a:stretch>
            <a:fillRect/>
          </a:stretch>
        </p:blipFill>
        <p:spPr>
          <a:xfrm>
            <a:off x="2267744" y="2564904"/>
            <a:ext cx="4574007" cy="3721227"/>
          </a:xfrm>
          <a:effectLst>
            <a:outerShdw blurRad="63500" sx="102000" sy="102000" algn="ctr" rotWithShape="0">
              <a:prstClr val="black">
                <a:alpha val="40000"/>
              </a:prstClr>
            </a:outerShdw>
          </a:effectLst>
        </p:spPr>
      </p:pic>
      <p:sp>
        <p:nvSpPr>
          <p:cNvPr id="5" name="Zástupný symbol pro obsah 4"/>
          <p:cNvSpPr>
            <a:spLocks noGrp="1"/>
          </p:cNvSpPr>
          <p:nvPr>
            <p:ph sz="half" idx="2"/>
          </p:nvPr>
        </p:nvSpPr>
        <p:spPr>
          <a:xfrm>
            <a:off x="467544" y="1484785"/>
            <a:ext cx="8219256" cy="792088"/>
          </a:xfrm>
        </p:spPr>
        <p:txBody>
          <a:bodyPr>
            <a:normAutofit/>
          </a:bodyPr>
          <a:lstStyle/>
          <a:p>
            <a:pPr>
              <a:buNone/>
            </a:pPr>
            <a:endParaRPr lang="cs-CZ" sz="2000" i="1" dirty="0">
              <a:solidFill>
                <a:srgbClr val="C00000"/>
              </a:solidFill>
              <a:latin typeface="Arial" pitchFamily="34" charset="0"/>
              <a:cs typeface="Arial" pitchFamily="34" charset="0"/>
            </a:endParaRPr>
          </a:p>
        </p:txBody>
      </p:sp>
      <p:sp>
        <p:nvSpPr>
          <p:cNvPr id="7" name="Zaoblený obdélník 6"/>
          <p:cNvSpPr/>
          <p:nvPr/>
        </p:nvSpPr>
        <p:spPr>
          <a:xfrm>
            <a:off x="7308304" y="2708920"/>
            <a:ext cx="1656184"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mys </a:t>
            </a:r>
            <a:r>
              <a:rPr lang="cs-CZ" dirty="0" err="1" smtClean="0">
                <a:solidFill>
                  <a:schemeClr val="bg2">
                    <a:lumMod val="25000"/>
                  </a:schemeClr>
                </a:solidFill>
                <a:latin typeface="Arial" pitchFamily="34" charset="0"/>
                <a:cs typeface="Arial" pitchFamily="34" charset="0"/>
              </a:rPr>
              <a:t>Nordkinn</a:t>
            </a:r>
            <a:endParaRPr lang="cs-CZ" dirty="0">
              <a:solidFill>
                <a:schemeClr val="bg2">
                  <a:lumMod val="25000"/>
                </a:schemeClr>
              </a:solidFill>
              <a:latin typeface="Arial" pitchFamily="34" charset="0"/>
              <a:cs typeface="Arial" pitchFamily="34" charset="0"/>
            </a:endParaRPr>
          </a:p>
        </p:txBody>
      </p:sp>
      <p:sp>
        <p:nvSpPr>
          <p:cNvPr id="8" name="Zaoblený obdélník 7"/>
          <p:cNvSpPr/>
          <p:nvPr/>
        </p:nvSpPr>
        <p:spPr>
          <a:xfrm>
            <a:off x="251520" y="4869160"/>
            <a:ext cx="1296144"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mys </a:t>
            </a:r>
            <a:r>
              <a:rPr lang="cs-CZ" dirty="0" err="1" smtClean="0">
                <a:solidFill>
                  <a:schemeClr val="bg2">
                    <a:lumMod val="25000"/>
                  </a:schemeClr>
                </a:solidFill>
                <a:latin typeface="Arial" pitchFamily="34" charset="0"/>
                <a:cs typeface="Arial" pitchFamily="34" charset="0"/>
              </a:rPr>
              <a:t>Roca</a:t>
            </a:r>
            <a:endParaRPr lang="cs-CZ" dirty="0">
              <a:solidFill>
                <a:schemeClr val="bg2">
                  <a:lumMod val="25000"/>
                </a:schemeClr>
              </a:solidFill>
              <a:latin typeface="Arial" pitchFamily="34" charset="0"/>
              <a:cs typeface="Arial" pitchFamily="34" charset="0"/>
            </a:endParaRPr>
          </a:p>
        </p:txBody>
      </p:sp>
      <p:sp>
        <p:nvSpPr>
          <p:cNvPr id="9" name="Zaoblený obdélník 8"/>
          <p:cNvSpPr/>
          <p:nvPr/>
        </p:nvSpPr>
        <p:spPr>
          <a:xfrm>
            <a:off x="251520" y="3068960"/>
            <a:ext cx="1656184"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mys </a:t>
            </a:r>
            <a:r>
              <a:rPr lang="cs-CZ" dirty="0" err="1" smtClean="0">
                <a:solidFill>
                  <a:schemeClr val="bg2">
                    <a:lumMod val="25000"/>
                  </a:schemeClr>
                </a:solidFill>
                <a:latin typeface="Arial" pitchFamily="34" charset="0"/>
                <a:cs typeface="Arial" pitchFamily="34" charset="0"/>
              </a:rPr>
              <a:t>Marroqui</a:t>
            </a:r>
            <a:endParaRPr lang="cs-CZ" dirty="0">
              <a:solidFill>
                <a:schemeClr val="bg2">
                  <a:lumMod val="25000"/>
                </a:schemeClr>
              </a:solidFill>
              <a:latin typeface="Arial" pitchFamily="34" charset="0"/>
              <a:cs typeface="Arial" pitchFamily="34" charset="0"/>
            </a:endParaRPr>
          </a:p>
        </p:txBody>
      </p:sp>
      <p:sp>
        <p:nvSpPr>
          <p:cNvPr id="10" name="Zaoblený obdélník 9"/>
          <p:cNvSpPr/>
          <p:nvPr/>
        </p:nvSpPr>
        <p:spPr>
          <a:xfrm>
            <a:off x="7452320" y="4509120"/>
            <a:ext cx="1440160"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Polární Ural</a:t>
            </a:r>
            <a:endParaRPr lang="cs-CZ" dirty="0">
              <a:solidFill>
                <a:schemeClr val="bg2">
                  <a:lumMod val="25000"/>
                </a:schemeClr>
              </a:solidFill>
              <a:latin typeface="Arial" pitchFamily="34" charset="0"/>
              <a:cs typeface="Arial" pitchFamily="34" charset="0"/>
            </a:endParaRPr>
          </a:p>
        </p:txBody>
      </p:sp>
      <p:cxnSp>
        <p:nvCxnSpPr>
          <p:cNvPr id="12" name="Přímá spojovací šipka 11"/>
          <p:cNvCxnSpPr>
            <a:stCxn id="7" idx="1"/>
          </p:cNvCxnSpPr>
          <p:nvPr/>
        </p:nvCxnSpPr>
        <p:spPr>
          <a:xfrm flipH="1" flipV="1">
            <a:off x="4572000" y="2708920"/>
            <a:ext cx="2736304" cy="180020"/>
          </a:xfrm>
          <a:prstGeom prst="straightConnector1">
            <a:avLst/>
          </a:prstGeom>
          <a:ln w="317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flipV="1">
            <a:off x="6012160" y="2564904"/>
            <a:ext cx="1440160" cy="2016224"/>
          </a:xfrm>
          <a:prstGeom prst="straightConnector1">
            <a:avLst/>
          </a:prstGeom>
          <a:ln w="317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1835696" y="3429000"/>
            <a:ext cx="792088" cy="2448272"/>
          </a:xfrm>
          <a:prstGeom prst="straightConnector1">
            <a:avLst/>
          </a:prstGeom>
          <a:ln w="317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a:stCxn id="8" idx="3"/>
          </p:cNvCxnSpPr>
          <p:nvPr/>
        </p:nvCxnSpPr>
        <p:spPr>
          <a:xfrm>
            <a:off x="1547664" y="5049180"/>
            <a:ext cx="864096" cy="684076"/>
          </a:xfrm>
          <a:prstGeom prst="straightConnector1">
            <a:avLst/>
          </a:prstGeom>
          <a:ln w="317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AutoShape 5"/>
          <p:cNvSpPr>
            <a:spLocks noChangeArrowheads="1"/>
          </p:cNvSpPr>
          <p:nvPr/>
        </p:nvSpPr>
        <p:spPr bwMode="auto">
          <a:xfrm>
            <a:off x="395536" y="260648"/>
            <a:ext cx="8488907" cy="955344"/>
          </a:xfrm>
          <a:prstGeom prst="roundRect">
            <a:avLst>
              <a:gd name="adj" fmla="val 50000"/>
            </a:avLst>
          </a:prstGeom>
          <a:solidFill>
            <a:schemeClr val="bg2">
              <a:lumMod val="90000"/>
            </a:schemeClr>
          </a:solidFill>
          <a:ln w="76200">
            <a:solidFill>
              <a:schemeClr val="bg2">
                <a:lumMod val="50000"/>
              </a:schemeClr>
            </a:solidFill>
            <a:round/>
            <a:headEnd/>
            <a:tailEnd/>
          </a:ln>
          <a:effectLst/>
        </p:spPr>
        <p:txBody>
          <a:bodyPr wrap="none" anchor="ctr"/>
          <a:lstStyle/>
          <a:p>
            <a:pPr fontAlgn="auto">
              <a:spcBef>
                <a:spcPts val="0"/>
              </a:spcBef>
              <a:spcAft>
                <a:spcPts val="0"/>
              </a:spcAft>
              <a:defRPr/>
            </a:pPr>
            <a:r>
              <a:rPr lang="cs-CZ" sz="2800" b="1" dirty="0" smtClean="0">
                <a:ln>
                  <a:solidFill>
                    <a:schemeClr val="bg2">
                      <a:lumMod val="25000"/>
                    </a:schemeClr>
                  </a:solidFill>
                </a:ln>
                <a:solidFill>
                  <a:schemeClr val="bg2">
                    <a:lumMod val="25000"/>
                  </a:schemeClr>
                </a:solidFill>
                <a:latin typeface="Arial Black" pitchFamily="34" charset="0"/>
              </a:rPr>
              <a:t>EVROPA – KRAJNÍ BODY (na pevnině)</a:t>
            </a:r>
            <a:endParaRPr lang="cs-CZ" sz="2800" b="1" dirty="0">
              <a:ln>
                <a:solidFill>
                  <a:schemeClr val="bg2">
                    <a:lumMod val="25000"/>
                  </a:schemeClr>
                </a:solidFill>
              </a:ln>
              <a:solidFill>
                <a:schemeClr val="bg2">
                  <a:lumMod val="25000"/>
                </a:schemeClr>
              </a:solidFill>
              <a:latin typeface="Arial Black" pitchFamily="34" charset="0"/>
            </a:endParaRPr>
          </a:p>
        </p:txBody>
      </p:sp>
      <p:pic>
        <p:nvPicPr>
          <p:cNvPr id="14" name="Picture 2" descr="C:\Documents and Settings\Iva\Local Settings\Temporary Internet Files\Content.IE5\2YCVNOQ7\MCj03501220000[1].wmf"/>
          <p:cNvPicPr>
            <a:picLocks noChangeAspect="1" noChangeArrowheads="1"/>
          </p:cNvPicPr>
          <p:nvPr/>
        </p:nvPicPr>
        <p:blipFill>
          <a:blip r:embed="rId4" cstate="print"/>
          <a:srcRect/>
          <a:stretch>
            <a:fillRect/>
          </a:stretch>
        </p:blipFill>
        <p:spPr bwMode="auto">
          <a:xfrm>
            <a:off x="8172400" y="1412776"/>
            <a:ext cx="773112" cy="911225"/>
          </a:xfrm>
          <a:prstGeom prst="rect">
            <a:avLst/>
          </a:prstGeom>
          <a:noFill/>
          <a:ln w="9525">
            <a:noFill/>
            <a:miter lim="800000"/>
            <a:headEnd/>
            <a:tailEnd/>
          </a:ln>
        </p:spPr>
      </p:pic>
      <p:sp>
        <p:nvSpPr>
          <p:cNvPr id="26" name="TextovéPole 25"/>
          <p:cNvSpPr txBox="1"/>
          <p:nvPr/>
        </p:nvSpPr>
        <p:spPr>
          <a:xfrm>
            <a:off x="251520" y="3501008"/>
            <a:ext cx="1656184" cy="646331"/>
          </a:xfrm>
          <a:prstGeom prst="rect">
            <a:avLst/>
          </a:prstGeom>
          <a:noFill/>
        </p:spPr>
        <p:txBody>
          <a:bodyPr wrap="square" rtlCol="0">
            <a:spAutoFit/>
          </a:bodyPr>
          <a:lstStyle/>
          <a:p>
            <a:pPr algn="ctr"/>
            <a:r>
              <a:rPr lang="cs-CZ" b="1" dirty="0" smtClean="0">
                <a:latin typeface="Arial" pitchFamily="34" charset="0"/>
                <a:cs typeface="Arial" pitchFamily="34" charset="0"/>
              </a:rPr>
              <a:t>36° s. z. </a:t>
            </a:r>
            <a:r>
              <a:rPr lang="cs-CZ" b="1" dirty="0" err="1" smtClean="0">
                <a:latin typeface="Arial" pitchFamily="34" charset="0"/>
                <a:cs typeface="Arial" pitchFamily="34" charset="0"/>
              </a:rPr>
              <a:t>š</a:t>
            </a:r>
            <a:r>
              <a:rPr lang="cs-CZ" b="1" dirty="0" smtClean="0">
                <a:latin typeface="Arial" pitchFamily="34" charset="0"/>
                <a:cs typeface="Arial" pitchFamily="34" charset="0"/>
              </a:rPr>
              <a:t>.</a:t>
            </a:r>
          </a:p>
          <a:p>
            <a:pPr algn="ctr"/>
            <a:r>
              <a:rPr lang="cs-CZ" b="1" dirty="0" smtClean="0">
                <a:latin typeface="Arial" pitchFamily="34" charset="0"/>
                <a:cs typeface="Arial" pitchFamily="34" charset="0"/>
              </a:rPr>
              <a:t>Španělsko</a:t>
            </a:r>
            <a:endParaRPr lang="cs-CZ" b="1" dirty="0">
              <a:latin typeface="Arial" pitchFamily="34" charset="0"/>
              <a:cs typeface="Arial" pitchFamily="34" charset="0"/>
            </a:endParaRPr>
          </a:p>
        </p:txBody>
      </p:sp>
      <p:sp>
        <p:nvSpPr>
          <p:cNvPr id="28" name="TextovéPole 27"/>
          <p:cNvSpPr txBox="1"/>
          <p:nvPr/>
        </p:nvSpPr>
        <p:spPr>
          <a:xfrm>
            <a:off x="251520" y="5301208"/>
            <a:ext cx="1512168" cy="646331"/>
          </a:xfrm>
          <a:prstGeom prst="rect">
            <a:avLst/>
          </a:prstGeom>
          <a:noFill/>
        </p:spPr>
        <p:txBody>
          <a:bodyPr wrap="square" rtlCol="0">
            <a:spAutoFit/>
          </a:bodyPr>
          <a:lstStyle/>
          <a:p>
            <a:pPr algn="ctr"/>
            <a:r>
              <a:rPr lang="cs-CZ" b="1" dirty="0" smtClean="0">
                <a:latin typeface="Arial" pitchFamily="34" charset="0"/>
                <a:cs typeface="Arial" pitchFamily="34" charset="0"/>
              </a:rPr>
              <a:t>9° z. z. </a:t>
            </a:r>
            <a:r>
              <a:rPr lang="cs-CZ" b="1" dirty="0" err="1" smtClean="0">
                <a:latin typeface="Arial" pitchFamily="34" charset="0"/>
                <a:cs typeface="Arial" pitchFamily="34" charset="0"/>
              </a:rPr>
              <a:t>d</a:t>
            </a:r>
            <a:r>
              <a:rPr lang="cs-CZ" b="1" dirty="0" smtClean="0">
                <a:latin typeface="Arial" pitchFamily="34" charset="0"/>
                <a:cs typeface="Arial" pitchFamily="34" charset="0"/>
              </a:rPr>
              <a:t>.</a:t>
            </a:r>
          </a:p>
          <a:p>
            <a:pPr algn="ctr"/>
            <a:r>
              <a:rPr lang="cs-CZ" b="1" dirty="0" smtClean="0">
                <a:latin typeface="Arial" pitchFamily="34" charset="0"/>
                <a:cs typeface="Arial" pitchFamily="34" charset="0"/>
              </a:rPr>
              <a:t>Portugalsko</a:t>
            </a:r>
            <a:endParaRPr lang="cs-CZ" b="1" dirty="0">
              <a:latin typeface="Arial" pitchFamily="34" charset="0"/>
              <a:cs typeface="Arial" pitchFamily="34" charset="0"/>
            </a:endParaRPr>
          </a:p>
        </p:txBody>
      </p:sp>
      <p:sp>
        <p:nvSpPr>
          <p:cNvPr id="29" name="TextovéPole 28"/>
          <p:cNvSpPr txBox="1"/>
          <p:nvPr/>
        </p:nvSpPr>
        <p:spPr>
          <a:xfrm>
            <a:off x="7236296" y="3140968"/>
            <a:ext cx="1728192" cy="646331"/>
          </a:xfrm>
          <a:prstGeom prst="rect">
            <a:avLst/>
          </a:prstGeom>
          <a:noFill/>
        </p:spPr>
        <p:txBody>
          <a:bodyPr wrap="square" rtlCol="0">
            <a:spAutoFit/>
          </a:bodyPr>
          <a:lstStyle/>
          <a:p>
            <a:pPr algn="ctr"/>
            <a:r>
              <a:rPr lang="cs-CZ" b="1" dirty="0" smtClean="0">
                <a:latin typeface="Arial" pitchFamily="34" charset="0"/>
                <a:cs typeface="Arial" pitchFamily="34" charset="0"/>
              </a:rPr>
              <a:t>71° s. z. </a:t>
            </a:r>
            <a:r>
              <a:rPr lang="cs-CZ" b="1" dirty="0" err="1" smtClean="0">
                <a:latin typeface="Arial" pitchFamily="34" charset="0"/>
                <a:cs typeface="Arial" pitchFamily="34" charset="0"/>
              </a:rPr>
              <a:t>š</a:t>
            </a:r>
            <a:r>
              <a:rPr lang="cs-CZ" b="1" dirty="0" smtClean="0">
                <a:latin typeface="Arial" pitchFamily="34" charset="0"/>
                <a:cs typeface="Arial" pitchFamily="34" charset="0"/>
              </a:rPr>
              <a:t>.</a:t>
            </a:r>
          </a:p>
          <a:p>
            <a:pPr algn="ctr"/>
            <a:r>
              <a:rPr lang="cs-CZ" b="1" dirty="0" smtClean="0">
                <a:latin typeface="Arial" pitchFamily="34" charset="0"/>
                <a:cs typeface="Arial" pitchFamily="34" charset="0"/>
              </a:rPr>
              <a:t>Norsko</a:t>
            </a:r>
            <a:endParaRPr lang="cs-CZ" b="1" dirty="0">
              <a:latin typeface="Arial" pitchFamily="34" charset="0"/>
              <a:cs typeface="Arial" pitchFamily="34" charset="0"/>
            </a:endParaRPr>
          </a:p>
        </p:txBody>
      </p:sp>
      <p:sp>
        <p:nvSpPr>
          <p:cNvPr id="31" name="TextovéPole 30"/>
          <p:cNvSpPr txBox="1"/>
          <p:nvPr/>
        </p:nvSpPr>
        <p:spPr>
          <a:xfrm>
            <a:off x="7308304" y="4941168"/>
            <a:ext cx="1656184" cy="646331"/>
          </a:xfrm>
          <a:prstGeom prst="rect">
            <a:avLst/>
          </a:prstGeom>
          <a:noFill/>
        </p:spPr>
        <p:txBody>
          <a:bodyPr wrap="square" rtlCol="0">
            <a:spAutoFit/>
          </a:bodyPr>
          <a:lstStyle/>
          <a:p>
            <a:pPr algn="ctr"/>
            <a:r>
              <a:rPr lang="cs-CZ" b="1" dirty="0" smtClean="0">
                <a:latin typeface="Arial" pitchFamily="34" charset="0"/>
                <a:cs typeface="Arial" pitchFamily="34" charset="0"/>
              </a:rPr>
              <a:t>68° v. z. </a:t>
            </a:r>
            <a:r>
              <a:rPr lang="cs-CZ" b="1" dirty="0" err="1" smtClean="0">
                <a:latin typeface="Arial" pitchFamily="34" charset="0"/>
                <a:cs typeface="Arial" pitchFamily="34" charset="0"/>
              </a:rPr>
              <a:t>d</a:t>
            </a:r>
            <a:r>
              <a:rPr lang="cs-CZ" b="1" dirty="0" smtClean="0">
                <a:latin typeface="Arial" pitchFamily="34" charset="0"/>
                <a:cs typeface="Arial" pitchFamily="34" charset="0"/>
              </a:rPr>
              <a:t>.</a:t>
            </a:r>
          </a:p>
          <a:p>
            <a:pPr algn="ctr"/>
            <a:r>
              <a:rPr lang="cs-CZ" b="1" dirty="0" smtClean="0">
                <a:latin typeface="Arial" pitchFamily="34" charset="0"/>
                <a:cs typeface="Arial" pitchFamily="34" charset="0"/>
              </a:rPr>
              <a:t>Rusko</a:t>
            </a:r>
            <a:endParaRPr lang="cs-CZ" b="1" dirty="0">
              <a:latin typeface="Arial" pitchFamily="34" charset="0"/>
              <a:cs typeface="Arial" pitchFamily="34" charset="0"/>
            </a:endParaRPr>
          </a:p>
        </p:txBody>
      </p:sp>
    </p:spTree>
    <p:extLst>
      <p:ext uri="{BB962C8B-B14F-4D97-AF65-F5344CB8AC3E}">
        <p14:creationId xmlns:p14="http://schemas.microsoft.com/office/powerpoint/2010/main" val="299710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1"/>
                                          </p:val>
                                        </p:tav>
                                        <p:tav tm="100000">
                                          <p:val>
                                            <p:strVal val="#ppt_x"/>
                                          </p:val>
                                        </p:tav>
                                      </p:tavLst>
                                    </p:anim>
                                    <p:anim calcmode="lin" valueType="num">
                                      <p:cBhvr>
                                        <p:cTn id="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nodePh="1">
                                  <p:stCondLst>
                                    <p:cond delay="0"/>
                                  </p:stCondLst>
                                  <p:endCondLst>
                                    <p:cond evt="begin" delay="0">
                                      <p:tn val="12"/>
                                    </p:cond>
                                  </p:end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linds(horizont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par>
                                <p:cTn id="44" presetID="14" presetClass="entr" presetSubtype="1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slide(fromBottom)">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slide(fromBottom)">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slide(fromBottom)">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slide(fromBottom)">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6" grpId="0"/>
      <p:bldP spid="28" grpId="0"/>
      <p:bldP spid="29"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Klikněte pro zobrazení původního obrázk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3714750"/>
            <a:ext cx="38385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Zástupný symbol pro obsah 2"/>
          <p:cNvSpPr>
            <a:spLocks noGrp="1"/>
          </p:cNvSpPr>
          <p:nvPr>
            <p:ph idx="1"/>
          </p:nvPr>
        </p:nvSpPr>
        <p:spPr>
          <a:xfrm>
            <a:off x="214313" y="857250"/>
            <a:ext cx="8786812" cy="5786438"/>
          </a:xfrm>
        </p:spPr>
        <p:txBody>
          <a:bodyPr/>
          <a:lstStyle/>
          <a:p>
            <a:pPr eaLnBrk="1" hangingPunct="1"/>
            <a:r>
              <a:rPr lang="cs-CZ" altLang="cs-CZ" smtClean="0"/>
              <a:t>Tatranský národní park</a:t>
            </a:r>
          </a:p>
          <a:p>
            <a:pPr lvl="1" eaLnBrk="1" hangingPunct="1"/>
            <a:r>
              <a:rPr lang="cs-CZ" altLang="cs-CZ" smtClean="0"/>
              <a:t>Poprad</a:t>
            </a:r>
          </a:p>
          <a:p>
            <a:pPr lvl="1" eaLnBrk="1" hangingPunct="1"/>
            <a:r>
              <a:rPr lang="cs-CZ" altLang="cs-CZ" smtClean="0"/>
              <a:t>Tatranská Lomnice</a:t>
            </a:r>
          </a:p>
          <a:p>
            <a:pPr lvl="1" eaLnBrk="1" hangingPunct="1"/>
            <a:r>
              <a:rPr lang="cs-CZ" altLang="cs-CZ" smtClean="0"/>
              <a:t>Lomnický štít</a:t>
            </a:r>
          </a:p>
          <a:p>
            <a:pPr lvl="1" eaLnBrk="1" hangingPunct="1"/>
            <a:r>
              <a:rPr lang="cs-CZ" altLang="cs-CZ" smtClean="0"/>
              <a:t>Štrbské pleso</a:t>
            </a:r>
          </a:p>
          <a:p>
            <a:pPr lvl="1" eaLnBrk="1" hangingPunct="1"/>
            <a:endParaRPr lang="cs-CZ" altLang="cs-CZ" smtClean="0"/>
          </a:p>
        </p:txBody>
      </p:sp>
      <p:pic>
        <p:nvPicPr>
          <p:cNvPr id="16388" name="Picture 2" descr="http://www.rohace.cz/images/galerie/vysoket/vt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3143250"/>
            <a:ext cx="51689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Zvětšit obrázek Panorama 5aa.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6250" t="6467" r="6248" b="6248"/>
          <a:stretch>
            <a:fillRect/>
          </a:stretch>
        </p:blipFill>
        <p:spPr bwMode="auto">
          <a:xfrm>
            <a:off x="4000500" y="857250"/>
            <a:ext cx="500062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7099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Zástupný symbol pro obsah 4"/>
          <p:cNvSpPr>
            <a:spLocks noGrp="1"/>
          </p:cNvSpPr>
          <p:nvPr>
            <p:ph sz="half" idx="1"/>
          </p:nvPr>
        </p:nvSpPr>
        <p:spPr>
          <a:xfrm>
            <a:off x="142875" y="714375"/>
            <a:ext cx="4352925" cy="5929313"/>
          </a:xfrm>
        </p:spPr>
        <p:txBody>
          <a:bodyPr/>
          <a:lstStyle/>
          <a:p>
            <a:pPr eaLnBrk="1" hangingPunct="1"/>
            <a:r>
              <a:rPr lang="cs-CZ" altLang="cs-CZ" smtClean="0"/>
              <a:t>Bánská Bystrica</a:t>
            </a:r>
          </a:p>
          <a:p>
            <a:pPr eaLnBrk="1" hangingPunct="1"/>
            <a:endParaRPr lang="cs-CZ" altLang="cs-CZ" smtClean="0"/>
          </a:p>
          <a:p>
            <a:pPr eaLnBrk="1" hangingPunct="1"/>
            <a:endParaRPr lang="cs-CZ" altLang="cs-CZ" smtClean="0"/>
          </a:p>
          <a:p>
            <a:pPr eaLnBrk="1" hangingPunct="1"/>
            <a:endParaRPr lang="cs-CZ" altLang="cs-CZ" smtClean="0"/>
          </a:p>
          <a:p>
            <a:pPr eaLnBrk="1" hangingPunct="1"/>
            <a:endParaRPr lang="cs-CZ" altLang="cs-CZ" smtClean="0"/>
          </a:p>
          <a:p>
            <a:pPr eaLnBrk="1" hangingPunct="1"/>
            <a:endParaRPr lang="cs-CZ" altLang="cs-CZ" smtClean="0"/>
          </a:p>
          <a:p>
            <a:pPr eaLnBrk="1" hangingPunct="1"/>
            <a:r>
              <a:rPr lang="cs-CZ" altLang="cs-CZ" smtClean="0"/>
              <a:t>Žilina – Budatínský zámek</a:t>
            </a:r>
          </a:p>
          <a:p>
            <a:pPr eaLnBrk="1" hangingPunct="1"/>
            <a:endParaRPr lang="cs-CZ" altLang="cs-CZ" smtClean="0"/>
          </a:p>
          <a:p>
            <a:pPr eaLnBrk="1" hangingPunct="1"/>
            <a:endParaRPr lang="cs-CZ" altLang="cs-CZ" smtClean="0"/>
          </a:p>
        </p:txBody>
      </p:sp>
      <p:sp>
        <p:nvSpPr>
          <p:cNvPr id="17411" name="Zástupný symbol pro obsah 5"/>
          <p:cNvSpPr>
            <a:spLocks noGrp="1"/>
          </p:cNvSpPr>
          <p:nvPr>
            <p:ph sz="half" idx="2"/>
          </p:nvPr>
        </p:nvSpPr>
        <p:spPr>
          <a:xfrm>
            <a:off x="4648200" y="714375"/>
            <a:ext cx="4352925" cy="5929313"/>
          </a:xfrm>
        </p:spPr>
        <p:txBody>
          <a:bodyPr/>
          <a:lstStyle/>
          <a:p>
            <a:pPr eaLnBrk="1" hangingPunct="1"/>
            <a:r>
              <a:rPr lang="cs-CZ" altLang="cs-CZ" smtClean="0"/>
              <a:t>Košice – chrám sv. Alžběty</a:t>
            </a:r>
          </a:p>
          <a:p>
            <a:pPr eaLnBrk="1" hangingPunct="1"/>
            <a:endParaRPr lang="cs-CZ" altLang="cs-CZ" smtClean="0"/>
          </a:p>
          <a:p>
            <a:pPr eaLnBrk="1" hangingPunct="1"/>
            <a:endParaRPr lang="cs-CZ" altLang="cs-CZ" smtClean="0"/>
          </a:p>
          <a:p>
            <a:pPr eaLnBrk="1" hangingPunct="1"/>
            <a:endParaRPr lang="cs-CZ" altLang="cs-CZ" smtClean="0"/>
          </a:p>
          <a:p>
            <a:pPr eaLnBrk="1" hangingPunct="1"/>
            <a:endParaRPr lang="cs-CZ" altLang="cs-CZ" smtClean="0"/>
          </a:p>
          <a:p>
            <a:pPr eaLnBrk="1" hangingPunct="1"/>
            <a:endParaRPr lang="cs-CZ" altLang="cs-CZ" smtClean="0"/>
          </a:p>
          <a:p>
            <a:pPr eaLnBrk="1" hangingPunct="1"/>
            <a:r>
              <a:rPr lang="cs-CZ" altLang="cs-CZ" smtClean="0"/>
              <a:t>Čachtice</a:t>
            </a:r>
          </a:p>
        </p:txBody>
      </p:sp>
      <p:pic>
        <p:nvPicPr>
          <p:cNvPr id="17412" name="Picture 2" descr="http://www.worldphotopage.com/img/bystrica/banska_bystrica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285875"/>
            <a:ext cx="38100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Soubor:Budatin castle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4000500"/>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AutoShape 6" descr="Dóm sv. Alžbety ( 640x480 )"/>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mtClean="0">
              <a:solidFill>
                <a:prstClr val="black"/>
              </a:solidFill>
              <a:latin typeface="Constantia" panose="02030602050306030303" pitchFamily="18" charset="0"/>
            </a:endParaRPr>
          </a:p>
        </p:txBody>
      </p:sp>
      <p:sp>
        <p:nvSpPr>
          <p:cNvPr id="17415" name="AutoShape 8" descr="Dóm sv. Alžbety ( 640x480 )"/>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mtClean="0">
              <a:solidFill>
                <a:prstClr val="black"/>
              </a:solidFill>
              <a:latin typeface="Constantia" panose="02030602050306030303" pitchFamily="18" charset="0"/>
            </a:endParaRPr>
          </a:p>
        </p:txBody>
      </p:sp>
      <p:sp>
        <p:nvSpPr>
          <p:cNvPr id="17416" name="AutoShape 9" descr="Dóm sv. Alžbety ( 640x480 )"/>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mtClean="0">
              <a:solidFill>
                <a:prstClr val="black"/>
              </a:solidFill>
              <a:latin typeface="Constantia" panose="02030602050306030303" pitchFamily="18" charset="0"/>
            </a:endParaRPr>
          </a:p>
        </p:txBody>
      </p:sp>
      <p:pic>
        <p:nvPicPr>
          <p:cNvPr id="17417" name="Picture 11" descr="http://www.worldphotopage.com/img/kosice/kosice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1357313"/>
            <a:ext cx="33099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5" descr="Zvetšiť obrázok Čachtický hrad 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2063" y="4214813"/>
            <a:ext cx="37147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0965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457200" y="0"/>
            <a:ext cx="8385175" cy="1341438"/>
          </a:xfrm>
        </p:spPr>
        <p:txBody>
          <a:bodyPr/>
          <a:lstStyle/>
          <a:p>
            <a:pPr algn="ctr" eaLnBrk="1" hangingPunct="1">
              <a:defRPr/>
            </a:pPr>
            <a:r>
              <a:rPr lang="cs-CZ" smtClean="0"/>
              <a:t>Lázeňství</a:t>
            </a:r>
          </a:p>
        </p:txBody>
      </p:sp>
      <p:sp>
        <p:nvSpPr>
          <p:cNvPr id="53251" name="Rectangle 3"/>
          <p:cNvSpPr>
            <a:spLocks noGrp="1" noRot="1" noChangeArrowheads="1"/>
          </p:cNvSpPr>
          <p:nvPr>
            <p:ph type="body" idx="1"/>
          </p:nvPr>
        </p:nvSpPr>
        <p:spPr>
          <a:xfrm>
            <a:off x="838200" y="1412875"/>
            <a:ext cx="8007350" cy="4683125"/>
          </a:xfrm>
        </p:spPr>
        <p:txBody>
          <a:bodyPr/>
          <a:lstStyle/>
          <a:p>
            <a:pPr eaLnBrk="1" hangingPunct="1">
              <a:lnSpc>
                <a:spcPct val="80000"/>
              </a:lnSpc>
              <a:defRPr/>
            </a:pPr>
            <a:r>
              <a:rPr lang="cs-CZ" sz="2400" b="1" u="sng" smtClean="0"/>
              <a:t>Bojnice</a:t>
            </a:r>
            <a:r>
              <a:rPr lang="cs-CZ" sz="2000" b="1" smtClean="0"/>
              <a:t> </a:t>
            </a:r>
            <a:r>
              <a:rPr lang="cs-CZ" sz="2000" smtClean="0"/>
              <a:t>- termální lázně, léčivá voda o teplotě 28°-52°C, léčivé bahno</a:t>
            </a:r>
          </a:p>
          <a:p>
            <a:pPr eaLnBrk="1" hangingPunct="1">
              <a:lnSpc>
                <a:spcPct val="80000"/>
              </a:lnSpc>
              <a:buFont typeface="Wingdings" panose="05000000000000000000" pitchFamily="2" charset="2"/>
              <a:buNone/>
              <a:defRPr/>
            </a:pPr>
            <a:endParaRPr lang="cs-CZ" sz="2000" smtClean="0"/>
          </a:p>
          <a:p>
            <a:pPr eaLnBrk="1" hangingPunct="1">
              <a:lnSpc>
                <a:spcPct val="80000"/>
              </a:lnSpc>
              <a:defRPr/>
            </a:pPr>
            <a:r>
              <a:rPr lang="cs-CZ" sz="2400" b="1" u="sng" smtClean="0"/>
              <a:t>Piešťany </a:t>
            </a:r>
            <a:r>
              <a:rPr lang="cs-CZ" sz="2000" smtClean="0"/>
              <a:t>- leží v údolí řeky Váhu ve výšce 162 m.n.m., jsou to největší a nejznámější lázně na Slovensku, léčí se zde termální minerální vodou a bahnem</a:t>
            </a:r>
          </a:p>
          <a:p>
            <a:pPr eaLnBrk="1" hangingPunct="1">
              <a:lnSpc>
                <a:spcPct val="80000"/>
              </a:lnSpc>
              <a:buFont typeface="Wingdings" panose="05000000000000000000" pitchFamily="2" charset="2"/>
              <a:buNone/>
              <a:defRPr/>
            </a:pPr>
            <a:endParaRPr lang="cs-CZ" sz="2000" smtClean="0"/>
          </a:p>
          <a:p>
            <a:pPr eaLnBrk="1" hangingPunct="1">
              <a:lnSpc>
                <a:spcPct val="80000"/>
              </a:lnSpc>
              <a:defRPr/>
            </a:pPr>
            <a:r>
              <a:rPr lang="cs-CZ" sz="2400" b="1" u="sng" smtClean="0"/>
              <a:t>Smrdáky </a:t>
            </a:r>
            <a:r>
              <a:rPr lang="cs-CZ" sz="2000" smtClean="0"/>
              <a:t>-léčí se zde onemocnění pokožky;léčba-balneoterapií, sirné bláto</a:t>
            </a:r>
          </a:p>
          <a:p>
            <a:pPr eaLnBrk="1" hangingPunct="1">
              <a:lnSpc>
                <a:spcPct val="80000"/>
              </a:lnSpc>
              <a:buFont typeface="Wingdings" panose="05000000000000000000" pitchFamily="2" charset="2"/>
              <a:buNone/>
              <a:defRPr/>
            </a:pPr>
            <a:endParaRPr lang="cs-CZ" sz="2000" smtClean="0"/>
          </a:p>
          <a:p>
            <a:pPr eaLnBrk="1" hangingPunct="1">
              <a:lnSpc>
                <a:spcPct val="80000"/>
              </a:lnSpc>
              <a:defRPr/>
            </a:pPr>
            <a:r>
              <a:rPr lang="cs-CZ" sz="2400" b="1" u="sng" smtClean="0"/>
              <a:t>Starý Smokovec</a:t>
            </a:r>
            <a:r>
              <a:rPr lang="cs-CZ" sz="2000" b="1" smtClean="0"/>
              <a:t> - </a:t>
            </a:r>
            <a:r>
              <a:rPr lang="cs-CZ" sz="2000" smtClean="0"/>
              <a:t>Je nejstarší osadou na jižním úpatí Tater. V roce 1833  se o rozvoj osady postaral Juraj Rainer, vzniklo zde mnoho lázeňských a turistických objektů. Významným stimulem se stalo  otevření prvního úseku tatranské elektrické železnice v roce 1908.</a:t>
            </a:r>
          </a:p>
        </p:txBody>
      </p:sp>
    </p:spTree>
    <p:extLst>
      <p:ext uri="{BB962C8B-B14F-4D97-AF65-F5344CB8AC3E}">
        <p14:creationId xmlns:p14="http://schemas.microsoft.com/office/powerpoint/2010/main" val="21023080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pPr eaLnBrk="1" hangingPunct="1"/>
            <a:r>
              <a:rPr lang="cs-CZ" altLang="cs-CZ" smtClean="0"/>
              <a:t>Maďarsko</a:t>
            </a:r>
          </a:p>
        </p:txBody>
      </p:sp>
      <p:sp>
        <p:nvSpPr>
          <p:cNvPr id="19459" name="Zástupný symbol pro obsah 2"/>
          <p:cNvSpPr>
            <a:spLocks noGrp="1"/>
          </p:cNvSpPr>
          <p:nvPr>
            <p:ph idx="1"/>
          </p:nvPr>
        </p:nvSpPr>
        <p:spPr/>
        <p:txBody>
          <a:bodyPr/>
          <a:lstStyle/>
          <a:p>
            <a:pPr eaLnBrk="1" hangingPunct="1"/>
            <a:r>
              <a:rPr lang="cs-CZ" altLang="cs-CZ" smtClean="0"/>
              <a:t>Vnitrozemský stát;</a:t>
            </a:r>
          </a:p>
          <a:p>
            <a:pPr eaLnBrk="1" hangingPunct="1"/>
            <a:r>
              <a:rPr lang="cs-CZ" altLang="cs-CZ" smtClean="0"/>
              <a:t>Jedna z nejnavštěvovanějších zemí světa;</a:t>
            </a:r>
          </a:p>
          <a:p>
            <a:pPr eaLnBrk="1" hangingPunct="1"/>
            <a:r>
              <a:rPr lang="cs-CZ" altLang="cs-CZ" smtClean="0"/>
              <a:t>Za svou popularitu vděčí úžasné kultuře, která se vytvářela po celé generace – folklór a památky = největší kulturní dědictví maďarského národa</a:t>
            </a:r>
          </a:p>
          <a:p>
            <a:pPr eaLnBrk="1" hangingPunct="1"/>
            <a:r>
              <a:rPr lang="cs-CZ" altLang="cs-CZ" smtClean="0"/>
              <a:t>Symbolem Maďarska se stala paprika, je to země dobrého vína a minerálních pramenů</a:t>
            </a:r>
          </a:p>
          <a:p>
            <a:pPr eaLnBrk="1" hangingPunct="1"/>
            <a:r>
              <a:rPr lang="cs-CZ" altLang="cs-CZ" smtClean="0"/>
              <a:t>S Českou republikou má společnou část dějin – jako součást Rakousko – Uherské říše</a:t>
            </a:r>
          </a:p>
        </p:txBody>
      </p:sp>
      <p:pic>
        <p:nvPicPr>
          <p:cNvPr id="19460" name="Picture 2" descr="Fotky: Maďarsko (foto, obrázky)">
            <a:hlinkClick r:id="rId2" tooltip="Fotky: Maďarsko (foto, obrázk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0"/>
            <a:ext cx="36861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6934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sah 2"/>
          <p:cNvSpPr>
            <a:spLocks noGrp="1"/>
          </p:cNvSpPr>
          <p:nvPr>
            <p:ph idx="1"/>
          </p:nvPr>
        </p:nvSpPr>
        <p:spPr>
          <a:xfrm>
            <a:off x="142875" y="785813"/>
            <a:ext cx="8858250" cy="5857875"/>
          </a:xfrm>
        </p:spPr>
        <p:txBody>
          <a:bodyPr/>
          <a:lstStyle/>
          <a:p>
            <a:pPr eaLnBrk="1" hangingPunct="1"/>
            <a:r>
              <a:rPr lang="cs-CZ" altLang="cs-CZ" smtClean="0"/>
              <a:t>Sousedí s Rakouskem, Slovinskem, Chorvatskem, Srbskem, Rumunskem, Ukrajinou a Slovenskem;</a:t>
            </a:r>
          </a:p>
          <a:p>
            <a:pPr eaLnBrk="1" hangingPunct="1"/>
            <a:r>
              <a:rPr lang="cs-CZ" altLang="cs-CZ" smtClean="0"/>
              <a:t>Hlavní město Budapešť;</a:t>
            </a:r>
          </a:p>
          <a:p>
            <a:pPr eaLnBrk="1" hangingPunct="1"/>
            <a:r>
              <a:rPr lang="cs-CZ" altLang="cs-CZ" smtClean="0"/>
              <a:t>Člen EU, NATO a Visegradké čtyřky;</a:t>
            </a:r>
          </a:p>
        </p:txBody>
      </p:sp>
      <p:pic>
        <p:nvPicPr>
          <p:cNvPr id="20483" name="Picture 2" descr="Fotky: Maďarsko (foto, obrázky)">
            <a:hlinkClick r:id="rId2" tooltip="Fotky: Maďarsko (foto, obrázk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825" y="2928938"/>
            <a:ext cx="663575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3635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obsah 2"/>
          <p:cNvSpPr>
            <a:spLocks noGrp="1"/>
          </p:cNvSpPr>
          <p:nvPr>
            <p:ph idx="1"/>
          </p:nvPr>
        </p:nvSpPr>
        <p:spPr>
          <a:xfrm>
            <a:off x="142875" y="857250"/>
            <a:ext cx="8858250" cy="5857875"/>
          </a:xfrm>
        </p:spPr>
        <p:txBody>
          <a:bodyPr/>
          <a:lstStyle/>
          <a:p>
            <a:pPr eaLnBrk="1" hangingPunct="1"/>
            <a:r>
              <a:rPr lang="cs-CZ" altLang="cs-CZ" smtClean="0"/>
              <a:t>Balaton – považován za moře Maďarska</a:t>
            </a:r>
          </a:p>
          <a:p>
            <a:pPr lvl="1" eaLnBrk="1" hangingPunct="1"/>
            <a:r>
              <a:rPr lang="cs-CZ" altLang="cs-CZ" smtClean="0"/>
              <a:t>Ráj rybářů, vodních sportů</a:t>
            </a:r>
          </a:p>
          <a:p>
            <a:pPr lvl="1" eaLnBrk="1" hangingPunct="1"/>
            <a:r>
              <a:rPr lang="cs-CZ" altLang="cs-CZ" smtClean="0"/>
              <a:t>Hlavní centrum letní rekreace</a:t>
            </a:r>
          </a:p>
        </p:txBody>
      </p:sp>
      <p:pic>
        <p:nvPicPr>
          <p:cNvPr id="21507" name="Picture 2" descr="Soubor:Satellite Image of Lake Balat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4572000"/>
            <a:ext cx="762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http://www.relaxuj.cz/relax/products.nsf/w/0783DD34E2FFB691C12572E500448AE3/$file/vo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1928813"/>
            <a:ext cx="315753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25" y="357188"/>
            <a:ext cx="19050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8" descr="http://modrec.net/fotky/CESTC2004/slides/PA02008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2286000"/>
            <a:ext cx="44291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7369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4" descr="http://www.vsacantour.cz/imgzajezdy/7%20Budape%C5%A1%C5%A5%20ko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714500"/>
            <a:ext cx="371792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Zástupný symbol pro obsah 2"/>
          <p:cNvSpPr>
            <a:spLocks noGrp="1"/>
          </p:cNvSpPr>
          <p:nvPr>
            <p:ph idx="1"/>
          </p:nvPr>
        </p:nvSpPr>
        <p:spPr>
          <a:xfrm>
            <a:off x="214313" y="785813"/>
            <a:ext cx="8786812" cy="5929312"/>
          </a:xfrm>
        </p:spPr>
        <p:txBody>
          <a:bodyPr/>
          <a:lstStyle/>
          <a:p>
            <a:pPr eaLnBrk="1" hangingPunct="1"/>
            <a:r>
              <a:rPr lang="cs-CZ" altLang="cs-CZ" smtClean="0"/>
              <a:t>Budapešť  - jedna z největších a nejkrásnějších metropolí Evropy – Parlament, Rybářská bašta, Budínský hrad, lázně</a:t>
            </a:r>
          </a:p>
        </p:txBody>
      </p:sp>
      <p:pic>
        <p:nvPicPr>
          <p:cNvPr id="22532" name="Picture 2" descr="Soubor:Budapest Parlament rotat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20270" b="12161"/>
          <a:stretch>
            <a:fillRect/>
          </a:stretch>
        </p:blipFill>
        <p:spPr bwMode="auto">
          <a:xfrm>
            <a:off x="3448050" y="4000500"/>
            <a:ext cx="56959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AutoShape 4" descr="Rybářská bašta ( 640x480 )"/>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mtClean="0">
              <a:solidFill>
                <a:prstClr val="black"/>
              </a:solidFill>
              <a:latin typeface="Constantia" panose="02030602050306030303" pitchFamily="18" charset="0"/>
            </a:endParaRPr>
          </a:p>
        </p:txBody>
      </p:sp>
      <p:sp>
        <p:nvSpPr>
          <p:cNvPr id="22534" name="AutoShape 10" descr="Budínský hrad v noci ( 640x480 )"/>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mtClean="0">
              <a:solidFill>
                <a:prstClr val="black"/>
              </a:solidFill>
              <a:latin typeface="Constantia" panose="02030602050306030303" pitchFamily="18" charset="0"/>
            </a:endParaRPr>
          </a:p>
        </p:txBody>
      </p:sp>
      <p:pic>
        <p:nvPicPr>
          <p:cNvPr id="22535" name="Picture 12" descr="Lázně v Budapešti - archiv auto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875" y="200025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6" descr="http://www.worldphotopage.com/img/budapest/budapest_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8" y="257175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615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AutoShape 1" descr="Budínský hrad v noci ( 640x480 )"/>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mtClean="0">
              <a:solidFill>
                <a:prstClr val="black"/>
              </a:solidFill>
              <a:latin typeface="Constantia" panose="02030602050306030303" pitchFamily="18" charset="0"/>
            </a:endParaRPr>
          </a:p>
        </p:txBody>
      </p:sp>
      <p:sp>
        <p:nvSpPr>
          <p:cNvPr id="23555" name="AutoShape 2" descr="Budínský hrad v noci ( 640x480 )"/>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mtClean="0">
              <a:solidFill>
                <a:prstClr val="black"/>
              </a:solidFill>
              <a:latin typeface="Constantia" panose="02030602050306030303" pitchFamily="18" charset="0"/>
            </a:endParaRPr>
          </a:p>
        </p:txBody>
      </p:sp>
      <p:sp>
        <p:nvSpPr>
          <p:cNvPr id="23556" name="Zástupný symbol pro obsah 10"/>
          <p:cNvSpPr>
            <a:spLocks noGrp="1"/>
          </p:cNvSpPr>
          <p:nvPr>
            <p:ph sz="half" idx="1"/>
          </p:nvPr>
        </p:nvSpPr>
        <p:spPr>
          <a:xfrm>
            <a:off x="214313" y="857250"/>
            <a:ext cx="4281487" cy="5786438"/>
          </a:xfrm>
        </p:spPr>
        <p:txBody>
          <a:bodyPr/>
          <a:lstStyle/>
          <a:p>
            <a:pPr eaLnBrk="1" hangingPunct="1"/>
            <a:r>
              <a:rPr lang="cs-CZ" altLang="cs-CZ" smtClean="0"/>
              <a:t>Lázně</a:t>
            </a:r>
          </a:p>
          <a:p>
            <a:pPr lvl="1" eaLnBrk="1" hangingPunct="1"/>
            <a:r>
              <a:rPr lang="cs-CZ" altLang="cs-CZ" smtClean="0"/>
              <a:t>Hevíz, Budapešť, Mofetta</a:t>
            </a:r>
          </a:p>
          <a:p>
            <a:pPr lvl="1" eaLnBrk="1" hangingPunct="1"/>
            <a:endParaRPr lang="cs-CZ" altLang="cs-CZ" smtClean="0"/>
          </a:p>
          <a:p>
            <a:pPr lvl="1" eaLnBrk="1" hangingPunct="1"/>
            <a:endParaRPr lang="cs-CZ" altLang="cs-CZ" smtClean="0"/>
          </a:p>
          <a:p>
            <a:pPr lvl="1" eaLnBrk="1" hangingPunct="1"/>
            <a:endParaRPr lang="cs-CZ" altLang="cs-CZ" smtClean="0"/>
          </a:p>
          <a:p>
            <a:pPr lvl="1" eaLnBrk="1" hangingPunct="1"/>
            <a:endParaRPr lang="cs-CZ" altLang="cs-CZ" smtClean="0"/>
          </a:p>
          <a:p>
            <a:pPr lvl="1" eaLnBrk="1" hangingPunct="1"/>
            <a:endParaRPr lang="cs-CZ" altLang="cs-CZ" smtClean="0"/>
          </a:p>
          <a:p>
            <a:pPr lvl="1" eaLnBrk="1" hangingPunct="1"/>
            <a:endParaRPr lang="cs-CZ" altLang="cs-CZ" smtClean="0"/>
          </a:p>
        </p:txBody>
      </p:sp>
      <p:sp>
        <p:nvSpPr>
          <p:cNvPr id="23557" name="Zástupný symbol pro obsah 11"/>
          <p:cNvSpPr>
            <a:spLocks noGrp="1"/>
          </p:cNvSpPr>
          <p:nvPr>
            <p:ph sz="half" idx="2"/>
          </p:nvPr>
        </p:nvSpPr>
        <p:spPr>
          <a:xfrm>
            <a:off x="4648200" y="571500"/>
            <a:ext cx="4352925" cy="6072188"/>
          </a:xfrm>
        </p:spPr>
        <p:txBody>
          <a:bodyPr/>
          <a:lstStyle/>
          <a:p>
            <a:pPr eaLnBrk="1" hangingPunct="1"/>
            <a:r>
              <a:rPr lang="cs-CZ" altLang="cs-CZ" smtClean="0"/>
              <a:t>Novohradské hory</a:t>
            </a:r>
          </a:p>
          <a:p>
            <a:pPr lvl="1" eaLnBrk="1" hangingPunct="1"/>
            <a:r>
              <a:rPr lang="cs-CZ" altLang="cs-CZ" smtClean="0"/>
              <a:t>Hollókö – vesnický skanzen</a:t>
            </a:r>
          </a:p>
        </p:txBody>
      </p:sp>
      <p:pic>
        <p:nvPicPr>
          <p:cNvPr id="23558" name="Picture 6" descr="Fotosoutěž: zdravé pokoupání-termální lázně Hevíz"/>
          <p:cNvPicPr>
            <a:picLocks noChangeAspect="1" noChangeArrowheads="1"/>
          </p:cNvPicPr>
          <p:nvPr/>
        </p:nvPicPr>
        <p:blipFill>
          <a:blip r:embed="rId2">
            <a:extLst>
              <a:ext uri="{28A0092B-C50C-407E-A947-70E740481C1C}">
                <a14:useLocalDpi xmlns:a14="http://schemas.microsoft.com/office/drawing/2010/main" val="0"/>
              </a:ext>
            </a:extLst>
          </a:blip>
          <a:srcRect t="3091"/>
          <a:stretch>
            <a:fillRect/>
          </a:stretch>
        </p:blipFill>
        <p:spPr bwMode="auto">
          <a:xfrm>
            <a:off x="428625" y="1785938"/>
            <a:ext cx="378618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descr="Jan Polák"/>
          <p:cNvPicPr>
            <a:picLocks noChangeAspect="1" noChangeArrowheads="1"/>
          </p:cNvPicPr>
          <p:nvPr/>
        </p:nvPicPr>
        <p:blipFill>
          <a:blip r:embed="rId3">
            <a:extLst>
              <a:ext uri="{28A0092B-C50C-407E-A947-70E740481C1C}">
                <a14:useLocalDpi xmlns:a14="http://schemas.microsoft.com/office/drawing/2010/main" val="0"/>
              </a:ext>
            </a:extLst>
          </a:blip>
          <a:srcRect l="2856" t="6285" r="4285" b="7822"/>
          <a:stretch>
            <a:fillRect/>
          </a:stretch>
        </p:blipFill>
        <p:spPr bwMode="auto">
          <a:xfrm>
            <a:off x="4429125" y="1785938"/>
            <a:ext cx="450056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2" descr="Veronika Dušánková"/>
          <p:cNvPicPr>
            <a:picLocks noChangeAspect="1" noChangeArrowheads="1"/>
          </p:cNvPicPr>
          <p:nvPr/>
        </p:nvPicPr>
        <p:blipFill>
          <a:blip r:embed="rId4">
            <a:extLst>
              <a:ext uri="{28A0092B-C50C-407E-A947-70E740481C1C}">
                <a14:useLocalDpi xmlns:a14="http://schemas.microsoft.com/office/drawing/2010/main" val="0"/>
              </a:ext>
            </a:extLst>
          </a:blip>
          <a:srcRect l="11427" t="23045" r="8571" b="28770"/>
          <a:stretch>
            <a:fillRect/>
          </a:stretch>
        </p:blipFill>
        <p:spPr bwMode="auto">
          <a:xfrm>
            <a:off x="1928813" y="4857750"/>
            <a:ext cx="40005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0" descr="Jan Polák"/>
          <p:cNvPicPr>
            <a:picLocks noChangeAspect="1" noChangeArrowheads="1"/>
          </p:cNvPicPr>
          <p:nvPr/>
        </p:nvPicPr>
        <p:blipFill>
          <a:blip r:embed="rId5">
            <a:extLst>
              <a:ext uri="{28A0092B-C50C-407E-A947-70E740481C1C}">
                <a14:useLocalDpi xmlns:a14="http://schemas.microsoft.com/office/drawing/2010/main" val="0"/>
              </a:ext>
            </a:extLst>
          </a:blip>
          <a:srcRect l="3015" t="4004" r="2698" b="10101"/>
          <a:stretch>
            <a:fillRect/>
          </a:stretch>
        </p:blipFill>
        <p:spPr bwMode="auto">
          <a:xfrm>
            <a:off x="5072063" y="4329113"/>
            <a:ext cx="4071937"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5604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sah 4"/>
          <p:cNvSpPr>
            <a:spLocks noGrp="1"/>
          </p:cNvSpPr>
          <p:nvPr>
            <p:ph sz="half" idx="1"/>
          </p:nvPr>
        </p:nvSpPr>
        <p:spPr>
          <a:xfrm>
            <a:off x="142875" y="785813"/>
            <a:ext cx="4352925" cy="5929312"/>
          </a:xfrm>
        </p:spPr>
        <p:txBody>
          <a:bodyPr/>
          <a:lstStyle/>
          <a:p>
            <a:pPr eaLnBrk="1" hangingPunct="1"/>
            <a:r>
              <a:rPr lang="cs-CZ" altLang="cs-CZ" smtClean="0"/>
              <a:t>Györ – historické město – napůl cesty mezi Vídní a Budapeští</a:t>
            </a:r>
          </a:p>
        </p:txBody>
      </p:sp>
      <p:sp>
        <p:nvSpPr>
          <p:cNvPr id="24579" name="Zástupný symbol pro obsah 5"/>
          <p:cNvSpPr>
            <a:spLocks noGrp="1"/>
          </p:cNvSpPr>
          <p:nvPr>
            <p:ph sz="half" idx="2"/>
          </p:nvPr>
        </p:nvSpPr>
        <p:spPr>
          <a:xfrm>
            <a:off x="4648200" y="785813"/>
            <a:ext cx="4352925" cy="5929312"/>
          </a:xfrm>
        </p:spPr>
        <p:txBody>
          <a:bodyPr/>
          <a:lstStyle/>
          <a:p>
            <a:pPr eaLnBrk="1" hangingPunct="1"/>
            <a:r>
              <a:rPr lang="cs-CZ" altLang="cs-CZ" smtClean="0"/>
              <a:t>Šoproň – nejvíce památek  	      v Maďarsku, nachází se zde římské vykopávky</a:t>
            </a:r>
          </a:p>
        </p:txBody>
      </p:sp>
      <p:pic>
        <p:nvPicPr>
          <p:cNvPr id="24580" name="Picture 2" descr="Kép:A győri városház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3197" t="4601" r="5183" b="7974"/>
          <a:stretch>
            <a:fillRect/>
          </a:stretch>
        </p:blipFill>
        <p:spPr bwMode="auto">
          <a:xfrm>
            <a:off x="214313" y="2643188"/>
            <a:ext cx="4286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img0000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2857500"/>
            <a:ext cx="4357687"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Obdélník 8"/>
          <p:cNvSpPr>
            <a:spLocks noChangeArrowheads="1"/>
          </p:cNvSpPr>
          <p:nvPr/>
        </p:nvSpPr>
        <p:spPr bwMode="auto">
          <a:xfrm>
            <a:off x="4929188" y="1214438"/>
            <a:ext cx="1343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cs-CZ" altLang="cs-CZ" sz="2600" smtClean="0">
                <a:solidFill>
                  <a:prstClr val="black"/>
                </a:solidFill>
                <a:latin typeface="Constantia" panose="02030602050306030303" pitchFamily="18" charset="0"/>
              </a:rPr>
              <a:t>na km</a:t>
            </a:r>
            <a:r>
              <a:rPr lang="cs-CZ" altLang="cs-CZ" sz="2600" baseline="30000" smtClean="0">
                <a:solidFill>
                  <a:prstClr val="black"/>
                </a:solidFill>
                <a:latin typeface="Constantia" panose="02030602050306030303" pitchFamily="18" charset="0"/>
              </a:rPr>
              <a:t>2</a:t>
            </a:r>
            <a:r>
              <a:rPr lang="cs-CZ" altLang="cs-CZ" sz="2600" smtClean="0">
                <a:solidFill>
                  <a:prstClr val="black"/>
                </a:solidFill>
                <a:latin typeface="Constantia" panose="02030602050306030303" pitchFamily="18" charset="0"/>
              </a:rPr>
              <a:t> </a:t>
            </a:r>
          </a:p>
        </p:txBody>
      </p:sp>
    </p:spTree>
    <p:extLst>
      <p:ext uri="{BB962C8B-B14F-4D97-AF65-F5344CB8AC3E}">
        <p14:creationId xmlns:p14="http://schemas.microsoft.com/office/powerpoint/2010/main" val="34457619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Jan Polák"/>
          <p:cNvPicPr>
            <a:picLocks noChangeAspect="1" noChangeArrowheads="1"/>
          </p:cNvPicPr>
          <p:nvPr/>
        </p:nvPicPr>
        <p:blipFill>
          <a:blip r:embed="rId2">
            <a:extLst>
              <a:ext uri="{28A0092B-C50C-407E-A947-70E740481C1C}">
                <a14:useLocalDpi xmlns:a14="http://schemas.microsoft.com/office/drawing/2010/main" val="0"/>
              </a:ext>
            </a:extLst>
          </a:blip>
          <a:srcRect l="3015" t="4118" r="2698" b="9674"/>
          <a:stretch>
            <a:fillRect/>
          </a:stretch>
        </p:blipFill>
        <p:spPr bwMode="auto">
          <a:xfrm>
            <a:off x="4286250" y="857250"/>
            <a:ext cx="47148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Zástupný symbol pro obsah 2"/>
          <p:cNvSpPr>
            <a:spLocks noGrp="1"/>
          </p:cNvSpPr>
          <p:nvPr>
            <p:ph idx="1"/>
          </p:nvPr>
        </p:nvSpPr>
        <p:spPr>
          <a:xfrm>
            <a:off x="214313" y="785813"/>
            <a:ext cx="8715375" cy="5857875"/>
          </a:xfrm>
        </p:spPr>
        <p:txBody>
          <a:bodyPr/>
          <a:lstStyle/>
          <a:p>
            <a:pPr eaLnBrk="1" hangingPunct="1"/>
            <a:r>
              <a:rPr lang="cs-CZ" altLang="cs-CZ" smtClean="0"/>
              <a:t>Země vína, papriky a dobr</a:t>
            </a:r>
            <a:r>
              <a:rPr lang="cs-CZ" altLang="cs-CZ" b="1" smtClean="0"/>
              <a:t>ého jídla</a:t>
            </a:r>
          </a:p>
          <a:p>
            <a:pPr lvl="1" eaLnBrk="1" hangingPunct="1"/>
            <a:r>
              <a:rPr lang="cs-CZ" altLang="cs-CZ" smtClean="0"/>
              <a:t>Tokaj</a:t>
            </a:r>
          </a:p>
          <a:p>
            <a:pPr lvl="1" eaLnBrk="1" hangingPunct="1"/>
            <a:r>
              <a:rPr lang="cs-CZ" altLang="cs-CZ" smtClean="0"/>
              <a:t>Eger – „Býčí krev“</a:t>
            </a:r>
          </a:p>
          <a:p>
            <a:pPr lvl="1" eaLnBrk="1" hangingPunct="1"/>
            <a:r>
              <a:rPr lang="cs-CZ" altLang="cs-CZ" smtClean="0"/>
              <a:t>Paprika</a:t>
            </a:r>
          </a:p>
          <a:p>
            <a:pPr lvl="1" eaLnBrk="1" hangingPunct="1"/>
            <a:r>
              <a:rPr lang="cs-CZ" altLang="cs-CZ" smtClean="0"/>
              <a:t>Maďarský guláš</a:t>
            </a:r>
          </a:p>
          <a:p>
            <a:pPr lvl="1" eaLnBrk="1" hangingPunct="1"/>
            <a:r>
              <a:rPr lang="cs-CZ" altLang="cs-CZ" smtClean="0"/>
              <a:t>Segedínský guláš</a:t>
            </a:r>
          </a:p>
          <a:p>
            <a:pPr lvl="1" eaLnBrk="1" hangingPunct="1"/>
            <a:r>
              <a:rPr lang="cs-CZ" altLang="cs-CZ" smtClean="0"/>
              <a:t>Čabajská klobása</a:t>
            </a:r>
          </a:p>
        </p:txBody>
      </p:sp>
      <p:pic>
        <p:nvPicPr>
          <p:cNvPr id="25604" name="Picture 2" descr="http://www.crownestates-tokaji.com/pix/otherpix/various/big/vineyard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38525"/>
            <a:ext cx="5715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www.gonomad.com/features/0508/images/tokaj-cav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4286250"/>
            <a:ext cx="2857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Tokajská výběrová esence (tokajské ví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143125"/>
            <a:ext cx="7048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711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p:cNvSpPr>
            <a:spLocks noChangeArrowheads="1"/>
          </p:cNvSpPr>
          <p:nvPr/>
        </p:nvSpPr>
        <p:spPr bwMode="auto">
          <a:xfrm>
            <a:off x="395536" y="260648"/>
            <a:ext cx="8488907" cy="955344"/>
          </a:xfrm>
          <a:prstGeom prst="roundRect">
            <a:avLst>
              <a:gd name="adj" fmla="val 50000"/>
            </a:avLst>
          </a:prstGeom>
          <a:solidFill>
            <a:schemeClr val="bg2">
              <a:lumMod val="90000"/>
            </a:schemeClr>
          </a:solidFill>
          <a:ln w="76200">
            <a:solidFill>
              <a:schemeClr val="bg2">
                <a:lumMod val="50000"/>
              </a:schemeClr>
            </a:solidFill>
            <a:round/>
            <a:headEnd/>
            <a:tailEnd/>
          </a:ln>
          <a:effectLst/>
        </p:spPr>
        <p:txBody>
          <a:bodyPr wrap="none" anchor="ctr"/>
          <a:lstStyle/>
          <a:p>
            <a:pPr fontAlgn="auto">
              <a:spcBef>
                <a:spcPts val="0"/>
              </a:spcBef>
              <a:spcAft>
                <a:spcPts val="0"/>
              </a:spcAft>
              <a:defRPr/>
            </a:pPr>
            <a:r>
              <a:rPr lang="cs-CZ" sz="2800" b="1" dirty="0" smtClean="0">
                <a:ln>
                  <a:solidFill>
                    <a:schemeClr val="bg2">
                      <a:lumMod val="25000"/>
                    </a:schemeClr>
                  </a:solidFill>
                </a:ln>
                <a:solidFill>
                  <a:schemeClr val="bg2">
                    <a:lumMod val="25000"/>
                  </a:schemeClr>
                </a:solidFill>
                <a:latin typeface="Arial Black" pitchFamily="34" charset="0"/>
              </a:rPr>
              <a:t>EVROPA </a:t>
            </a:r>
          </a:p>
          <a:p>
            <a:pPr fontAlgn="auto">
              <a:spcBef>
                <a:spcPts val="0"/>
              </a:spcBef>
              <a:spcAft>
                <a:spcPts val="0"/>
              </a:spcAft>
              <a:defRPr/>
            </a:pPr>
            <a:r>
              <a:rPr lang="cs-CZ" sz="2800" b="1" dirty="0" smtClean="0">
                <a:ln>
                  <a:solidFill>
                    <a:schemeClr val="bg2">
                      <a:lumMod val="25000"/>
                    </a:schemeClr>
                  </a:solidFill>
                </a:ln>
                <a:solidFill>
                  <a:schemeClr val="bg2">
                    <a:lumMod val="25000"/>
                  </a:schemeClr>
                </a:solidFill>
                <a:latin typeface="Arial Black" pitchFamily="34" charset="0"/>
              </a:rPr>
              <a:t>mys </a:t>
            </a:r>
            <a:r>
              <a:rPr lang="cs-CZ" sz="2800" b="1" dirty="0" err="1" smtClean="0">
                <a:ln>
                  <a:solidFill>
                    <a:schemeClr val="bg2">
                      <a:lumMod val="25000"/>
                    </a:schemeClr>
                  </a:solidFill>
                </a:ln>
                <a:solidFill>
                  <a:schemeClr val="bg2">
                    <a:lumMod val="25000"/>
                  </a:schemeClr>
                </a:solidFill>
                <a:latin typeface="Arial Black" pitchFamily="34" charset="0"/>
              </a:rPr>
              <a:t>Roca</a:t>
            </a:r>
            <a:r>
              <a:rPr lang="cs-CZ" sz="2800" b="1" dirty="0" smtClean="0">
                <a:ln>
                  <a:solidFill>
                    <a:schemeClr val="bg2">
                      <a:lumMod val="25000"/>
                    </a:schemeClr>
                  </a:solidFill>
                </a:ln>
                <a:solidFill>
                  <a:schemeClr val="bg2">
                    <a:lumMod val="25000"/>
                  </a:schemeClr>
                </a:solidFill>
                <a:latin typeface="Arial Black" pitchFamily="34" charset="0"/>
              </a:rPr>
              <a:t>, mys </a:t>
            </a:r>
            <a:r>
              <a:rPr lang="cs-CZ" sz="2800" b="1" dirty="0" err="1" smtClean="0">
                <a:ln>
                  <a:solidFill>
                    <a:schemeClr val="bg2">
                      <a:lumMod val="25000"/>
                    </a:schemeClr>
                  </a:solidFill>
                </a:ln>
                <a:solidFill>
                  <a:schemeClr val="bg2">
                    <a:lumMod val="25000"/>
                  </a:schemeClr>
                </a:solidFill>
                <a:latin typeface="Arial Black" pitchFamily="34" charset="0"/>
              </a:rPr>
              <a:t>Nordkinn</a:t>
            </a:r>
            <a:r>
              <a:rPr lang="cs-CZ" sz="2800" b="1" dirty="0" smtClean="0">
                <a:ln>
                  <a:solidFill>
                    <a:schemeClr val="bg2">
                      <a:lumMod val="25000"/>
                    </a:schemeClr>
                  </a:solidFill>
                </a:ln>
                <a:solidFill>
                  <a:schemeClr val="bg2">
                    <a:lumMod val="25000"/>
                  </a:schemeClr>
                </a:solidFill>
                <a:latin typeface="Arial Black" pitchFamily="34" charset="0"/>
              </a:rPr>
              <a:t>, mys </a:t>
            </a:r>
            <a:r>
              <a:rPr lang="cs-CZ" sz="2800" b="1" dirty="0" err="1" smtClean="0">
                <a:ln>
                  <a:solidFill>
                    <a:schemeClr val="bg2">
                      <a:lumMod val="25000"/>
                    </a:schemeClr>
                  </a:solidFill>
                </a:ln>
                <a:solidFill>
                  <a:schemeClr val="bg2">
                    <a:lumMod val="25000"/>
                  </a:schemeClr>
                </a:solidFill>
                <a:latin typeface="Arial Black" pitchFamily="34" charset="0"/>
              </a:rPr>
              <a:t>Marroqui</a:t>
            </a:r>
            <a:r>
              <a:rPr lang="cs-CZ" sz="2800" b="1" dirty="0" smtClean="0">
                <a:ln>
                  <a:solidFill>
                    <a:schemeClr val="bg2">
                      <a:lumMod val="25000"/>
                    </a:schemeClr>
                  </a:solidFill>
                </a:ln>
                <a:solidFill>
                  <a:schemeClr val="bg2">
                    <a:lumMod val="25000"/>
                  </a:schemeClr>
                </a:solidFill>
                <a:latin typeface="Arial Black" pitchFamily="34" charset="0"/>
              </a:rPr>
              <a:t> </a:t>
            </a:r>
            <a:endParaRPr lang="cs-CZ" sz="2800" b="1" dirty="0">
              <a:ln>
                <a:solidFill>
                  <a:schemeClr val="bg2">
                    <a:lumMod val="25000"/>
                  </a:schemeClr>
                </a:solidFill>
              </a:ln>
              <a:solidFill>
                <a:schemeClr val="bg2">
                  <a:lumMod val="25000"/>
                </a:schemeClr>
              </a:solidFill>
              <a:latin typeface="Arial Black" pitchFamily="34" charset="0"/>
            </a:endParaRPr>
          </a:p>
        </p:txBody>
      </p:sp>
      <p:pic>
        <p:nvPicPr>
          <p:cNvPr id="18" name="Zástupný symbol pro obsah 17" descr="920Pobrezi_a_majak_u_Cabo_da_Roca[1].jpg"/>
          <p:cNvPicPr>
            <a:picLocks noGrp="1" noChangeAspect="1"/>
          </p:cNvPicPr>
          <p:nvPr>
            <p:ph sz="half" idx="2"/>
          </p:nvPr>
        </p:nvPicPr>
        <p:blipFill>
          <a:blip r:embed="rId3" cstate="print"/>
          <a:stretch>
            <a:fillRect/>
          </a:stretch>
        </p:blipFill>
        <p:spPr>
          <a:xfrm>
            <a:off x="971600" y="1772816"/>
            <a:ext cx="3600400" cy="2700300"/>
          </a:xfrm>
          <a:effectLst>
            <a:outerShdw blurRad="63500" sx="102000" sy="102000" algn="ctr" rotWithShape="0">
              <a:prstClr val="black">
                <a:alpha val="40000"/>
              </a:prstClr>
            </a:outerShdw>
          </a:effectLst>
        </p:spPr>
      </p:pic>
      <p:pic>
        <p:nvPicPr>
          <p:cNvPr id="19" name="Obrázek 18" descr="Kinnarodden1000[1].jpg"/>
          <p:cNvPicPr>
            <a:picLocks noChangeAspect="1"/>
          </p:cNvPicPr>
          <p:nvPr/>
        </p:nvPicPr>
        <p:blipFill>
          <a:blip r:embed="rId4" cstate="print"/>
          <a:stretch>
            <a:fillRect/>
          </a:stretch>
        </p:blipFill>
        <p:spPr>
          <a:xfrm>
            <a:off x="2555776" y="4581128"/>
            <a:ext cx="3816424" cy="2141014"/>
          </a:xfrm>
          <a:prstGeom prst="rect">
            <a:avLst/>
          </a:prstGeom>
          <a:effectLst>
            <a:outerShdw blurRad="63500" sx="102000" sy="102000" algn="ctr" rotWithShape="0">
              <a:prstClr val="black">
                <a:alpha val="40000"/>
              </a:prstClr>
            </a:outerShdw>
          </a:effectLst>
        </p:spPr>
      </p:pic>
      <p:pic>
        <p:nvPicPr>
          <p:cNvPr id="20" name="Obrázek 19" descr="ZaharaAtunes1140[1].jpg"/>
          <p:cNvPicPr>
            <a:picLocks noChangeAspect="1"/>
          </p:cNvPicPr>
          <p:nvPr/>
        </p:nvPicPr>
        <p:blipFill>
          <a:blip r:embed="rId5" cstate="print"/>
          <a:stretch>
            <a:fillRect/>
          </a:stretch>
        </p:blipFill>
        <p:spPr>
          <a:xfrm>
            <a:off x="5796136" y="1412776"/>
            <a:ext cx="3168352" cy="2376264"/>
          </a:xfrm>
          <a:prstGeom prst="rect">
            <a:avLst/>
          </a:prstGeom>
          <a:effectLst>
            <a:outerShdw blurRad="63500" sx="102000" sy="102000" algn="ctr" rotWithShape="0">
              <a:prstClr val="black">
                <a:alpha val="40000"/>
              </a:prstClr>
            </a:outerShdw>
          </a:effectLst>
        </p:spPr>
      </p:pic>
      <p:pic>
        <p:nvPicPr>
          <p:cNvPr id="17" name="Zástupný symbol pro obsah 16" descr="916Detail_pamatniku[2].jpg"/>
          <p:cNvPicPr>
            <a:picLocks noGrp="1" noChangeAspect="1"/>
          </p:cNvPicPr>
          <p:nvPr>
            <p:ph sz="half" idx="1"/>
          </p:nvPr>
        </p:nvPicPr>
        <p:blipFill>
          <a:blip r:embed="rId6" cstate="print"/>
          <a:stretch>
            <a:fillRect/>
          </a:stretch>
        </p:blipFill>
        <p:spPr>
          <a:xfrm>
            <a:off x="395536" y="1484784"/>
            <a:ext cx="1944216" cy="1458162"/>
          </a:xfrm>
          <a:effectLst>
            <a:outerShdw blurRad="63500" sx="102000" sy="102000" algn="ctr" rotWithShape="0">
              <a:prstClr val="black">
                <a:alpha val="40000"/>
              </a:prstClr>
            </a:outerShdw>
          </a:effectLst>
        </p:spPr>
      </p:pic>
      <p:pic>
        <p:nvPicPr>
          <p:cNvPr id="21" name="Obrázek 20" descr="Mehamn-trailsign[1].jpg"/>
          <p:cNvPicPr>
            <a:picLocks noChangeAspect="1"/>
          </p:cNvPicPr>
          <p:nvPr/>
        </p:nvPicPr>
        <p:blipFill>
          <a:blip r:embed="rId7" cstate="print"/>
          <a:stretch>
            <a:fillRect/>
          </a:stretch>
        </p:blipFill>
        <p:spPr>
          <a:xfrm>
            <a:off x="5508104" y="4241029"/>
            <a:ext cx="2088232" cy="133325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88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anim calcmode="lin" valueType="num">
                                      <p:cBhvr>
                                        <p:cTn id="25" dur="1000" fill="hold"/>
                                        <p:tgtEl>
                                          <p:spTgt spid="19"/>
                                        </p:tgtEl>
                                        <p:attrNameLst>
                                          <p:attrName>style.rotation</p:attrName>
                                        </p:attrNameLst>
                                      </p:cBhvr>
                                      <p:tavLst>
                                        <p:tav tm="0">
                                          <p:val>
                                            <p:fltVal val="90"/>
                                          </p:val>
                                        </p:tav>
                                        <p:tav tm="100000">
                                          <p:val>
                                            <p:fltVal val="0"/>
                                          </p:val>
                                        </p:tav>
                                      </p:tavLst>
                                    </p:anim>
                                    <p:animEffect transition="in" filter="fade">
                                      <p:cBhvr>
                                        <p:cTn id="26" dur="1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style.rotation</p:attrName>
                                        </p:attrNameLst>
                                      </p:cBhvr>
                                      <p:tavLst>
                                        <p:tav tm="0">
                                          <p:val>
                                            <p:fltVal val="90"/>
                                          </p:val>
                                        </p:tav>
                                        <p:tav tm="100000">
                                          <p:val>
                                            <p:fltVal val="0"/>
                                          </p:val>
                                        </p:tav>
                                      </p:tavLst>
                                    </p:anim>
                                    <p:animEffect transition="in" filter="fade">
                                      <p:cBhvr>
                                        <p:cTn id="4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cs-CZ" altLang="cs-CZ" sz="3800"/>
              <a:t>Region Východní Evropa </a:t>
            </a:r>
            <a:br>
              <a:rPr lang="cs-CZ" altLang="cs-CZ" sz="3800"/>
            </a:br>
            <a:r>
              <a:rPr lang="cs-CZ" altLang="cs-CZ" sz="2100"/>
              <a:t>Rusko, Bělorusko, Ukrajina, Moldavsko</a:t>
            </a:r>
            <a:br>
              <a:rPr lang="cs-CZ" altLang="cs-CZ" sz="2100"/>
            </a:br>
            <a:r>
              <a:rPr lang="cs-CZ" altLang="cs-CZ" sz="2100"/>
              <a:t>nejsou zakresleny Pobaltské státy</a:t>
            </a:r>
          </a:p>
        </p:txBody>
      </p:sp>
      <p:pic>
        <p:nvPicPr>
          <p:cNvPr id="14339"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52600" y="1828800"/>
            <a:ext cx="5867400" cy="4525963"/>
          </a:xfrm>
          <a:noFill/>
          <a:ln w="76200">
            <a:solidFill>
              <a:srgbClr val="808000"/>
            </a:solidFill>
            <a:miter lim="800000"/>
            <a:headEnd/>
            <a:tailEnd/>
          </a:ln>
        </p:spPr>
      </p:pic>
    </p:spTree>
    <p:extLst>
      <p:ext uri="{BB962C8B-B14F-4D97-AF65-F5344CB8AC3E}">
        <p14:creationId xmlns:p14="http://schemas.microsoft.com/office/powerpoint/2010/main" val="20216762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260350"/>
            <a:ext cx="7772400" cy="865188"/>
          </a:xfrm>
        </p:spPr>
        <p:txBody>
          <a:bodyPr anchor="ctr"/>
          <a:lstStyle/>
          <a:p>
            <a:r>
              <a:rPr lang="cs-CZ" altLang="cs-CZ" sz="4400"/>
              <a:t>RUSKO</a:t>
            </a:r>
          </a:p>
        </p:txBody>
      </p:sp>
      <p:sp>
        <p:nvSpPr>
          <p:cNvPr id="2051" name="Rectangle 3"/>
          <p:cNvSpPr>
            <a:spLocks noGrp="1" noChangeArrowheads="1"/>
          </p:cNvSpPr>
          <p:nvPr>
            <p:ph type="subTitle" idx="1"/>
          </p:nvPr>
        </p:nvSpPr>
        <p:spPr>
          <a:xfrm>
            <a:off x="323850" y="1125538"/>
            <a:ext cx="8569325" cy="574675"/>
          </a:xfrm>
        </p:spPr>
        <p:txBody>
          <a:bodyPr/>
          <a:lstStyle/>
          <a:p>
            <a:r>
              <a:rPr lang="cs-CZ" altLang="cs-CZ" sz="2800"/>
              <a:t>Nejrozlehlejší stát světa ležící na dvou světadílech</a:t>
            </a:r>
          </a:p>
        </p:txBody>
      </p:sp>
      <p:pic>
        <p:nvPicPr>
          <p:cNvPr id="2053" name="Picture 5" descr="1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916113"/>
            <a:ext cx="8208963" cy="4567237"/>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539750" y="6491288"/>
            <a:ext cx="3240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hlinkClick r:id="rId3"/>
              </a:rPr>
              <a:t>Videa o Rusku</a:t>
            </a:r>
            <a:endParaRPr lang="cs-CZ" altLang="cs-CZ"/>
          </a:p>
        </p:txBody>
      </p:sp>
    </p:spTree>
    <p:extLst>
      <p:ext uri="{BB962C8B-B14F-4D97-AF65-F5344CB8AC3E}">
        <p14:creationId xmlns:p14="http://schemas.microsoft.com/office/powerpoint/2010/main" val="7553382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7239000" cy="714380"/>
          </a:xfrm>
        </p:spPr>
        <p:txBody>
          <a:bodyPr>
            <a:normAutofit fontScale="90000"/>
          </a:bodyPr>
          <a:lstStyle/>
          <a:p>
            <a:pPr algn="ctr"/>
            <a:r>
              <a:rPr lang="cs-CZ"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Rusko, evropská </a:t>
            </a:r>
            <a:r>
              <a:rPr lang="cs-CZ"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č</a:t>
            </a:r>
            <a:r>
              <a:rPr lang="cs-CZ"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ást </a:t>
            </a:r>
            <a:r>
              <a:rPr lang="cs-CZ" b="1" dirty="0" smtClean="0">
                <a:ln w="31550" cmpd="sng">
                  <a:solidFill>
                    <a:schemeClr val="tx2">
                      <a:lumMod val="60000"/>
                      <a:lumOff val="40000"/>
                    </a:schemeClr>
                  </a:solidFill>
                  <a:prstDash val="solid"/>
                </a:ln>
                <a:solidFill>
                  <a:srgbClr val="FFFFFF"/>
                </a:solidFill>
                <a:effectLst>
                  <a:outerShdw blurRad="41275" dist="12700" dir="12000000" algn="tl" rotWithShape="0">
                    <a:srgbClr val="000000">
                      <a:alpha val="40000"/>
                    </a:srgbClr>
                  </a:outerShdw>
                </a:effectLst>
              </a:rPr>
              <a:t> - povrch</a:t>
            </a:r>
            <a:endParaRPr lang="cs-CZ" dirty="0">
              <a:ln w="31550" cmpd="sng">
                <a:solidFill>
                  <a:schemeClr val="tx2">
                    <a:lumMod val="60000"/>
                    <a:lumOff val="40000"/>
                  </a:schemeClr>
                </a:solidFill>
                <a:prstDash val="solid"/>
              </a:ln>
            </a:endParaRPr>
          </a:p>
        </p:txBody>
      </p:sp>
      <p:sp>
        <p:nvSpPr>
          <p:cNvPr id="14" name="TextovéPole 13"/>
          <p:cNvSpPr txBox="1"/>
          <p:nvPr/>
        </p:nvSpPr>
        <p:spPr>
          <a:xfrm>
            <a:off x="142843" y="1071546"/>
            <a:ext cx="4357147" cy="5632311"/>
          </a:xfrm>
          <a:prstGeom prst="rect">
            <a:avLst/>
          </a:prstGeom>
          <a:noFill/>
        </p:spPr>
        <p:txBody>
          <a:bodyPr wrap="square" rtlCol="0">
            <a:spAutoFit/>
          </a:bodyPr>
          <a:lstStyle/>
          <a:p>
            <a:pPr>
              <a:buFontTx/>
              <a:buChar char="-"/>
            </a:pPr>
            <a:r>
              <a:rPr lang="cs-CZ" sz="3600" b="1" i="1" u="sng" dirty="0" smtClean="0"/>
              <a:t>pohoří:</a:t>
            </a:r>
            <a:r>
              <a:rPr lang="cs-CZ" sz="3600" b="1" i="1" dirty="0" smtClean="0"/>
              <a:t> </a:t>
            </a:r>
          </a:p>
          <a:p>
            <a:r>
              <a:rPr lang="cs-CZ" sz="3600" dirty="0" smtClean="0"/>
              <a:t>Ural, Kavkaz</a:t>
            </a:r>
          </a:p>
          <a:p>
            <a:r>
              <a:rPr lang="cs-CZ" sz="3600" dirty="0" smtClean="0"/>
              <a:t>(Elbrus 5642 m n. m.)</a:t>
            </a:r>
          </a:p>
          <a:p>
            <a:r>
              <a:rPr lang="cs-CZ" sz="3600" dirty="0" smtClean="0"/>
              <a:t>-</a:t>
            </a:r>
            <a:r>
              <a:rPr lang="cs-CZ" sz="3600" b="1" i="1" u="sng" dirty="0" smtClean="0"/>
              <a:t>vodstvo: </a:t>
            </a:r>
          </a:p>
          <a:p>
            <a:r>
              <a:rPr lang="cs-CZ" sz="3600" dirty="0" smtClean="0"/>
              <a:t>Volha, Don, Kaspické moře</a:t>
            </a:r>
          </a:p>
          <a:p>
            <a:r>
              <a:rPr lang="cs-CZ" sz="3600" dirty="0" smtClean="0"/>
              <a:t>-</a:t>
            </a:r>
            <a:r>
              <a:rPr lang="cs-CZ" sz="3600" b="1" i="1" u="sng" dirty="0" smtClean="0"/>
              <a:t>ostrovy a poloostrovy:</a:t>
            </a:r>
          </a:p>
          <a:p>
            <a:r>
              <a:rPr lang="cs-CZ" sz="3600" dirty="0" smtClean="0"/>
              <a:t>Nová Země, pol. Kola,  …</a:t>
            </a:r>
          </a:p>
          <a:p>
            <a:r>
              <a:rPr lang="cs-CZ" sz="3600" dirty="0" smtClean="0"/>
              <a:t>             </a:t>
            </a:r>
            <a:endParaRPr lang="cs-CZ" sz="3600"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 r="59243"/>
          <a:stretch/>
        </p:blipFill>
        <p:spPr bwMode="auto">
          <a:xfrm>
            <a:off x="4499991" y="1071546"/>
            <a:ext cx="4381529" cy="5617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21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1" y="314281"/>
            <a:ext cx="4278240" cy="665280"/>
          </a:xfrm>
          <a:ln/>
        </p:spPr>
        <p:txBody>
          <a:bodyPr>
            <a:normAutofit fontScale="90000"/>
          </a:bodyPr>
          <a:lstStyle/>
          <a:p>
            <a:pPr algn="l">
              <a:lnSpc>
                <a:spcPct val="88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altLang="cs-CZ" dirty="0" smtClean="0">
                <a:solidFill>
                  <a:srgbClr val="FF0000"/>
                </a:solidFill>
                <a:latin typeface="Times New Roman" panose="02020603050405020304" pitchFamily="18" charset="0"/>
              </a:rPr>
              <a:t>Flora a Fauna</a:t>
            </a:r>
            <a:endParaRPr lang="en-GB" altLang="cs-CZ" dirty="0">
              <a:solidFill>
                <a:srgbClr val="FF0000"/>
              </a:solidFill>
              <a:latin typeface="Times New Roman" panose="02020603050405020304" pitchFamily="18" charset="0"/>
            </a:endParaRPr>
          </a:p>
        </p:txBody>
      </p:sp>
      <p:sp>
        <p:nvSpPr>
          <p:cNvPr id="5122" name="Rectangle 2"/>
          <p:cNvSpPr>
            <a:spLocks noGrp="1" noChangeArrowheads="1"/>
          </p:cNvSpPr>
          <p:nvPr>
            <p:ph type="subTitle" idx="4294967295"/>
          </p:nvPr>
        </p:nvSpPr>
        <p:spPr bwMode="auto">
          <a:xfrm>
            <a:off x="456481" y="1143721"/>
            <a:ext cx="8229600" cy="4946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rtlCol="0" anchor="ctr">
            <a:normAutofit/>
          </a:bodyPr>
          <a:lstStyle/>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sz="2177">
                <a:latin typeface="Times New Roman" panose="02020603050405020304" pitchFamily="18" charset="0"/>
              </a:rPr>
              <a:t>-Na území Ruska se nachází všechny typy vegetačních pásů- od 					pásů arktických pustin a tunder po subtropické stepi.</a:t>
            </a: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sz="2177">
                <a:latin typeface="Times New Roman" panose="02020603050405020304" pitchFamily="18" charset="0"/>
              </a:rPr>
              <a:t>	Flora i fauna Ruska je nepřeberná.</a:t>
            </a: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sz="2177" b="1">
                <a:latin typeface="Times New Roman" panose="02020603050405020304" pitchFamily="18" charset="0"/>
              </a:rPr>
              <a:t>Nejběžnější rostliny</a:t>
            </a:r>
            <a:r>
              <a:rPr lang="en-GB" altLang="cs-CZ" sz="2177">
                <a:latin typeface="Times New Roman" panose="02020603050405020304" pitchFamily="18" charset="0"/>
              </a:rPr>
              <a:t>: modříny, borovice, smrky, jedle, buky, břízy, 				olše, mechy, pryskyřníky, pomněnky, hořce, borůvky, brusinky </a:t>
            </a: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sz="2177" b="1">
                <a:latin typeface="Times New Roman" panose="02020603050405020304" pitchFamily="18" charset="0"/>
              </a:rPr>
              <a:t>Fauna</a:t>
            </a:r>
            <a:r>
              <a:rPr lang="en-GB" altLang="cs-CZ" sz="2177">
                <a:latin typeface="Times New Roman" panose="02020603050405020304" pitchFamily="18" charset="0"/>
              </a:rPr>
              <a:t>: kolem 300 druhů savců, 300 druhů ryb a 70 000 druhů 					hmyzu.</a:t>
            </a: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sz="2177">
                <a:latin typeface="Times New Roman" panose="02020603050405020304" pitchFamily="18" charset="0"/>
              </a:rPr>
              <a:t>-Mnohé druhy však v období pleistocénu vyhynuli jako např. bizoni, 				sloni a v holocénu např. nosorožci a mamuti.</a:t>
            </a: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GB" altLang="cs-CZ" sz="2177">
              <a:latin typeface="Times New Roman" panose="02020603050405020304" pitchFamily="18" charset="0"/>
            </a:endParaRP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sz="2177" b="1">
                <a:latin typeface="Times New Roman" panose="02020603050405020304" pitchFamily="18" charset="0"/>
              </a:rPr>
              <a:t>Ptáci</a:t>
            </a:r>
            <a:r>
              <a:rPr lang="en-GB" altLang="cs-CZ" sz="2177">
                <a:latin typeface="Times New Roman" panose="02020603050405020304" pitchFamily="18" charset="0"/>
              </a:rPr>
              <a:t>:orel, labuť, tetřev, jeřáb, husa, havran, káně, holub, volavka</a:t>
            </a: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sz="2177" b="1">
                <a:latin typeface="Times New Roman" panose="02020603050405020304" pitchFamily="18" charset="0"/>
              </a:rPr>
              <a:t>Savci</a:t>
            </a:r>
            <a:r>
              <a:rPr lang="en-GB" altLang="cs-CZ" sz="2177">
                <a:latin typeface="Times New Roman" panose="02020603050405020304" pitchFamily="18" charset="0"/>
              </a:rPr>
              <a:t>: medvěd, vlk, jelen, los, liška, zajíc, rys, jezevec, prase.. 			</a:t>
            </a: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sz="2177" b="1">
                <a:latin typeface="Times New Roman" panose="02020603050405020304" pitchFamily="18" charset="0"/>
              </a:rPr>
              <a:t>Ryby</a:t>
            </a:r>
            <a:r>
              <a:rPr lang="en-GB" altLang="cs-CZ" sz="2177">
                <a:latin typeface="Times New Roman" panose="02020603050405020304" pitchFamily="18" charset="0"/>
              </a:rPr>
              <a:t>: jeseter, losos, cejn, kapr, candát, sleď , sardinka …</a:t>
            </a: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sz="2177" b="1">
                <a:latin typeface="Times New Roman" panose="02020603050405020304" pitchFamily="18" charset="0"/>
              </a:rPr>
              <a:t>Hmyz</a:t>
            </a:r>
            <a:r>
              <a:rPr lang="en-GB" altLang="cs-CZ" sz="2177">
                <a:latin typeface="Times New Roman" panose="02020603050405020304" pitchFamily="18" charset="0"/>
              </a:rPr>
              <a:t>: komár, mravenec, vážka …</a:t>
            </a:r>
          </a:p>
        </p:txBody>
      </p:sp>
    </p:spTree>
    <p:extLst>
      <p:ext uri="{BB962C8B-B14F-4D97-AF65-F5344CB8AC3E}">
        <p14:creationId xmlns:p14="http://schemas.microsoft.com/office/powerpoint/2010/main" val="1591311373"/>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6481" y="285481"/>
            <a:ext cx="4115520" cy="561600"/>
          </a:xfrm>
          <a:ln/>
        </p:spPr>
        <p:txBody>
          <a:bodyPr>
            <a:normAutofit fontScale="90000"/>
          </a:bodyPr>
          <a:lstStyle/>
          <a:p>
            <a:pPr algn="l">
              <a:lnSpc>
                <a:spcPct val="88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dirty="0" err="1">
                <a:solidFill>
                  <a:srgbClr val="FF0000"/>
                </a:solidFill>
                <a:latin typeface="Times New Roman" panose="02020603050405020304" pitchFamily="18" charset="0"/>
              </a:rPr>
              <a:t>Jezera</a:t>
            </a:r>
            <a:endParaRPr lang="en-GB" altLang="cs-CZ" dirty="0">
              <a:solidFill>
                <a:srgbClr val="FF0000"/>
              </a:solidFill>
              <a:latin typeface="Times New Roman" panose="02020603050405020304" pitchFamily="18" charset="0"/>
            </a:endParaRPr>
          </a:p>
        </p:txBody>
      </p:sp>
      <p:sp>
        <p:nvSpPr>
          <p:cNvPr id="6146" name="Rectangle 2"/>
          <p:cNvSpPr>
            <a:spLocks noGrp="1" noChangeArrowheads="1"/>
          </p:cNvSpPr>
          <p:nvPr>
            <p:ph type="subTitle" idx="4294967295"/>
          </p:nvPr>
        </p:nvSpPr>
        <p:spPr bwMode="auto">
          <a:xfrm>
            <a:off x="456481" y="1143721"/>
            <a:ext cx="8229600" cy="4946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rtlCol="0" anchor="ctr">
            <a:normAutofit lnSpcReduction="10000"/>
          </a:bodyPr>
          <a:lstStyle/>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a:latin typeface="Times New Roman" panose="02020603050405020304" pitchFamily="18" charset="0"/>
              </a:rPr>
              <a:t>-Celkový počet jezer v Rusku zhruba dosahuje </a:t>
            </a: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a:latin typeface="Times New Roman" panose="02020603050405020304" pitchFamily="18" charset="0"/>
              </a:rPr>
              <a:t>	2 800 000, z čehož 98% je jezer malých o rozloze 			menších než 1 km čtvereční. Nejhlubší je jezero 				Bajkalské, které je i nejhlubším na světě 							( 1620m).Prostorové rozložení jezer je 							nerovnoměrné.</a:t>
            </a: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b="1">
                <a:latin typeface="Times New Roman" panose="02020603050405020304" pitchFamily="18" charset="0"/>
              </a:rPr>
              <a:t>Nejznámější jezera</a:t>
            </a:r>
            <a:r>
              <a:rPr lang="en-GB" altLang="cs-CZ">
                <a:latin typeface="Times New Roman" panose="02020603050405020304" pitchFamily="18" charset="0"/>
              </a:rPr>
              <a:t>: Bajkal, Aralské,Sevan, Ladožské, 									Oněžské.</a:t>
            </a:r>
          </a:p>
          <a:p>
            <a:pPr marL="0" indent="0">
              <a:lnSpc>
                <a:spcPct val="88000"/>
              </a:lnSpc>
              <a:spcAft>
                <a:spcPct val="0"/>
              </a:spcAft>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cs-CZ">
                <a:latin typeface="Times New Roman" panose="02020603050405020304" pitchFamily="18" charset="0"/>
              </a:rPr>
              <a:t>-Většina jezer jsou průtočná se sladkou vodou a náleží 		k typu chladných jezer.V zimě i největší jezera 				zamrzají.</a:t>
            </a:r>
          </a:p>
        </p:txBody>
      </p:sp>
    </p:spTree>
    <p:extLst>
      <p:ext uri="{BB962C8B-B14F-4D97-AF65-F5344CB8AC3E}">
        <p14:creationId xmlns:p14="http://schemas.microsoft.com/office/powerpoint/2010/main" val="2074929295"/>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8313" y="188913"/>
            <a:ext cx="8229600" cy="490537"/>
          </a:xfrm>
        </p:spPr>
        <p:txBody>
          <a:bodyPr>
            <a:normAutofit fontScale="90000"/>
          </a:bodyPr>
          <a:lstStyle/>
          <a:p>
            <a:r>
              <a:rPr lang="cs-CZ" altLang="cs-CZ" sz="4000"/>
              <a:t>Evropská část</a:t>
            </a:r>
          </a:p>
        </p:txBody>
      </p:sp>
      <p:sp>
        <p:nvSpPr>
          <p:cNvPr id="5123" name="Rectangle 3"/>
          <p:cNvSpPr>
            <a:spLocks noGrp="1" noChangeArrowheads="1"/>
          </p:cNvSpPr>
          <p:nvPr>
            <p:ph type="body" sz="half" idx="1"/>
          </p:nvPr>
        </p:nvSpPr>
        <p:spPr>
          <a:xfrm>
            <a:off x="179388" y="765175"/>
            <a:ext cx="8785225" cy="3097213"/>
          </a:xfrm>
        </p:spPr>
        <p:txBody>
          <a:bodyPr>
            <a:normAutofit lnSpcReduction="10000"/>
          </a:bodyPr>
          <a:lstStyle/>
          <a:p>
            <a:pPr>
              <a:lnSpc>
                <a:spcPct val="80000"/>
              </a:lnSpc>
              <a:buFontTx/>
              <a:buNone/>
            </a:pPr>
            <a:r>
              <a:rPr lang="cs-CZ" altLang="cs-CZ" sz="1600"/>
              <a:t>1</a:t>
            </a:r>
            <a:r>
              <a:rPr lang="cs-CZ" altLang="cs-CZ" sz="2200"/>
              <a:t>) </a:t>
            </a:r>
            <a:r>
              <a:rPr lang="cs-CZ" altLang="cs-CZ" sz="2200" b="1"/>
              <a:t>Přírodní podmínky</a:t>
            </a:r>
            <a:r>
              <a:rPr lang="cs-CZ" altLang="cs-CZ" sz="2200"/>
              <a:t>: </a:t>
            </a:r>
            <a:r>
              <a:rPr lang="cs-CZ" altLang="cs-CZ" sz="2200" u="sng"/>
              <a:t>povrch</a:t>
            </a:r>
            <a:r>
              <a:rPr lang="cs-CZ" altLang="cs-CZ" sz="2200"/>
              <a:t>: Východoevropská rovina (Valdajská vrchovina – pramení zde Volha, Dněpr, Západní Dvina), Ural. Podnebí je kontinentální. </a:t>
            </a:r>
          </a:p>
          <a:p>
            <a:pPr>
              <a:lnSpc>
                <a:spcPct val="80000"/>
              </a:lnSpc>
              <a:buFontTx/>
              <a:buNone/>
            </a:pPr>
            <a:r>
              <a:rPr lang="cs-CZ" altLang="cs-CZ" sz="2200"/>
              <a:t>2) </a:t>
            </a:r>
            <a:r>
              <a:rPr lang="cs-CZ" altLang="cs-CZ" sz="2200" b="1"/>
              <a:t>Hospodářství</a:t>
            </a:r>
            <a:r>
              <a:rPr lang="cs-CZ" altLang="cs-CZ" sz="2200"/>
              <a:t>: </a:t>
            </a:r>
            <a:r>
              <a:rPr lang="cs-CZ" altLang="cs-CZ" sz="2200" u="sng"/>
              <a:t>orná půda-stepi</a:t>
            </a:r>
            <a:r>
              <a:rPr lang="cs-CZ" altLang="cs-CZ" sz="2200"/>
              <a:t> (pšenice, brambory, len), </a:t>
            </a:r>
            <a:r>
              <a:rPr lang="cs-CZ" altLang="cs-CZ" sz="2200" u="sng"/>
              <a:t>Těžba:</a:t>
            </a:r>
            <a:r>
              <a:rPr lang="cs-CZ" altLang="cs-CZ" sz="2200"/>
              <a:t> ropy (mezi Volhou a Uralem), uhlí (okolí Moskvy), železná ruda (u Kurska), barevné kovy (Ural). </a:t>
            </a:r>
            <a:r>
              <a:rPr lang="cs-CZ" altLang="cs-CZ" sz="2200" u="sng"/>
              <a:t>Průmysl</a:t>
            </a:r>
            <a:r>
              <a:rPr lang="cs-CZ" altLang="cs-CZ" sz="2200"/>
              <a:t> těžký, strojírenský, chemický, potravinářský. Základem </a:t>
            </a:r>
            <a:r>
              <a:rPr lang="cs-CZ" altLang="cs-CZ" sz="2200" u="sng"/>
              <a:t>dopravy </a:t>
            </a:r>
            <a:r>
              <a:rPr lang="cs-CZ" altLang="cs-CZ" sz="2200"/>
              <a:t>je železnice, ropovody a plynovody, důležitá je říční a námořní doprava. </a:t>
            </a:r>
          </a:p>
          <a:p>
            <a:pPr>
              <a:lnSpc>
                <a:spcPct val="80000"/>
              </a:lnSpc>
              <a:buFontTx/>
              <a:buNone/>
            </a:pPr>
            <a:r>
              <a:rPr lang="cs-CZ" altLang="cs-CZ" sz="2200"/>
              <a:t>3) </a:t>
            </a:r>
            <a:r>
              <a:rPr lang="cs-CZ" altLang="cs-CZ" sz="2200" b="1"/>
              <a:t>Obyvatelstvo</a:t>
            </a:r>
            <a:r>
              <a:rPr lang="cs-CZ" altLang="cs-CZ" sz="2200"/>
              <a:t>: nejlidnatější stát Evropy (8. ve světě), nerovnoměrné osídlení (8 ob./km2), milionovými </a:t>
            </a:r>
            <a:r>
              <a:rPr lang="cs-CZ" altLang="cs-CZ" sz="2200" u="sng"/>
              <a:t>centry</a:t>
            </a:r>
            <a:r>
              <a:rPr lang="cs-CZ" altLang="cs-CZ" sz="2200"/>
              <a:t> jsou: Moskva, Sant Petěrburg, Nižnij Novgorod, Samara, Kazaň, Rostov na Donu, Volgograd. </a:t>
            </a:r>
          </a:p>
          <a:p>
            <a:pPr>
              <a:lnSpc>
                <a:spcPct val="80000"/>
              </a:lnSpc>
              <a:buFontTx/>
              <a:buNone/>
            </a:pPr>
            <a:endParaRPr lang="cs-CZ" altLang="cs-CZ" sz="2200"/>
          </a:p>
        </p:txBody>
      </p:sp>
      <p:pic>
        <p:nvPicPr>
          <p:cNvPr id="5126" name="Picture 6" descr="moskva">
            <a:hlinkClick r:id="rId2" action="ppaction://hlinksldjump"/>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55650" y="4238625"/>
            <a:ext cx="3529013" cy="2647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9" name="Picture 9" descr="petrodvorec">
            <a:hlinkClick r:id="rId2" action="ppaction://hlinksldjump"/>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72000" y="4013200"/>
            <a:ext cx="3960813" cy="28606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321377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0"/>
            <a:ext cx="8229600" cy="417513"/>
          </a:xfrm>
        </p:spPr>
        <p:txBody>
          <a:bodyPr>
            <a:normAutofit fontScale="90000"/>
          </a:bodyPr>
          <a:lstStyle/>
          <a:p>
            <a:r>
              <a:rPr lang="cs-CZ" altLang="cs-CZ" sz="4000"/>
              <a:t>Asijská část</a:t>
            </a:r>
          </a:p>
        </p:txBody>
      </p:sp>
      <p:sp>
        <p:nvSpPr>
          <p:cNvPr id="6147" name="Rectangle 3"/>
          <p:cNvSpPr>
            <a:spLocks noGrp="1" noChangeArrowheads="1"/>
          </p:cNvSpPr>
          <p:nvPr>
            <p:ph type="body" sz="half" idx="1"/>
          </p:nvPr>
        </p:nvSpPr>
        <p:spPr>
          <a:xfrm>
            <a:off x="179388" y="692150"/>
            <a:ext cx="4032250" cy="5832475"/>
          </a:xfrm>
        </p:spPr>
        <p:txBody>
          <a:bodyPr/>
          <a:lstStyle/>
          <a:p>
            <a:pPr>
              <a:lnSpc>
                <a:spcPct val="80000"/>
              </a:lnSpc>
              <a:buFontTx/>
              <a:buNone/>
            </a:pPr>
            <a:r>
              <a:rPr lang="cs-CZ" altLang="cs-CZ" sz="2000"/>
              <a:t>1) </a:t>
            </a:r>
            <a:r>
              <a:rPr lang="cs-CZ" altLang="cs-CZ" sz="2000" b="1"/>
              <a:t>Přírodní podmínky</a:t>
            </a:r>
            <a:r>
              <a:rPr lang="cs-CZ" altLang="cs-CZ" sz="2000"/>
              <a:t>: </a:t>
            </a:r>
            <a:r>
              <a:rPr lang="cs-CZ" altLang="cs-CZ" sz="2000" u="sng"/>
              <a:t>povrch</a:t>
            </a:r>
            <a:r>
              <a:rPr lang="cs-CZ" altLang="cs-CZ" sz="2000"/>
              <a:t>: Západosibiřská nížina (Ob, Irtyš, Jenisej), Středosibiřská vysočina (Lena). </a:t>
            </a:r>
            <a:r>
              <a:rPr lang="cs-CZ" altLang="cs-CZ" sz="2000" u="sng"/>
              <a:t>Vegetace</a:t>
            </a:r>
            <a:r>
              <a:rPr lang="cs-CZ" altLang="cs-CZ" sz="2000"/>
              <a:t>: pouště, stepi, tajga, tundra. </a:t>
            </a:r>
          </a:p>
          <a:p>
            <a:pPr>
              <a:lnSpc>
                <a:spcPct val="80000"/>
              </a:lnSpc>
              <a:buFontTx/>
              <a:buNone/>
            </a:pPr>
            <a:r>
              <a:rPr lang="cs-CZ" altLang="cs-CZ" sz="2000"/>
              <a:t>2) </a:t>
            </a:r>
            <a:r>
              <a:rPr lang="cs-CZ" altLang="cs-CZ" sz="2000" b="1"/>
              <a:t>Dělení Sibiře</a:t>
            </a:r>
            <a:r>
              <a:rPr lang="cs-CZ" altLang="cs-CZ" sz="2000"/>
              <a:t> (v burjatštině – spící země):</a:t>
            </a:r>
          </a:p>
          <a:p>
            <a:pPr>
              <a:lnSpc>
                <a:spcPct val="80000"/>
              </a:lnSpc>
              <a:buFontTx/>
              <a:buNone/>
            </a:pPr>
            <a:r>
              <a:rPr lang="cs-CZ" altLang="cs-CZ" sz="2000"/>
              <a:t>a) Západní Sibiř – naleziště ropy a zemního plynu, černouhelná pánev KUZBAS. </a:t>
            </a:r>
          </a:p>
          <a:p>
            <a:pPr>
              <a:lnSpc>
                <a:spcPct val="80000"/>
              </a:lnSpc>
              <a:buFontTx/>
              <a:buNone/>
            </a:pPr>
            <a:r>
              <a:rPr lang="cs-CZ" altLang="cs-CZ" sz="2000"/>
              <a:t>b) Východní Sibiř – hlavní bohatství je vodní energie, uhlí, dřevo.</a:t>
            </a:r>
          </a:p>
          <a:p>
            <a:pPr>
              <a:lnSpc>
                <a:spcPct val="80000"/>
              </a:lnSpc>
              <a:buFontTx/>
              <a:buNone/>
            </a:pPr>
            <a:r>
              <a:rPr lang="cs-CZ" altLang="cs-CZ" sz="2000"/>
              <a:t>c) Dálný Východ – špatně dostupná oblast. Naleziště zlata, diamantů, rud a rybolov.</a:t>
            </a:r>
          </a:p>
          <a:p>
            <a:pPr>
              <a:lnSpc>
                <a:spcPct val="80000"/>
              </a:lnSpc>
            </a:pPr>
            <a:r>
              <a:rPr lang="cs-CZ" altLang="cs-CZ" sz="2000"/>
              <a:t>Celé jižní území propojuje TRAM (Moskva – Vladivostok 9438 km) zde je soustředěna většina osídlení.</a:t>
            </a:r>
          </a:p>
        </p:txBody>
      </p:sp>
      <p:pic>
        <p:nvPicPr>
          <p:cNvPr id="6149" name="Picture 5" descr="10">
            <a:hlinkClick r:id="rId2" action="ppaction://hlinksldjump"/>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00563" y="765175"/>
            <a:ext cx="4175125" cy="32131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7" descr="vlak_rossiya">
            <a:hlinkClick r:id="rId2" action="ppaction://hlinksldjump"/>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72000" y="4221163"/>
            <a:ext cx="4249738" cy="23574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675872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79388" y="260350"/>
            <a:ext cx="8785225" cy="6337300"/>
          </a:xfrm>
        </p:spPr>
        <p:txBody>
          <a:bodyPr/>
          <a:lstStyle/>
          <a:p>
            <a:endParaRPr lang="cs-CZ" altLang="cs-CZ" sz="2800" dirty="0"/>
          </a:p>
        </p:txBody>
      </p:sp>
      <p:pic>
        <p:nvPicPr>
          <p:cNvPr id="2" name="Obrázek 1"/>
          <p:cNvPicPr>
            <a:picLocks noChangeAspect="1"/>
          </p:cNvPicPr>
          <p:nvPr/>
        </p:nvPicPr>
        <p:blipFill>
          <a:blip r:embed="rId2"/>
          <a:stretch>
            <a:fillRect/>
          </a:stretch>
        </p:blipFill>
        <p:spPr>
          <a:xfrm>
            <a:off x="10455" y="20152"/>
            <a:ext cx="8954157" cy="6837848"/>
          </a:xfrm>
          <a:prstGeom prst="rect">
            <a:avLst/>
          </a:prstGeom>
        </p:spPr>
      </p:pic>
    </p:spTree>
    <p:extLst>
      <p:ext uri="{BB962C8B-B14F-4D97-AF65-F5344CB8AC3E}">
        <p14:creationId xmlns:p14="http://schemas.microsoft.com/office/powerpoint/2010/main" val="25892559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0" y="0"/>
            <a:ext cx="9144000" cy="6858000"/>
          </a:xfrm>
          <a:prstGeom prst="rect">
            <a:avLst/>
          </a:prstGeom>
        </p:spPr>
      </p:pic>
      <p:sp>
        <p:nvSpPr>
          <p:cNvPr id="6147" name="Rectangle 3"/>
          <p:cNvSpPr>
            <a:spLocks noGrp="1" noChangeArrowheads="1"/>
          </p:cNvSpPr>
          <p:nvPr>
            <p:ph type="body" idx="1"/>
          </p:nvPr>
        </p:nvSpPr>
        <p:spPr>
          <a:xfrm>
            <a:off x="179388" y="260350"/>
            <a:ext cx="8785225" cy="6337300"/>
          </a:xfrm>
        </p:spPr>
        <p:txBody>
          <a:bodyPr/>
          <a:lstStyle/>
          <a:p>
            <a:endParaRPr lang="cs-CZ" altLang="cs-CZ" sz="2800" dirty="0"/>
          </a:p>
        </p:txBody>
      </p:sp>
    </p:spTree>
    <p:extLst>
      <p:ext uri="{BB962C8B-B14F-4D97-AF65-F5344CB8AC3E}">
        <p14:creationId xmlns:p14="http://schemas.microsoft.com/office/powerpoint/2010/main" val="3018491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0" y="0"/>
            <a:ext cx="9144000" cy="7029400"/>
          </a:xfrm>
          <a:prstGeom prst="rect">
            <a:avLst/>
          </a:prstGeom>
        </p:spPr>
      </p:pic>
    </p:spTree>
    <p:extLst>
      <p:ext uri="{BB962C8B-B14F-4D97-AF65-F5344CB8AC3E}">
        <p14:creationId xmlns:p14="http://schemas.microsoft.com/office/powerpoint/2010/main" val="583840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67544" y="1556792"/>
            <a:ext cx="7704856" cy="4434840"/>
          </a:xfrm>
        </p:spPr>
        <p:txBody>
          <a:bodyPr>
            <a:noAutofit/>
          </a:bodyPr>
          <a:lstStyle/>
          <a:p>
            <a:r>
              <a:rPr lang="cs-CZ" sz="2000" dirty="0" smtClean="0">
                <a:latin typeface="Arial" pitchFamily="34" charset="0"/>
                <a:cs typeface="Arial" pitchFamily="34" charset="0"/>
              </a:rPr>
              <a:t>Evropou prochází </a:t>
            </a:r>
            <a:r>
              <a:rPr lang="cs-CZ" sz="2000" b="1" dirty="0" smtClean="0">
                <a:latin typeface="Arial" pitchFamily="34" charset="0"/>
                <a:cs typeface="Arial" pitchFamily="34" charset="0"/>
              </a:rPr>
              <a:t>severní</a:t>
            </a:r>
            <a:r>
              <a:rPr lang="cs-CZ" sz="2000" dirty="0" smtClean="0">
                <a:latin typeface="Arial" pitchFamily="34" charset="0"/>
                <a:cs typeface="Arial" pitchFamily="34" charset="0"/>
              </a:rPr>
              <a:t> </a:t>
            </a:r>
            <a:r>
              <a:rPr lang="cs-CZ" sz="2000" b="1" dirty="0" smtClean="0">
                <a:latin typeface="Arial" pitchFamily="34" charset="0"/>
                <a:cs typeface="Arial" pitchFamily="34" charset="0"/>
              </a:rPr>
              <a:t>polární kruh </a:t>
            </a:r>
            <a:r>
              <a:rPr lang="cs-CZ" sz="2000" dirty="0" smtClean="0">
                <a:latin typeface="Arial" pitchFamily="34" charset="0"/>
                <a:cs typeface="Arial" pitchFamily="34" charset="0"/>
              </a:rPr>
              <a:t>a </a:t>
            </a:r>
            <a:r>
              <a:rPr lang="cs-CZ" sz="2000" b="1" dirty="0" smtClean="0">
                <a:latin typeface="Arial" pitchFamily="34" charset="0"/>
                <a:cs typeface="Arial" pitchFamily="34" charset="0"/>
              </a:rPr>
              <a:t>nultý</a:t>
            </a:r>
            <a:r>
              <a:rPr lang="cs-CZ" sz="2000" dirty="0" smtClean="0">
                <a:latin typeface="Arial" pitchFamily="34" charset="0"/>
                <a:cs typeface="Arial" pitchFamily="34" charset="0"/>
              </a:rPr>
              <a:t> (Greenwichský) </a:t>
            </a:r>
            <a:r>
              <a:rPr lang="cs-CZ" sz="2000" b="1" dirty="0" smtClean="0">
                <a:latin typeface="Arial" pitchFamily="34" charset="0"/>
                <a:cs typeface="Arial" pitchFamily="34" charset="0"/>
              </a:rPr>
              <a:t>poledník</a:t>
            </a:r>
            <a:r>
              <a:rPr lang="cs-CZ" sz="2000" dirty="0" smtClean="0">
                <a:latin typeface="Arial" pitchFamily="34" charset="0"/>
                <a:cs typeface="Arial" pitchFamily="34" charset="0"/>
              </a:rPr>
              <a:t> </a:t>
            </a:r>
          </a:p>
          <a:p>
            <a:pPr>
              <a:buNone/>
            </a:pPr>
            <a:endParaRPr lang="cs-CZ" sz="1200" dirty="0" smtClean="0">
              <a:latin typeface="Arial" pitchFamily="34" charset="0"/>
              <a:cs typeface="Arial" pitchFamily="34" charset="0"/>
            </a:endParaRPr>
          </a:p>
          <a:p>
            <a:pPr>
              <a:buNone/>
            </a:pPr>
            <a:endParaRPr lang="cs-CZ" sz="2000" i="1" dirty="0" smtClean="0">
              <a:solidFill>
                <a:srgbClr val="C00000"/>
              </a:solidFill>
              <a:latin typeface="Arial" pitchFamily="34" charset="0"/>
              <a:cs typeface="Arial" pitchFamily="34" charset="0"/>
            </a:endParaRPr>
          </a:p>
          <a:p>
            <a:pPr>
              <a:buNone/>
            </a:pPr>
            <a:endParaRPr lang="cs-CZ" sz="2000" i="1" dirty="0" smtClean="0">
              <a:solidFill>
                <a:srgbClr val="C00000"/>
              </a:solidFill>
              <a:latin typeface="Arial" pitchFamily="34" charset="0"/>
              <a:cs typeface="Arial" pitchFamily="34" charset="0"/>
            </a:endParaRPr>
          </a:p>
          <a:p>
            <a:r>
              <a:rPr lang="cs-CZ" sz="2000" dirty="0" smtClean="0">
                <a:latin typeface="Arial" pitchFamily="34" charset="0"/>
                <a:cs typeface="Arial" pitchFamily="34" charset="0"/>
              </a:rPr>
              <a:t>severní polární kruh </a:t>
            </a:r>
          </a:p>
          <a:p>
            <a:pPr lvl="1"/>
            <a:r>
              <a:rPr lang="cs-CZ" sz="1800" dirty="0" smtClean="0">
                <a:latin typeface="Arial" pitchFamily="34" charset="0"/>
                <a:cs typeface="Arial" pitchFamily="34" charset="0"/>
              </a:rPr>
              <a:t>Island, Norsko, Švédsko,  </a:t>
            </a:r>
          </a:p>
          <a:p>
            <a:pPr lvl="1">
              <a:buNone/>
            </a:pPr>
            <a:r>
              <a:rPr lang="cs-CZ" sz="1800" dirty="0" smtClean="0">
                <a:latin typeface="Arial" pitchFamily="34" charset="0"/>
                <a:cs typeface="Arial" pitchFamily="34" charset="0"/>
              </a:rPr>
              <a:t>    Finsko, Rusko</a:t>
            </a:r>
          </a:p>
          <a:p>
            <a:r>
              <a:rPr lang="cs-CZ" sz="2000" dirty="0" smtClean="0">
                <a:latin typeface="Arial" pitchFamily="34" charset="0"/>
                <a:cs typeface="Arial" pitchFamily="34" charset="0"/>
              </a:rPr>
              <a:t>nultý poledník </a:t>
            </a:r>
          </a:p>
          <a:p>
            <a:pPr lvl="1"/>
            <a:r>
              <a:rPr lang="cs-CZ" sz="1800" dirty="0" smtClean="0">
                <a:latin typeface="Arial" pitchFamily="34" charset="0"/>
                <a:cs typeface="Arial" pitchFamily="34" charset="0"/>
              </a:rPr>
              <a:t>Velká Británie, Francie, Španělsko</a:t>
            </a:r>
            <a:endParaRPr lang="cs-CZ" sz="1800" dirty="0">
              <a:latin typeface="Arial" pitchFamily="34" charset="0"/>
              <a:cs typeface="Arial" pitchFamily="34" charset="0"/>
            </a:endParaRPr>
          </a:p>
        </p:txBody>
      </p:sp>
      <p:pic>
        <p:nvPicPr>
          <p:cNvPr id="5" name="Zástupný symbol pro obsah 4" descr="Europe_countries_map_en_2[1].png"/>
          <p:cNvPicPr>
            <a:picLocks noGrp="1" noChangeAspect="1"/>
          </p:cNvPicPr>
          <p:nvPr>
            <p:ph sz="half" idx="2"/>
          </p:nvPr>
        </p:nvPicPr>
        <p:blipFill>
          <a:blip r:embed="rId3" cstate="print"/>
          <a:stretch>
            <a:fillRect/>
          </a:stretch>
        </p:blipFill>
        <p:spPr>
          <a:xfrm>
            <a:off x="4716016" y="3068960"/>
            <a:ext cx="4246581" cy="3453770"/>
          </a:xfrm>
          <a:ln>
            <a:solidFill>
              <a:schemeClr val="accent1"/>
            </a:solidFill>
          </a:ln>
          <a:effectLst>
            <a:outerShdw blurRad="63500" sx="102000" sy="102000" algn="ctr" rotWithShape="0">
              <a:prstClr val="black">
                <a:alpha val="40000"/>
              </a:prstClr>
            </a:outerShdw>
          </a:effectLst>
        </p:spPr>
      </p:pic>
      <p:sp>
        <p:nvSpPr>
          <p:cNvPr id="7" name="AutoShape 5"/>
          <p:cNvSpPr>
            <a:spLocks noChangeArrowheads="1"/>
          </p:cNvSpPr>
          <p:nvPr/>
        </p:nvSpPr>
        <p:spPr bwMode="auto">
          <a:xfrm>
            <a:off x="395536" y="260648"/>
            <a:ext cx="8488907" cy="955344"/>
          </a:xfrm>
          <a:prstGeom prst="roundRect">
            <a:avLst>
              <a:gd name="adj" fmla="val 50000"/>
            </a:avLst>
          </a:prstGeom>
          <a:solidFill>
            <a:schemeClr val="bg2">
              <a:lumMod val="90000"/>
            </a:schemeClr>
          </a:solidFill>
          <a:ln w="76200">
            <a:solidFill>
              <a:schemeClr val="bg2">
                <a:lumMod val="50000"/>
              </a:schemeClr>
            </a:solidFill>
            <a:round/>
            <a:headEnd/>
            <a:tailEnd/>
          </a:ln>
          <a:effectLst/>
        </p:spPr>
        <p:txBody>
          <a:bodyPr wrap="none" anchor="ctr"/>
          <a:lstStyle/>
          <a:p>
            <a:pPr>
              <a:defRPr/>
            </a:pPr>
            <a:r>
              <a:rPr lang="cs-CZ" sz="2800" b="1" dirty="0" smtClean="0">
                <a:ln>
                  <a:solidFill>
                    <a:srgbClr val="DBF5F9">
                      <a:lumMod val="25000"/>
                    </a:srgbClr>
                  </a:solidFill>
                </a:ln>
                <a:solidFill>
                  <a:srgbClr val="DBF5F9">
                    <a:lumMod val="25000"/>
                  </a:srgbClr>
                </a:solidFill>
                <a:latin typeface="Arial Black" pitchFamily="34" charset="0"/>
              </a:rPr>
              <a:t>EVROPA – POLOHA</a:t>
            </a:r>
            <a:endParaRPr lang="cs-CZ" sz="2800" b="1" dirty="0">
              <a:ln>
                <a:solidFill>
                  <a:srgbClr val="DBF5F9">
                    <a:lumMod val="25000"/>
                  </a:srgbClr>
                </a:solidFill>
              </a:ln>
              <a:solidFill>
                <a:srgbClr val="DBF5F9">
                  <a:lumMod val="25000"/>
                </a:srgbClr>
              </a:solidFill>
              <a:latin typeface="Arial Black" pitchFamily="34" charset="0"/>
            </a:endParaRPr>
          </a:p>
        </p:txBody>
      </p:sp>
      <p:pic>
        <p:nvPicPr>
          <p:cNvPr id="9" name="Picture 2" descr="C:\Documents and Settings\Iva\Local Settings\Temporary Internet Files\Content.IE5\2YCVNOQ7\MCj03501220000[1].wmf"/>
          <p:cNvPicPr>
            <a:picLocks noChangeAspect="1" noChangeArrowheads="1"/>
          </p:cNvPicPr>
          <p:nvPr/>
        </p:nvPicPr>
        <p:blipFill>
          <a:blip r:embed="rId4" cstate="print"/>
          <a:srcRect/>
          <a:stretch>
            <a:fillRect/>
          </a:stretch>
        </p:blipFill>
        <p:spPr bwMode="auto">
          <a:xfrm>
            <a:off x="8172400" y="1412776"/>
            <a:ext cx="773112" cy="911225"/>
          </a:xfrm>
          <a:prstGeom prst="rect">
            <a:avLst/>
          </a:prstGeom>
          <a:noFill/>
          <a:ln w="9525">
            <a:noFill/>
            <a:miter lim="800000"/>
            <a:headEnd/>
            <a:tailEnd/>
          </a:ln>
        </p:spPr>
      </p:pic>
      <p:cxnSp>
        <p:nvCxnSpPr>
          <p:cNvPr id="16" name="Přímá spojovací čára 15"/>
          <p:cNvCxnSpPr/>
          <p:nvPr/>
        </p:nvCxnSpPr>
        <p:spPr>
          <a:xfrm flipH="1">
            <a:off x="5508104" y="3068960"/>
            <a:ext cx="504056" cy="34563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Volný tvar 18"/>
          <p:cNvSpPr/>
          <p:nvPr/>
        </p:nvSpPr>
        <p:spPr>
          <a:xfrm>
            <a:off x="4788024" y="3068960"/>
            <a:ext cx="3207224" cy="634621"/>
          </a:xfrm>
          <a:custGeom>
            <a:avLst/>
            <a:gdLst>
              <a:gd name="connsiteX0" fmla="*/ 0 w 3207224"/>
              <a:gd name="connsiteY0" fmla="*/ 40944 h 634621"/>
              <a:gd name="connsiteX1" fmla="*/ 1746913 w 3207224"/>
              <a:gd name="connsiteY1" fmla="*/ 627797 h 634621"/>
              <a:gd name="connsiteX2" fmla="*/ 3207224 w 3207224"/>
              <a:gd name="connsiteY2" fmla="*/ 0 h 634621"/>
            </a:gdLst>
            <a:ahLst/>
            <a:cxnLst>
              <a:cxn ang="0">
                <a:pos x="connsiteX0" y="connsiteY0"/>
              </a:cxn>
              <a:cxn ang="0">
                <a:pos x="connsiteX1" y="connsiteY1"/>
              </a:cxn>
              <a:cxn ang="0">
                <a:pos x="connsiteX2" y="connsiteY2"/>
              </a:cxn>
            </a:cxnLst>
            <a:rect l="l" t="t" r="r" b="b"/>
            <a:pathLst>
              <a:path w="3207224" h="634621">
                <a:moveTo>
                  <a:pt x="0" y="40944"/>
                </a:moveTo>
                <a:cubicBezTo>
                  <a:pt x="606188" y="337782"/>
                  <a:pt x="1212376" y="634621"/>
                  <a:pt x="1746913" y="627797"/>
                </a:cubicBezTo>
                <a:cubicBezTo>
                  <a:pt x="2281450" y="620973"/>
                  <a:pt x="2744337" y="310486"/>
                  <a:pt x="3207224"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solidFill>
                <a:prstClr val="black"/>
              </a:solidFill>
            </a:endParaRPr>
          </a:p>
        </p:txBody>
      </p:sp>
    </p:spTree>
    <p:extLst>
      <p:ext uri="{BB962C8B-B14F-4D97-AF65-F5344CB8AC3E}">
        <p14:creationId xmlns:p14="http://schemas.microsoft.com/office/powerpoint/2010/main" val="366716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linds(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linds(horizontal)">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6894" y="16592"/>
            <a:ext cx="9117105" cy="6841408"/>
          </a:xfrm>
          <a:prstGeom prst="rect">
            <a:avLst/>
          </a:prstGeom>
        </p:spPr>
      </p:pic>
    </p:spTree>
    <p:extLst>
      <p:ext uri="{BB962C8B-B14F-4D97-AF65-F5344CB8AC3E}">
        <p14:creationId xmlns:p14="http://schemas.microsoft.com/office/powerpoint/2010/main" val="2143093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79388" y="260350"/>
            <a:ext cx="8785225" cy="6337300"/>
          </a:xfrm>
        </p:spPr>
        <p:txBody>
          <a:bodyPr>
            <a:normAutofit/>
          </a:bodyPr>
          <a:lstStyle/>
          <a:p>
            <a:r>
              <a:rPr lang="cs-CZ" altLang="cs-CZ" sz="2800" i="1" dirty="0">
                <a:solidFill>
                  <a:srgbClr val="FF0000"/>
                </a:solidFill>
              </a:rPr>
              <a:t>Bělorusko</a:t>
            </a:r>
            <a:r>
              <a:rPr lang="cs-CZ" altLang="cs-CZ" sz="2800" dirty="0"/>
              <a:t> (Minsk): tvrdě zkoušená za II. světové války (vypáleno asi 9000 vesnic), chemický průmysl, zpracování dřeva.</a:t>
            </a:r>
          </a:p>
          <a:p>
            <a:r>
              <a:rPr lang="cs-CZ" altLang="cs-CZ" sz="2800" i="1" dirty="0">
                <a:solidFill>
                  <a:srgbClr val="FF0000"/>
                </a:solidFill>
              </a:rPr>
              <a:t>Ukrajina</a:t>
            </a:r>
            <a:r>
              <a:rPr lang="cs-CZ" altLang="cs-CZ" sz="2800" dirty="0"/>
              <a:t> (Kyjev): druhá nejrozlehlejší země Evropy, stepi=zemědělství, splavný Dněpr, Donbas=průmyslová oblast </a:t>
            </a:r>
            <a:endParaRPr lang="cs-CZ" altLang="cs-CZ" sz="2800" dirty="0" smtClean="0"/>
          </a:p>
          <a:p>
            <a:r>
              <a:rPr lang="cs-CZ" altLang="cs-CZ" sz="2800" dirty="0"/>
              <a:t>Zakarpatská </a:t>
            </a:r>
            <a:r>
              <a:rPr lang="cs-CZ" altLang="cs-CZ" sz="2800" dirty="0" smtClean="0"/>
              <a:t>Ukrajina - předpoklady </a:t>
            </a:r>
            <a:r>
              <a:rPr lang="cs-CZ" altLang="cs-CZ" sz="2800" dirty="0"/>
              <a:t>pro cestovní ruch</a:t>
            </a:r>
          </a:p>
          <a:p>
            <a:r>
              <a:rPr lang="cs-CZ" altLang="cs-CZ" sz="2800" dirty="0"/>
              <a:t>Těžba </a:t>
            </a:r>
            <a:r>
              <a:rPr lang="cs-CZ" altLang="cs-CZ" sz="2800" dirty="0" smtClean="0"/>
              <a:t>dřeva, Menšiny </a:t>
            </a:r>
            <a:r>
              <a:rPr lang="cs-CZ" altLang="cs-CZ" sz="2800" dirty="0"/>
              <a:t>(Maďaři, Slováci, Židé)</a:t>
            </a:r>
          </a:p>
          <a:p>
            <a:r>
              <a:rPr lang="cs-CZ" altLang="cs-CZ" sz="2800" dirty="0" smtClean="0"/>
              <a:t>Užhorod, Lvov </a:t>
            </a:r>
            <a:r>
              <a:rPr lang="cs-CZ" altLang="cs-CZ" sz="2800" dirty="0"/>
              <a:t>– dříve součást Polska</a:t>
            </a:r>
          </a:p>
          <a:p>
            <a:r>
              <a:rPr lang="cs-CZ" altLang="cs-CZ" sz="2800" dirty="0"/>
              <a:t>Oděsa – největší </a:t>
            </a:r>
            <a:r>
              <a:rPr lang="cs-CZ" altLang="cs-CZ" sz="2800" dirty="0" smtClean="0"/>
              <a:t>přístav</a:t>
            </a:r>
            <a:endParaRPr lang="cs-CZ" altLang="cs-CZ" sz="2800" dirty="0"/>
          </a:p>
        </p:txBody>
      </p:sp>
    </p:spTree>
    <p:extLst>
      <p:ext uri="{BB962C8B-B14F-4D97-AF65-F5344CB8AC3E}">
        <p14:creationId xmlns:p14="http://schemas.microsoft.com/office/powerpoint/2010/main" val="28918839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0" y="228600"/>
            <a:ext cx="7772400" cy="914400"/>
          </a:xfrm>
        </p:spPr>
        <p:txBody>
          <a:bodyPr/>
          <a:lstStyle/>
          <a:p>
            <a:r>
              <a:rPr lang="pl-PL" b="1" i="1" dirty="0" smtClean="0"/>
              <a:t>Białowieski Park Narodowy</a:t>
            </a:r>
            <a:endParaRPr lang="cs-CZ" dirty="0"/>
          </a:p>
        </p:txBody>
      </p:sp>
      <p:sp>
        <p:nvSpPr>
          <p:cNvPr id="3" name="Zástupný symbol pro obsah 2"/>
          <p:cNvSpPr>
            <a:spLocks noGrp="1"/>
          </p:cNvSpPr>
          <p:nvPr>
            <p:ph idx="1"/>
          </p:nvPr>
        </p:nvSpPr>
        <p:spPr>
          <a:xfrm>
            <a:off x="38636" y="980728"/>
            <a:ext cx="6045531" cy="5288760"/>
          </a:xfrm>
        </p:spPr>
        <p:txBody>
          <a:bodyPr>
            <a:noAutofit/>
          </a:bodyPr>
          <a:lstStyle/>
          <a:p>
            <a:pPr algn="just"/>
            <a:r>
              <a:rPr lang="cs-CZ" sz="2800" dirty="0">
                <a:solidFill>
                  <a:schemeClr val="tx2"/>
                </a:solidFill>
              </a:rPr>
              <a:t>je běloruský a polský národní park</a:t>
            </a:r>
            <a:r>
              <a:rPr lang="cs-CZ" sz="2800" dirty="0"/>
              <a:t>. Na polské straně se rozkládá v Podleském vojvodství a na běloruské straně v Brestské a </a:t>
            </a:r>
            <a:r>
              <a:rPr lang="cs-CZ" sz="2800" dirty="0" err="1"/>
              <a:t>Hrodenské</a:t>
            </a:r>
            <a:r>
              <a:rPr lang="cs-CZ" sz="2800" dirty="0"/>
              <a:t> </a:t>
            </a:r>
            <a:r>
              <a:rPr lang="cs-CZ" sz="2800" dirty="0" smtClean="0"/>
              <a:t>oblasti.</a:t>
            </a:r>
            <a:endParaRPr lang="cs-CZ" sz="2800" dirty="0"/>
          </a:p>
          <a:p>
            <a:pPr algn="just"/>
            <a:r>
              <a:rPr lang="cs-CZ" sz="2800" dirty="0"/>
              <a:t>Obě části na sebe plynule navazují, ale hranice mezi nimi je pro lidi i větší zvěř neprostupná</a:t>
            </a:r>
            <a:r>
              <a:rPr lang="cs-CZ" sz="2800" dirty="0" smtClean="0"/>
              <a:t>.</a:t>
            </a:r>
          </a:p>
          <a:p>
            <a:pPr algn="just"/>
            <a:r>
              <a:rPr lang="cs-CZ" sz="2800" dirty="0" smtClean="0"/>
              <a:t> </a:t>
            </a:r>
            <a:r>
              <a:rPr lang="cs-CZ" sz="2800" dirty="0"/>
              <a:t>Předmětem ochrany je v tomto parku původní </a:t>
            </a:r>
            <a:r>
              <a:rPr lang="cs-CZ" sz="2800" dirty="0" err="1" smtClean="0"/>
              <a:t>Bělověžský</a:t>
            </a:r>
            <a:r>
              <a:rPr lang="cs-CZ" sz="2800" dirty="0" smtClean="0"/>
              <a:t> </a:t>
            </a:r>
            <a:r>
              <a:rPr lang="cs-CZ" sz="2800" dirty="0"/>
              <a:t>prales a populace zubra evropského a jiných divokých zvířat</a:t>
            </a:r>
            <a:r>
              <a:rPr lang="cs-CZ" sz="2800" dirty="0" smtClean="0"/>
              <a:t>.</a:t>
            </a:r>
          </a:p>
          <a:p>
            <a:pPr algn="just"/>
            <a:r>
              <a:rPr lang="cs-CZ" sz="2800" dirty="0" smtClean="0"/>
              <a:t> </a:t>
            </a:r>
            <a:r>
              <a:rPr lang="cs-CZ" sz="2800" dirty="0"/>
              <a:t>Park je tzv. biosférickou rezervací UNESCO.</a:t>
            </a:r>
            <a:endParaRPr lang="cs-CZ" sz="2800" dirty="0" smtClean="0"/>
          </a:p>
        </p:txBody>
      </p:sp>
      <p:pic>
        <p:nvPicPr>
          <p:cNvPr id="5" name="Obrázek 4"/>
          <p:cNvPicPr>
            <a:picLocks noChangeAspect="1"/>
          </p:cNvPicPr>
          <p:nvPr/>
        </p:nvPicPr>
        <p:blipFill>
          <a:blip r:embed="rId2"/>
          <a:stretch>
            <a:fillRect/>
          </a:stretch>
        </p:blipFill>
        <p:spPr>
          <a:xfrm>
            <a:off x="6228184" y="1143000"/>
            <a:ext cx="2671564" cy="3942184"/>
          </a:xfrm>
          <a:prstGeom prst="rect">
            <a:avLst/>
          </a:prstGeom>
        </p:spPr>
      </p:pic>
    </p:spTree>
    <p:extLst>
      <p:ext uri="{BB962C8B-B14F-4D97-AF65-F5344CB8AC3E}">
        <p14:creationId xmlns:p14="http://schemas.microsoft.com/office/powerpoint/2010/main" val="2612542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683568" y="157957"/>
            <a:ext cx="8229600" cy="1143000"/>
          </a:xfrm>
        </p:spPr>
        <p:txBody>
          <a:bodyPr/>
          <a:lstStyle/>
          <a:p>
            <a:pPr eaLnBrk="1" hangingPunct="1"/>
            <a:r>
              <a:rPr lang="cs-CZ" altLang="cs-CZ" dirty="0" smtClean="0">
                <a:solidFill>
                  <a:srgbClr val="FF0000"/>
                </a:solidFill>
              </a:rPr>
              <a:t>Ukrajina - Černobyl</a:t>
            </a:r>
            <a:endParaRPr lang="cs-CZ" altLang="cs-CZ" dirty="0" smtClean="0">
              <a:solidFill>
                <a:srgbClr val="FF0000"/>
              </a:solidFill>
            </a:endParaRPr>
          </a:p>
        </p:txBody>
      </p:sp>
      <p:sp>
        <p:nvSpPr>
          <p:cNvPr id="10243" name="Zástupný symbol pro obsah 2"/>
          <p:cNvSpPr>
            <a:spLocks noGrp="1"/>
          </p:cNvSpPr>
          <p:nvPr>
            <p:ph idx="1"/>
          </p:nvPr>
        </p:nvSpPr>
        <p:spPr>
          <a:xfrm>
            <a:off x="179388" y="1341438"/>
            <a:ext cx="8362950" cy="4695825"/>
          </a:xfrm>
        </p:spPr>
        <p:txBody>
          <a:bodyPr/>
          <a:lstStyle/>
          <a:p>
            <a:pPr eaLnBrk="1" hangingPunct="1">
              <a:buFont typeface="Wingdings" panose="05000000000000000000" pitchFamily="2" charset="2"/>
              <a:buChar char="§"/>
            </a:pPr>
            <a:r>
              <a:rPr lang="cs-CZ" altLang="cs-CZ" smtClean="0"/>
              <a:t>Výbuch v jaderné elektrárně v roce 1986</a:t>
            </a:r>
          </a:p>
          <a:p>
            <a:pPr eaLnBrk="1" hangingPunct="1">
              <a:buFont typeface="Wingdings" panose="05000000000000000000" pitchFamily="2" charset="2"/>
              <a:buChar char="§"/>
            </a:pPr>
            <a:r>
              <a:rPr lang="cs-CZ" altLang="cs-CZ" smtClean="0"/>
              <a:t>Utajení v rámci východního bloku</a:t>
            </a:r>
          </a:p>
          <a:p>
            <a:pPr eaLnBrk="1" hangingPunct="1">
              <a:buFont typeface="Wingdings" panose="05000000000000000000" pitchFamily="2" charset="2"/>
              <a:buChar char="§"/>
            </a:pPr>
            <a:r>
              <a:rPr lang="cs-CZ" altLang="cs-CZ" smtClean="0"/>
              <a:t>Postiženo 1,5 mil. lidí</a:t>
            </a:r>
          </a:p>
          <a:p>
            <a:pPr eaLnBrk="1" hangingPunct="1">
              <a:buFont typeface="Wingdings" panose="05000000000000000000" pitchFamily="2" charset="2"/>
              <a:buChar char="§"/>
            </a:pPr>
            <a:r>
              <a:rPr lang="cs-CZ" altLang="cs-CZ" smtClean="0"/>
              <a:t>Mutace organismů</a:t>
            </a:r>
          </a:p>
          <a:p>
            <a:pPr eaLnBrk="1" hangingPunct="1">
              <a:buFont typeface="Wingdings" panose="05000000000000000000" pitchFamily="2" charset="2"/>
              <a:buChar char="§"/>
            </a:pPr>
            <a:r>
              <a:rPr lang="cs-CZ" altLang="cs-CZ" smtClean="0"/>
              <a:t>Potřeba oprav</a:t>
            </a:r>
          </a:p>
          <a:p>
            <a:pPr eaLnBrk="1" hangingPunct="1">
              <a:buFont typeface="Wingdings" panose="05000000000000000000" pitchFamily="2" charset="2"/>
              <a:buChar char="§"/>
            </a:pPr>
            <a:endParaRPr lang="cs-CZ" altLang="cs-CZ" smtClean="0"/>
          </a:p>
          <a:p>
            <a:pPr eaLnBrk="1" hangingPunct="1">
              <a:buFont typeface="Wingdings" panose="05000000000000000000" pitchFamily="2" charset="2"/>
              <a:buChar char="§"/>
            </a:pPr>
            <a:endParaRPr lang="cs-CZ" altLang="cs-CZ" smtClean="0"/>
          </a:p>
        </p:txBody>
      </p:sp>
      <p:pic>
        <p:nvPicPr>
          <p:cNvPr id="10244" name="Picture 2" descr="http://farm4.staticflickr.com/3320/3559514024_bb335c0af3_z.jpg?zz=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2492375"/>
            <a:ext cx="536416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http://farm4.staticflickr.com/3620/3559513848_0608c9a6aa_z.jpg?z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6338"/>
            <a:ext cx="39243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525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ph type="title" idx="4294967295"/>
          </p:nvPr>
        </p:nvSpPr>
        <p:spPr>
          <a:xfrm>
            <a:off x="457200" y="244475"/>
            <a:ext cx="8385175" cy="881063"/>
          </a:xfrm>
          <a:noFill/>
        </p:spPr>
        <p:txBody>
          <a:bodyPr/>
          <a:lstStyle/>
          <a:p>
            <a:r>
              <a:rPr lang="cs-CZ" altLang="cs-CZ" sz="3200" dirty="0" smtClean="0">
                <a:effectLst/>
                <a:latin typeface="Arial" panose="020B0604020202020204" pitchFamily="34" charset="0"/>
              </a:rPr>
              <a:t>Moldavsko - Kišiněv </a:t>
            </a:r>
            <a:br>
              <a:rPr lang="cs-CZ" altLang="cs-CZ" sz="3200" dirty="0" smtClean="0">
                <a:effectLst/>
                <a:latin typeface="Arial" panose="020B0604020202020204" pitchFamily="34" charset="0"/>
              </a:rPr>
            </a:br>
            <a:r>
              <a:rPr lang="cs-CZ" altLang="cs-CZ" sz="3200" dirty="0" smtClean="0">
                <a:effectLst/>
                <a:latin typeface="Arial" panose="020B0604020202020204" pitchFamily="34" charset="0"/>
              </a:rPr>
              <a:t>památník </a:t>
            </a:r>
            <a:r>
              <a:rPr lang="cs-CZ" altLang="cs-CZ" sz="3200" dirty="0" smtClean="0">
                <a:effectLst/>
                <a:latin typeface="Arial" panose="020B0604020202020204" pitchFamily="34" charset="0"/>
              </a:rPr>
              <a:t>obětem 2. sv. války</a:t>
            </a:r>
          </a:p>
        </p:txBody>
      </p:sp>
      <p:pic>
        <p:nvPicPr>
          <p:cNvPr id="150533" name="Picture 5" descr="Fotka, Foto Kišin&amp;ecaron;v, památník ob&amp;ecaron;tem 2. Sv&amp;ecaron;tové války (Moldavs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96975"/>
            <a:ext cx="7620000" cy="5057775"/>
          </a:xfrm>
          <a:prstGeom prst="rect">
            <a:avLst/>
          </a:prstGeom>
          <a:noFill/>
          <a:extLst>
            <a:ext uri="{909E8E84-426E-40DD-AFC4-6F175D3DCCD1}">
              <a14:hiddenFill xmlns:a14="http://schemas.microsoft.com/office/drawing/2010/main">
                <a:solidFill>
                  <a:srgbClr val="FFFFFF"/>
                </a:solidFill>
              </a14:hiddenFill>
            </a:ext>
          </a:extLst>
        </p:spPr>
      </p:pic>
      <p:sp>
        <p:nvSpPr>
          <p:cNvPr id="12291" name="Rectangle 3"/>
          <p:cNvSpPr>
            <a:spLocks noRot="1" noChangeArrowheads="1"/>
          </p:cNvSpPr>
          <p:nvPr/>
        </p:nvSpPr>
        <p:spPr bwMode="auto">
          <a:xfrm>
            <a:off x="3203575" y="6308725"/>
            <a:ext cx="3455988"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fontAlgn="base" hangingPunct="1">
              <a:lnSpc>
                <a:spcPct val="80000"/>
              </a:lnSpc>
              <a:spcAft>
                <a:spcPct val="0"/>
              </a:spcAft>
              <a:buClr>
                <a:srgbClr val="99FF66"/>
              </a:buClr>
              <a:buFont typeface="Wingdings" panose="05000000000000000000" pitchFamily="2" charset="2"/>
              <a:buNone/>
            </a:pPr>
            <a:endParaRPr lang="cs-CZ" altLang="cs-CZ" sz="1400" dirty="0" smtClean="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114254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ph type="title" idx="4294967295"/>
          </p:nvPr>
        </p:nvSpPr>
        <p:spPr>
          <a:xfrm>
            <a:off x="457200" y="244475"/>
            <a:ext cx="8385175" cy="881063"/>
          </a:xfrm>
          <a:noFill/>
        </p:spPr>
        <p:txBody>
          <a:bodyPr/>
          <a:lstStyle/>
          <a:p>
            <a:r>
              <a:rPr lang="cs-CZ" altLang="cs-CZ" smtClean="0">
                <a:effectLst/>
                <a:latin typeface="Arial" panose="020B0604020202020204" pitchFamily="34" charset="0"/>
              </a:rPr>
              <a:t>Kišiněvská katedrála</a:t>
            </a:r>
          </a:p>
        </p:txBody>
      </p:sp>
      <p:pic>
        <p:nvPicPr>
          <p:cNvPr id="147461" name="Picture 5" descr="Fotka, Foto Kišin&amp;ecaron;vská katedrála (Moldavs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25538"/>
            <a:ext cx="7620000" cy="5391150"/>
          </a:xfrm>
          <a:prstGeom prst="rect">
            <a:avLst/>
          </a:prstGeom>
          <a:noFill/>
          <a:extLst>
            <a:ext uri="{909E8E84-426E-40DD-AFC4-6F175D3DCCD1}">
              <a14:hiddenFill xmlns:a14="http://schemas.microsoft.com/office/drawing/2010/main">
                <a:solidFill>
                  <a:srgbClr val="FFFFFF"/>
                </a:solidFill>
              </a14:hiddenFill>
            </a:ext>
          </a:extLst>
        </p:spPr>
      </p:pic>
      <p:sp>
        <p:nvSpPr>
          <p:cNvPr id="12291" name="Rectangle 3"/>
          <p:cNvSpPr>
            <a:spLocks noRot="1" noChangeArrowheads="1"/>
          </p:cNvSpPr>
          <p:nvPr/>
        </p:nvSpPr>
        <p:spPr bwMode="auto">
          <a:xfrm>
            <a:off x="3059113" y="6494463"/>
            <a:ext cx="3455987"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80000"/>
              </a:lnSpc>
              <a:buFont typeface="Wingdings" panose="05000000000000000000" pitchFamily="2" charset="2"/>
              <a:buNone/>
            </a:pPr>
            <a:endParaRPr lang="cs-CZ" altLang="cs-CZ" sz="1400" dirty="0">
              <a:effectLst>
                <a:outerShdw blurRad="38100" dist="38100" dir="2700000" algn="tl">
                  <a:srgbClr val="000000"/>
                </a:outerShdw>
              </a:effectLst>
            </a:endParaRPr>
          </a:p>
        </p:txBody>
      </p:sp>
    </p:spTree>
    <p:extLst>
      <p:ext uri="{BB962C8B-B14F-4D97-AF65-F5344CB8AC3E}">
        <p14:creationId xmlns:p14="http://schemas.microsoft.com/office/powerpoint/2010/main" val="4044406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5"/>
          <p:cNvSpPr>
            <a:spLocks noChangeArrowheads="1"/>
          </p:cNvSpPr>
          <p:nvPr/>
        </p:nvSpPr>
        <p:spPr bwMode="auto">
          <a:xfrm>
            <a:off x="395536" y="260648"/>
            <a:ext cx="8488907" cy="955344"/>
          </a:xfrm>
          <a:prstGeom prst="roundRect">
            <a:avLst>
              <a:gd name="adj" fmla="val 50000"/>
            </a:avLst>
          </a:prstGeom>
          <a:solidFill>
            <a:schemeClr val="bg2">
              <a:lumMod val="90000"/>
            </a:schemeClr>
          </a:solidFill>
          <a:ln w="76200">
            <a:solidFill>
              <a:schemeClr val="bg2">
                <a:lumMod val="50000"/>
              </a:schemeClr>
            </a:solidFill>
            <a:round/>
            <a:headEnd/>
            <a:tailEnd/>
          </a:ln>
          <a:effectLst/>
        </p:spPr>
        <p:txBody>
          <a:bodyPr wrap="none" anchor="ctr"/>
          <a:lstStyle/>
          <a:p>
            <a:pPr fontAlgn="auto">
              <a:spcBef>
                <a:spcPts val="0"/>
              </a:spcBef>
              <a:spcAft>
                <a:spcPts val="0"/>
              </a:spcAft>
              <a:defRPr/>
            </a:pPr>
            <a:r>
              <a:rPr lang="cs-CZ" sz="2800" b="1" dirty="0" smtClean="0">
                <a:ln>
                  <a:solidFill>
                    <a:schemeClr val="bg2">
                      <a:lumMod val="25000"/>
                    </a:schemeClr>
                  </a:solidFill>
                </a:ln>
                <a:solidFill>
                  <a:schemeClr val="bg2">
                    <a:lumMod val="25000"/>
                  </a:schemeClr>
                </a:solidFill>
                <a:latin typeface="Arial Black" pitchFamily="34" charset="0"/>
              </a:rPr>
              <a:t>HRANICE EVROPA – ASIE </a:t>
            </a:r>
            <a:endParaRPr lang="cs-CZ" sz="2800" b="1" dirty="0">
              <a:ln>
                <a:solidFill>
                  <a:schemeClr val="bg2">
                    <a:lumMod val="25000"/>
                  </a:schemeClr>
                </a:solidFill>
              </a:ln>
              <a:solidFill>
                <a:schemeClr val="bg2">
                  <a:lumMod val="25000"/>
                </a:schemeClr>
              </a:solidFill>
              <a:latin typeface="Arial Black" pitchFamily="34" charset="0"/>
            </a:endParaRPr>
          </a:p>
        </p:txBody>
      </p:sp>
      <p:pic>
        <p:nvPicPr>
          <p:cNvPr id="11" name="Zástupný symbol pro obsah 10" descr="Evropa_Asie_hranice.jpg"/>
          <p:cNvPicPr>
            <a:picLocks noGrp="1" noChangeAspect="1"/>
          </p:cNvPicPr>
          <p:nvPr>
            <p:ph sz="half" idx="1"/>
          </p:nvPr>
        </p:nvPicPr>
        <p:blipFill>
          <a:blip r:embed="rId3" cstate="print"/>
          <a:stretch>
            <a:fillRect/>
          </a:stretch>
        </p:blipFill>
        <p:spPr>
          <a:xfrm>
            <a:off x="827584" y="2492896"/>
            <a:ext cx="4693612" cy="4130379"/>
          </a:xfrm>
          <a:effectLst>
            <a:outerShdw blurRad="63500" sx="102000" sy="102000" algn="ctr" rotWithShape="0">
              <a:prstClr val="black">
                <a:alpha val="40000"/>
              </a:prstClr>
            </a:outerShdw>
          </a:effectLst>
        </p:spPr>
      </p:pic>
      <p:sp>
        <p:nvSpPr>
          <p:cNvPr id="45" name="Zástupný symbol pro obsah 44"/>
          <p:cNvSpPr>
            <a:spLocks noGrp="1"/>
          </p:cNvSpPr>
          <p:nvPr>
            <p:ph sz="half" idx="2"/>
          </p:nvPr>
        </p:nvSpPr>
        <p:spPr>
          <a:xfrm>
            <a:off x="467544" y="1484784"/>
            <a:ext cx="8136904" cy="936104"/>
          </a:xfrm>
        </p:spPr>
        <p:txBody>
          <a:bodyPr>
            <a:noAutofit/>
          </a:bodyPr>
          <a:lstStyle/>
          <a:p>
            <a:r>
              <a:rPr lang="cs-CZ" sz="2000" dirty="0" smtClean="0">
                <a:latin typeface="Arial" pitchFamily="34" charset="0"/>
                <a:cs typeface="Arial" pitchFamily="34" charset="0"/>
              </a:rPr>
              <a:t>vymezena uměle (dohoda mezi geografy)</a:t>
            </a:r>
          </a:p>
          <a:p>
            <a:pPr>
              <a:spcBef>
                <a:spcPts val="0"/>
              </a:spcBef>
              <a:buNone/>
            </a:pPr>
            <a:endParaRPr lang="cs-CZ" sz="1200" dirty="0" smtClean="0">
              <a:latin typeface="Arial" pitchFamily="34" charset="0"/>
              <a:cs typeface="Arial" pitchFamily="34" charset="0"/>
            </a:endParaRPr>
          </a:p>
        </p:txBody>
      </p:sp>
      <p:sp>
        <p:nvSpPr>
          <p:cNvPr id="5" name="Zaoblený obdélník 4"/>
          <p:cNvSpPr/>
          <p:nvPr/>
        </p:nvSpPr>
        <p:spPr>
          <a:xfrm>
            <a:off x="7020272" y="2276872"/>
            <a:ext cx="864096"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Ural</a:t>
            </a:r>
            <a:endParaRPr lang="cs-CZ" dirty="0">
              <a:solidFill>
                <a:schemeClr val="bg2">
                  <a:lumMod val="25000"/>
                </a:schemeClr>
              </a:solidFill>
              <a:latin typeface="Arial" pitchFamily="34" charset="0"/>
              <a:cs typeface="Arial" pitchFamily="34" charset="0"/>
            </a:endParaRPr>
          </a:p>
        </p:txBody>
      </p:sp>
      <p:sp>
        <p:nvSpPr>
          <p:cNvPr id="14" name="Zaoblený obdélník 13"/>
          <p:cNvSpPr/>
          <p:nvPr/>
        </p:nvSpPr>
        <p:spPr>
          <a:xfrm>
            <a:off x="6156176" y="2780928"/>
            <a:ext cx="1331640"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řeka </a:t>
            </a:r>
            <a:r>
              <a:rPr lang="cs-CZ" dirty="0" err="1" smtClean="0">
                <a:solidFill>
                  <a:schemeClr val="bg2">
                    <a:lumMod val="25000"/>
                  </a:schemeClr>
                </a:solidFill>
                <a:latin typeface="Arial" pitchFamily="34" charset="0"/>
                <a:cs typeface="Arial" pitchFamily="34" charset="0"/>
              </a:rPr>
              <a:t>Emba</a:t>
            </a:r>
            <a:endParaRPr lang="cs-CZ" dirty="0">
              <a:solidFill>
                <a:schemeClr val="bg2">
                  <a:lumMod val="25000"/>
                </a:schemeClr>
              </a:solidFill>
              <a:latin typeface="Arial" pitchFamily="34" charset="0"/>
              <a:cs typeface="Arial" pitchFamily="34" charset="0"/>
            </a:endParaRPr>
          </a:p>
        </p:txBody>
      </p:sp>
      <p:sp>
        <p:nvSpPr>
          <p:cNvPr id="15" name="Zaoblený obdélník 14"/>
          <p:cNvSpPr/>
          <p:nvPr/>
        </p:nvSpPr>
        <p:spPr>
          <a:xfrm>
            <a:off x="6660232" y="3284984"/>
            <a:ext cx="1763688"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Kaspické moře</a:t>
            </a:r>
            <a:endParaRPr lang="cs-CZ" dirty="0">
              <a:solidFill>
                <a:schemeClr val="bg2">
                  <a:lumMod val="25000"/>
                </a:schemeClr>
              </a:solidFill>
              <a:latin typeface="Arial" pitchFamily="34" charset="0"/>
              <a:cs typeface="Arial" pitchFamily="34" charset="0"/>
            </a:endParaRPr>
          </a:p>
        </p:txBody>
      </p:sp>
      <p:sp>
        <p:nvSpPr>
          <p:cNvPr id="16" name="Zaoblený obdélník 15"/>
          <p:cNvSpPr/>
          <p:nvPr/>
        </p:nvSpPr>
        <p:spPr>
          <a:xfrm>
            <a:off x="6444208" y="3789040"/>
            <a:ext cx="1008112"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Kavkaz</a:t>
            </a:r>
            <a:endParaRPr lang="cs-CZ" dirty="0">
              <a:solidFill>
                <a:schemeClr val="bg2">
                  <a:lumMod val="25000"/>
                </a:schemeClr>
              </a:solidFill>
              <a:latin typeface="Arial" pitchFamily="34" charset="0"/>
              <a:cs typeface="Arial" pitchFamily="34" charset="0"/>
            </a:endParaRPr>
          </a:p>
        </p:txBody>
      </p:sp>
      <p:sp>
        <p:nvSpPr>
          <p:cNvPr id="17" name="Zaoblený obdélník 16"/>
          <p:cNvSpPr/>
          <p:nvPr/>
        </p:nvSpPr>
        <p:spPr>
          <a:xfrm>
            <a:off x="6948264" y="4293096"/>
            <a:ext cx="1728192"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Azovské moře</a:t>
            </a:r>
            <a:endParaRPr lang="cs-CZ" dirty="0">
              <a:solidFill>
                <a:schemeClr val="bg2">
                  <a:lumMod val="25000"/>
                </a:schemeClr>
              </a:solidFill>
              <a:latin typeface="Arial" pitchFamily="34" charset="0"/>
              <a:cs typeface="Arial" pitchFamily="34" charset="0"/>
            </a:endParaRPr>
          </a:p>
        </p:txBody>
      </p:sp>
      <p:sp>
        <p:nvSpPr>
          <p:cNvPr id="18" name="Zaoblený obdélník 17"/>
          <p:cNvSpPr/>
          <p:nvPr/>
        </p:nvSpPr>
        <p:spPr>
          <a:xfrm>
            <a:off x="6156176" y="4797152"/>
            <a:ext cx="1440160"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Černé moře</a:t>
            </a:r>
            <a:endParaRPr lang="cs-CZ" dirty="0">
              <a:solidFill>
                <a:schemeClr val="bg2">
                  <a:lumMod val="25000"/>
                </a:schemeClr>
              </a:solidFill>
              <a:latin typeface="Arial" pitchFamily="34" charset="0"/>
              <a:cs typeface="Arial" pitchFamily="34" charset="0"/>
            </a:endParaRPr>
          </a:p>
        </p:txBody>
      </p:sp>
      <p:sp>
        <p:nvSpPr>
          <p:cNvPr id="19" name="Zaoblený obdélník 18"/>
          <p:cNvSpPr/>
          <p:nvPr/>
        </p:nvSpPr>
        <p:spPr>
          <a:xfrm>
            <a:off x="6876256" y="5301208"/>
            <a:ext cx="1584176"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průliv Bospor</a:t>
            </a:r>
            <a:endParaRPr lang="cs-CZ" dirty="0">
              <a:solidFill>
                <a:schemeClr val="bg2">
                  <a:lumMod val="25000"/>
                </a:schemeClr>
              </a:solidFill>
              <a:latin typeface="Arial" pitchFamily="34" charset="0"/>
              <a:cs typeface="Arial" pitchFamily="34" charset="0"/>
            </a:endParaRPr>
          </a:p>
        </p:txBody>
      </p:sp>
      <p:sp>
        <p:nvSpPr>
          <p:cNvPr id="20" name="Zaoblený obdélník 19"/>
          <p:cNvSpPr/>
          <p:nvPr/>
        </p:nvSpPr>
        <p:spPr>
          <a:xfrm>
            <a:off x="6012160" y="5805264"/>
            <a:ext cx="1944216"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průliv Dardanely</a:t>
            </a:r>
            <a:endParaRPr lang="cs-CZ" dirty="0">
              <a:solidFill>
                <a:schemeClr val="bg2">
                  <a:lumMod val="25000"/>
                </a:schemeClr>
              </a:solidFill>
              <a:latin typeface="Arial" pitchFamily="34" charset="0"/>
              <a:cs typeface="Arial" pitchFamily="34" charset="0"/>
            </a:endParaRPr>
          </a:p>
        </p:txBody>
      </p:sp>
      <p:sp>
        <p:nvSpPr>
          <p:cNvPr id="21" name="Zaoblený obdélník 20"/>
          <p:cNvSpPr/>
          <p:nvPr/>
        </p:nvSpPr>
        <p:spPr>
          <a:xfrm>
            <a:off x="6732240" y="6309320"/>
            <a:ext cx="2160240" cy="360040"/>
          </a:xfrm>
          <a:prstGeom prst="roundRect">
            <a:avLst/>
          </a:prstGeom>
          <a:solidFill>
            <a:schemeClr val="bg2">
              <a:lumMod val="90000"/>
            </a:schemeClr>
          </a:solidFill>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smtClean="0">
                <a:solidFill>
                  <a:schemeClr val="bg2">
                    <a:lumMod val="25000"/>
                  </a:schemeClr>
                </a:solidFill>
                <a:latin typeface="Arial" pitchFamily="34" charset="0"/>
                <a:cs typeface="Arial" pitchFamily="34" charset="0"/>
              </a:rPr>
              <a:t>Středozemní moře</a:t>
            </a:r>
            <a:endParaRPr lang="cs-CZ" dirty="0">
              <a:solidFill>
                <a:schemeClr val="bg2">
                  <a:lumMod val="25000"/>
                </a:schemeClr>
              </a:solidFill>
              <a:latin typeface="Arial" pitchFamily="34" charset="0"/>
              <a:cs typeface="Arial" pitchFamily="34" charset="0"/>
            </a:endParaRPr>
          </a:p>
        </p:txBody>
      </p:sp>
      <p:pic>
        <p:nvPicPr>
          <p:cNvPr id="24" name="Picture 2" descr="C:\Documents and Settings\Iva\Local Settings\Temporary Internet Files\Content.IE5\2YCVNOQ7\MCj03501220000[1].wmf"/>
          <p:cNvPicPr>
            <a:picLocks noChangeAspect="1" noChangeArrowheads="1"/>
          </p:cNvPicPr>
          <p:nvPr/>
        </p:nvPicPr>
        <p:blipFill>
          <a:blip r:embed="rId4" cstate="print"/>
          <a:srcRect/>
          <a:stretch>
            <a:fillRect/>
          </a:stretch>
        </p:blipFill>
        <p:spPr bwMode="auto">
          <a:xfrm>
            <a:off x="8172400" y="1412776"/>
            <a:ext cx="773112" cy="911225"/>
          </a:xfrm>
          <a:prstGeom prst="rect">
            <a:avLst/>
          </a:prstGeom>
          <a:noFill/>
          <a:ln w="9525">
            <a:noFill/>
            <a:miter lim="800000"/>
            <a:headEnd/>
            <a:tailEnd/>
          </a:ln>
        </p:spPr>
      </p:pic>
    </p:spTree>
    <p:extLst>
      <p:ext uri="{BB962C8B-B14F-4D97-AF65-F5344CB8AC3E}">
        <p14:creationId xmlns:p14="http://schemas.microsoft.com/office/powerpoint/2010/main" val="2033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1"/>
                                          </p:val>
                                        </p:tav>
                                        <p:tav tm="100000">
                                          <p:val>
                                            <p:strVal val="#ppt_x"/>
                                          </p:val>
                                        </p:tav>
                                      </p:tavLst>
                                    </p:anim>
                                    <p:anim calcmode="lin" valueType="num">
                                      <p:cBhvr>
                                        <p:cTn id="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5">
                                            <p:txEl>
                                              <p:pRg st="0" end="0"/>
                                            </p:txEl>
                                          </p:spTgt>
                                        </p:tgtEl>
                                        <p:attrNameLst>
                                          <p:attrName>style.visibility</p:attrName>
                                        </p:attrNameLst>
                                      </p:cBhvr>
                                      <p:to>
                                        <p:strVal val="visible"/>
                                      </p:to>
                                    </p:set>
                                    <p:animEffect transition="in" filter="blinds(horizontal)">
                                      <p:cBhvr>
                                        <p:cTn id="14" dur="500"/>
                                        <p:tgtEl>
                                          <p:spTgt spid="4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18" grpId="0" animBg="1"/>
      <p:bldP spid="19" grpId="0" animBg="1"/>
      <p:bldP spid="20" grpId="0" animBg="1"/>
      <p:bldP spid="21" grpId="0" animBg="1"/>
    </p:bldLst>
  </p:timing>
</p:sld>
</file>

<file path=ppt/theme/_rels/them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Medián">
  <a:themeElements>
    <a:clrScheme name="Mediá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á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á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4_Tok">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o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o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5_Tok">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o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o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Vrstvy">
  <a:themeElements>
    <a:clrScheme name="Vrstvy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Vrstvy">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rstvy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Vrstvy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Vrstvy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Vrstvy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Vrstvy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Vrstvy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Vrstvy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Vrstvy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Vrstvy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Vrstvy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Vrstvy skla">
  <a:themeElements>
    <a:clrScheme name="Vrstvy skla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Vrstvy skla">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rstvy skla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Vrstvy skla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Vrstvy skla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Vrstvy skla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Vrstvy skla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Vrstvy skla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Vrstvy skla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Vrstvy skla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Tok">
  <a:themeElements>
    <a:clrScheme name="Mediá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To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o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ok">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o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o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Tok">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o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o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2_Tok">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o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o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3_Tok">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o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o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Jmění">
  <a:themeElements>
    <a:clrScheme name="Jmění">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Jmění">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Jmění">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1_Jmění">
  <a:themeElements>
    <a:clrScheme name="Jmění">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Jmění">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Jmění">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8.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diá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Austin</Template>
  <TotalTime>1044</TotalTime>
  <Words>3631</Words>
  <Application>Microsoft Office PowerPoint</Application>
  <PresentationFormat>Předvádění na obrazovce (4:3)</PresentationFormat>
  <Paragraphs>497</Paragraphs>
  <Slides>85</Slides>
  <Notes>26</Notes>
  <HiddenSlides>0</HiddenSlides>
  <MMClips>0</MMClips>
  <ScaleCrop>false</ScaleCrop>
  <HeadingPairs>
    <vt:vector size="6" baseType="variant">
      <vt:variant>
        <vt:lpstr>Použitá písma</vt:lpstr>
      </vt:variant>
      <vt:variant>
        <vt:i4>14</vt:i4>
      </vt:variant>
      <vt:variant>
        <vt:lpstr>Motiv</vt:lpstr>
      </vt:variant>
      <vt:variant>
        <vt:i4>15</vt:i4>
      </vt:variant>
      <vt:variant>
        <vt:lpstr>Nadpisy snímků</vt:lpstr>
      </vt:variant>
      <vt:variant>
        <vt:i4>85</vt:i4>
      </vt:variant>
    </vt:vector>
  </HeadingPairs>
  <TitlesOfParts>
    <vt:vector size="114" baseType="lpstr">
      <vt:lpstr>Microsoft YaHei</vt:lpstr>
      <vt:lpstr>Arial</vt:lpstr>
      <vt:lpstr>Arial Black</vt:lpstr>
      <vt:lpstr>Arial Rounded MT Bold</vt:lpstr>
      <vt:lpstr>Book Antiqua</vt:lpstr>
      <vt:lpstr>Calibri</vt:lpstr>
      <vt:lpstr>Comic Sans MS</vt:lpstr>
      <vt:lpstr>Constantia</vt:lpstr>
      <vt:lpstr>Franklin Gothic Book</vt:lpstr>
      <vt:lpstr>Perpetua</vt:lpstr>
      <vt:lpstr>Times New Roman</vt:lpstr>
      <vt:lpstr>Tw Cen MT</vt:lpstr>
      <vt:lpstr>Wingdings</vt:lpstr>
      <vt:lpstr>Wingdings 2</vt:lpstr>
      <vt:lpstr>Motiv systému Office</vt:lpstr>
      <vt:lpstr>Tok</vt:lpstr>
      <vt:lpstr>1_Tok</vt:lpstr>
      <vt:lpstr>2_Tok</vt:lpstr>
      <vt:lpstr>3_Tok</vt:lpstr>
      <vt:lpstr>Jmění</vt:lpstr>
      <vt:lpstr>1_Jmění</vt:lpstr>
      <vt:lpstr>Výchozí návrh</vt:lpstr>
      <vt:lpstr>1_Výchozí návrh</vt:lpstr>
      <vt:lpstr>Medián</vt:lpstr>
      <vt:lpstr>4_Tok</vt:lpstr>
      <vt:lpstr>5_Tok</vt:lpstr>
      <vt:lpstr>Vrstvy</vt:lpstr>
      <vt:lpstr>1_Vrstvy skla</vt:lpstr>
      <vt:lpstr>6_Tok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Evropa</vt:lpstr>
      <vt:lpstr>Prezentace aplikace PowerPoint</vt:lpstr>
      <vt:lpstr>Prezentace aplikace PowerPoint</vt:lpstr>
      <vt:lpstr>Evropa</vt:lpstr>
      <vt:lpstr>Regionalizace Evropy</vt:lpstr>
      <vt:lpstr>Vymezení regionu</vt:lpstr>
      <vt:lpstr>Severní Evropa</vt:lpstr>
      <vt:lpstr>Co mají společného?</vt:lpstr>
      <vt:lpstr>NORSKO – OSLO (král.)</vt:lpstr>
      <vt:lpstr>ŠVÉDSKO – STOCKHOLM (král.)</vt:lpstr>
      <vt:lpstr>FINSKO – HELSINKI (rep.)</vt:lpstr>
      <vt:lpstr>DÁNSKO – KOBENHAVN (král.)</vt:lpstr>
      <vt:lpstr>ISLAND – REYKJAVÍK (rep.)</vt:lpstr>
      <vt:lpstr>Cestovní ruch</vt:lpstr>
      <vt:lpstr>Území Západní Evropy</vt:lpstr>
      <vt:lpstr>Vymezené území</vt:lpstr>
      <vt:lpstr>Prezentace aplikace PowerPoint</vt:lpstr>
      <vt:lpstr>MONACO</vt:lpstr>
      <vt:lpstr>IRSKO</vt:lpstr>
      <vt:lpstr>LUCEMBURSKO</vt:lpstr>
      <vt:lpstr>NIZOZEMSKO</vt:lpstr>
      <vt:lpstr>FRANCIE</vt:lpstr>
      <vt:lpstr>Prezentace aplikace PowerPoint</vt:lpstr>
      <vt:lpstr>Prezentace aplikace PowerPoint</vt:lpstr>
      <vt:lpstr>Prezentace aplikace PowerPoint</vt:lpstr>
      <vt:lpstr>Prezentace aplikace PowerPoint</vt:lpstr>
      <vt:lpstr>Prezentace aplikace PowerPoint</vt:lpstr>
      <vt:lpstr>Tower Bridge</vt:lpstr>
      <vt:lpstr>St. Paul's Cathedral </vt:lpstr>
      <vt:lpstr>Houses of Parliament</vt:lpstr>
      <vt:lpstr>Tower of London</vt:lpstr>
      <vt:lpstr>Buckinghamský palác</vt:lpstr>
      <vt:lpstr>Londýnské oko</vt:lpstr>
      <vt:lpstr>Vymezení Jižní Evropy</vt:lpstr>
      <vt:lpstr>Jižní Evropa</vt:lpstr>
      <vt:lpstr>Prezentace aplikace PowerPoint</vt:lpstr>
      <vt:lpstr>Prezentace aplikace PowerPoint</vt:lpstr>
      <vt:lpstr>Prezentace aplikace PowerPoint</vt:lpstr>
      <vt:lpstr>Prezentace aplikace PowerPoint</vt:lpstr>
      <vt:lpstr>Prezentace aplikace PowerPoint</vt:lpstr>
      <vt:lpstr>Střední Evropa? Mitteleuropa?</vt:lpstr>
      <vt:lpstr>Polsko</vt:lpstr>
      <vt:lpstr>Prezentace aplikace PowerPoint</vt:lpstr>
      <vt:lpstr>Prezentace aplikace PowerPoint</vt:lpstr>
      <vt:lpstr>Prezentace aplikace PowerPoint</vt:lpstr>
      <vt:lpstr>Slovensko</vt:lpstr>
      <vt:lpstr>Prezentace aplikace PowerPoint</vt:lpstr>
      <vt:lpstr>Prezentace aplikace PowerPoint</vt:lpstr>
      <vt:lpstr>Prezentace aplikace PowerPoint</vt:lpstr>
      <vt:lpstr>Prezentace aplikace PowerPoint</vt:lpstr>
      <vt:lpstr>Prezentace aplikace PowerPoint</vt:lpstr>
      <vt:lpstr>Lázeňství</vt:lpstr>
      <vt:lpstr>Maďarsko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Region Východní Evropa  Rusko, Bělorusko, Ukrajina, Moldavsko nejsou zakresleny Pobaltské státy</vt:lpstr>
      <vt:lpstr>RUSKO</vt:lpstr>
      <vt:lpstr>Rusko, evropská část  - povrch</vt:lpstr>
      <vt:lpstr>Flora a Fauna</vt:lpstr>
      <vt:lpstr>Jezera</vt:lpstr>
      <vt:lpstr>Evropská část</vt:lpstr>
      <vt:lpstr>Asijská část</vt:lpstr>
      <vt:lpstr>Prezentace aplikace PowerPoint</vt:lpstr>
      <vt:lpstr>Prezentace aplikace PowerPoint</vt:lpstr>
      <vt:lpstr>Prezentace aplikace PowerPoint</vt:lpstr>
      <vt:lpstr>Prezentace aplikace PowerPoint</vt:lpstr>
      <vt:lpstr>Prezentace aplikace PowerPoint</vt:lpstr>
      <vt:lpstr>Białowieski Park Narodowy</vt:lpstr>
      <vt:lpstr>Ukrajina - Černobyl</vt:lpstr>
      <vt:lpstr>Moldavsko - Kišiněv  památník obětem 2. sv. války</vt:lpstr>
      <vt:lpstr>Kišiněvská katedrála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Sulgan</dc:creator>
  <cp:lastModifiedBy>kajzar</cp:lastModifiedBy>
  <cp:revision>124</cp:revision>
  <dcterms:created xsi:type="dcterms:W3CDTF">2010-12-13T08:43:02Z</dcterms:created>
  <dcterms:modified xsi:type="dcterms:W3CDTF">2016-02-05T11:14:16Z</dcterms:modified>
</cp:coreProperties>
</file>