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9" r:id="rId4"/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70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2999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Náboženství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Dopad na obchodní komunikaci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02625" y="10776195"/>
            <a:ext cx="6172200" cy="1371600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1028" name="Picture 4" descr="https://upload.wikimedia.org/wikipedia/commons/thumb/8/85/Ichthus.svg/220px-Ichthus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75" y="1764470"/>
            <a:ext cx="2095500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egypt-web.cz/sites/egypt-web.cz/files/styles/zmenit_velikost_hlavni/public/dubai-islam.jpg?itok=-ndSG4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607076"/>
            <a:ext cx="2933700" cy="3026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Výsledek obrázku pro symbol judaismu"/>
          <p:cNvSpPr>
            <a:spLocks noChangeAspect="1" noChangeArrowheads="1"/>
          </p:cNvSpPr>
          <p:nvPr/>
        </p:nvSpPr>
        <p:spPr bwMode="auto">
          <a:xfrm>
            <a:off x="1238250" y="432577"/>
            <a:ext cx="790575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4" name="Picture 10" descr="http://symboly.xrs.cz/img/hexagra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475" y="-13892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kidsweb.de/religionen_spezial/hinduismus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812435"/>
            <a:ext cx="1800225" cy="20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encrypted-tbn0.gstatic.com/images?q=tbn:ANd9GcRWkkqWS44zt0-LkrVh_bkYbZ3KtTvXVMWy516Dp2KGSLvyWXYjJ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894322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Islámské právo </a:t>
            </a:r>
            <a:r>
              <a:rPr lang="cs-CZ" i="1" dirty="0" err="1" smtClean="0">
                <a:solidFill>
                  <a:schemeClr val="tx1"/>
                </a:solidFill>
              </a:rPr>
              <a:t>šaria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 striktně dodržováno v konzervativních státech – Saudská Arábie,Irán, Oman, Jemen, Bahrajn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2 více tolerance – </a:t>
            </a:r>
            <a:r>
              <a:rPr lang="cs-CZ" dirty="0" err="1" smtClean="0"/>
              <a:t>Jordan</a:t>
            </a:r>
            <a:r>
              <a:rPr lang="cs-CZ" dirty="0" smtClean="0"/>
              <a:t>, Egypt, Tunis</a:t>
            </a:r>
          </a:p>
          <a:p>
            <a:endParaRPr lang="cs-CZ" dirty="0" smtClean="0"/>
          </a:p>
          <a:p>
            <a:r>
              <a:rPr lang="cs-CZ" dirty="0" smtClean="0"/>
              <a:t>1 náboženská policie- kontrola oděvů - ženy </a:t>
            </a:r>
          </a:p>
          <a:p>
            <a:endParaRPr lang="cs-CZ" dirty="0" smtClean="0"/>
          </a:p>
          <a:p>
            <a:r>
              <a:rPr lang="cs-CZ" dirty="0" smtClean="0"/>
              <a:t>musejí být na veřejnosti doprovázeny muži</a:t>
            </a:r>
          </a:p>
          <a:p>
            <a:endParaRPr lang="cs-CZ" dirty="0" smtClean="0"/>
          </a:p>
          <a:p>
            <a:r>
              <a:rPr lang="cs-CZ" dirty="0" smtClean="0"/>
              <a:t>zákaz pití a kouření</a:t>
            </a:r>
          </a:p>
          <a:p>
            <a:r>
              <a:rPr lang="cs-CZ" dirty="0" smtClean="0"/>
              <a:t>2 Dodržování pravidel je dobrovolné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Ženy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Jsou vyloučeny z obchodních aktivit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Polygamie – 4 manželky neomezený počet konkubín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Rozvod– rozhoduje manžel – 3krát zopakuje – </a:t>
            </a:r>
          </a:p>
          <a:p>
            <a:r>
              <a:rPr lang="cs-CZ" i="1" dirty="0" smtClean="0"/>
              <a:t>Rozvádím se s tebou</a:t>
            </a:r>
          </a:p>
          <a:p>
            <a:endParaRPr lang="cs-CZ" i="1" dirty="0" smtClean="0"/>
          </a:p>
          <a:p>
            <a:r>
              <a:rPr lang="cs-CZ" dirty="0" smtClean="0"/>
              <a:t>Rozvedená žena– se vrací do své původní rodiny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Doporučení pro Evropany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Být trpělivý</a:t>
            </a:r>
          </a:p>
          <a:p>
            <a:endParaRPr lang="cs-CZ" dirty="0" smtClean="0"/>
          </a:p>
          <a:p>
            <a:r>
              <a:rPr lang="cs-CZ" dirty="0" smtClean="0"/>
              <a:t>Seznámit se s etiketou</a:t>
            </a:r>
          </a:p>
          <a:p>
            <a:endParaRPr lang="cs-CZ" dirty="0" smtClean="0"/>
          </a:p>
          <a:p>
            <a:r>
              <a:rPr lang="cs-CZ" dirty="0" smtClean="0"/>
              <a:t>Být připraven na přerušení obchodních jednání - modlitba</a:t>
            </a:r>
          </a:p>
          <a:p>
            <a:endParaRPr lang="cs-CZ" dirty="0" smtClean="0"/>
          </a:p>
          <a:p>
            <a:r>
              <a:rPr lang="cs-CZ" dirty="0" smtClean="0"/>
              <a:t>Budování obchodního vztahu – neformální rozhovory – více času -  zdvořilost</a:t>
            </a:r>
          </a:p>
          <a:p>
            <a:endParaRPr lang="cs-CZ" dirty="0" smtClean="0"/>
          </a:p>
          <a:p>
            <a:r>
              <a:rPr lang="cs-CZ" dirty="0" smtClean="0"/>
              <a:t>Po neformálním setkání – obchodní záležitosti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417638"/>
            <a:ext cx="7467600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Jaké je převládající náboženství ve vaší zemi?</a:t>
            </a:r>
          </a:p>
          <a:p>
            <a:endParaRPr lang="cs-CZ" dirty="0" smtClean="0"/>
          </a:p>
          <a:p>
            <a:r>
              <a:rPr lang="cs-CZ" dirty="0" smtClean="0"/>
              <a:t>Jaké jsou vaše zkušenosti s jinými náboženstvími?</a:t>
            </a:r>
          </a:p>
          <a:p>
            <a:endParaRPr lang="cs-CZ" dirty="0" smtClean="0"/>
          </a:p>
          <a:p>
            <a:r>
              <a:rPr lang="cs-CZ" dirty="0" smtClean="0"/>
              <a:t>Co je to náboženská tolerance?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Světová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https://www.youtube.com/watch?v=vYCrLlY45ws</a:t>
            </a:r>
          </a:p>
        </p:txBody>
      </p:sp>
    </p:spTree>
    <p:extLst>
      <p:ext uri="{BB962C8B-B14F-4D97-AF65-F5344CB8AC3E}">
        <p14:creationId xmlns:p14="http://schemas.microsoft.com/office/powerpoint/2010/main" val="1129699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– které náboženství?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Tóra?</a:t>
            </a:r>
          </a:p>
          <a:p>
            <a:endParaRPr lang="cs-CZ" dirty="0" smtClean="0"/>
          </a:p>
          <a:p>
            <a:r>
              <a:rPr lang="cs-CZ" dirty="0" smtClean="0"/>
              <a:t>Mešita?</a:t>
            </a:r>
          </a:p>
          <a:p>
            <a:endParaRPr lang="cs-CZ" dirty="0" smtClean="0"/>
          </a:p>
          <a:p>
            <a:r>
              <a:rPr lang="cs-CZ" dirty="0" smtClean="0"/>
              <a:t>Mojžíš?</a:t>
            </a:r>
          </a:p>
          <a:p>
            <a:endParaRPr lang="cs-CZ" dirty="0" smtClean="0"/>
          </a:p>
          <a:p>
            <a:r>
              <a:rPr lang="cs-CZ" dirty="0" err="1" smtClean="0"/>
              <a:t>Višnu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smtClean="0"/>
              <a:t>Nirvána?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Rozdělení  a termíny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Monoteistické náboženství</a:t>
            </a:r>
          </a:p>
          <a:p>
            <a:endParaRPr lang="cs-CZ" b="1" dirty="0" smtClean="0"/>
          </a:p>
          <a:p>
            <a:r>
              <a:rPr lang="cs-CZ" b="1" dirty="0" smtClean="0"/>
              <a:t>Polyteistické náboženství</a:t>
            </a:r>
          </a:p>
          <a:p>
            <a:endParaRPr lang="cs-CZ" b="1" dirty="0" smtClean="0"/>
          </a:p>
          <a:p>
            <a:r>
              <a:rPr lang="cs-CZ" b="1" dirty="0" smtClean="0"/>
              <a:t>Prorok</a:t>
            </a:r>
          </a:p>
          <a:p>
            <a:endParaRPr lang="cs-CZ" b="1" dirty="0" smtClean="0"/>
          </a:p>
          <a:p>
            <a:r>
              <a:rPr lang="cs-CZ" b="1" dirty="0" smtClean="0"/>
              <a:t>Ateista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Monoteistická a Polyteistická náboženství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Křesťanství	1,929,987,000</a:t>
            </a:r>
          </a:p>
          <a:p>
            <a:r>
              <a:rPr lang="cs-CZ" sz="3200" dirty="0"/>
              <a:t>Judaismus	     </a:t>
            </a:r>
            <a:r>
              <a:rPr lang="cs-CZ" sz="3200" dirty="0" smtClean="0"/>
              <a:t>14,890,000</a:t>
            </a:r>
            <a:endParaRPr lang="cs-CZ" sz="3200" dirty="0"/>
          </a:p>
          <a:p>
            <a:r>
              <a:rPr lang="cs-CZ" sz="3200" dirty="0"/>
              <a:t>Islám	  </a:t>
            </a:r>
            <a:r>
              <a:rPr lang="cs-CZ" sz="3200" dirty="0" smtClean="0"/>
              <a:t>      1,147,494,000</a:t>
            </a:r>
            <a:endParaRPr lang="cs-CZ" sz="3200" dirty="0"/>
          </a:p>
          <a:p>
            <a:r>
              <a:rPr lang="cs-CZ" sz="3200" smtClean="0"/>
              <a:t>Společné základy</a:t>
            </a:r>
            <a:r>
              <a:rPr lang="cs-CZ" sz="3200" dirty="0"/>
              <a:t>	    	</a:t>
            </a:r>
          </a:p>
          <a:p>
            <a:endParaRPr lang="cs-CZ" sz="3200" dirty="0" smtClean="0"/>
          </a:p>
          <a:p>
            <a:r>
              <a:rPr lang="cs-CZ" sz="3200" dirty="0" smtClean="0"/>
              <a:t>Hinduismus – 3. nejpopulárnější na  světě – </a:t>
            </a:r>
            <a:r>
              <a:rPr lang="cs-CZ" sz="3200" dirty="0" err="1" smtClean="0"/>
              <a:t>Brahma</a:t>
            </a:r>
            <a:r>
              <a:rPr lang="cs-CZ" sz="3200" dirty="0" smtClean="0"/>
              <a:t>, Višnu, </a:t>
            </a:r>
            <a:r>
              <a:rPr lang="cs-CZ" sz="3200" dirty="0" err="1" smtClean="0"/>
              <a:t>Kali</a:t>
            </a:r>
            <a:endParaRPr lang="cs-CZ" sz="3200" dirty="0" smtClean="0"/>
          </a:p>
          <a:p>
            <a:r>
              <a:rPr lang="cs-CZ" sz="3200" dirty="0" smtClean="0"/>
              <a:t>Antická náboženství – Řím, Atény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960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Stereotypy o muslimech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cs-CZ" b="1" dirty="0" smtClean="0"/>
              <a:t>Všichni muslimové jsou Arabové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 smtClean="0"/>
              <a:t>Všichni Arabové jsou   teroristé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 smtClean="0"/>
              <a:t>Všichni muslimové jsou teroristé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 smtClean="0"/>
              <a:t>Překonávání stereotypů</a:t>
            </a:r>
          </a:p>
        </p:txBody>
      </p:sp>
      <p:sp>
        <p:nvSpPr>
          <p:cNvPr id="6" name="Šipka doprava 5"/>
          <p:cNvSpPr/>
          <p:nvPr/>
        </p:nvSpPr>
        <p:spPr>
          <a:xfrm>
            <a:off x="3131840" y="33569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Základní informace o Islámu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cs-CZ" b="1" dirty="0" smtClean="0"/>
              <a:t>622 – prorok Mohamed– zjevení - </a:t>
            </a:r>
            <a:r>
              <a:rPr lang="cs-CZ" b="1" dirty="0" err="1" smtClean="0"/>
              <a:t>Allah</a:t>
            </a:r>
            <a:r>
              <a:rPr lang="cs-CZ" b="1" dirty="0" smtClean="0"/>
              <a:t> </a:t>
            </a:r>
          </a:p>
          <a:p>
            <a:pPr>
              <a:defRPr/>
            </a:pPr>
            <a:r>
              <a:rPr lang="cs-CZ" b="1" dirty="0" smtClean="0"/>
              <a:t>odchází z Mekky do Mediny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 smtClean="0"/>
              <a:t>5 pilířů: 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 err="1" smtClean="0"/>
              <a:t>Allah</a:t>
            </a:r>
            <a:r>
              <a:rPr lang="cs-CZ" b="1" dirty="0" smtClean="0"/>
              <a:t> </a:t>
            </a:r>
            <a:r>
              <a:rPr lang="cs-CZ" b="1" dirty="0" err="1" smtClean="0"/>
              <a:t>and</a:t>
            </a:r>
            <a:r>
              <a:rPr lang="cs-CZ" b="1" dirty="0" smtClean="0"/>
              <a:t> Mohamed</a:t>
            </a:r>
          </a:p>
          <a:p>
            <a:pPr>
              <a:defRPr/>
            </a:pPr>
            <a:r>
              <a:rPr lang="cs-CZ" b="1" dirty="0" smtClean="0"/>
              <a:t>Motlitba – 5krát denně – v mešitě</a:t>
            </a:r>
          </a:p>
          <a:p>
            <a:pPr>
              <a:defRPr/>
            </a:pPr>
            <a:r>
              <a:rPr lang="cs-CZ" b="1" dirty="0" smtClean="0"/>
              <a:t>Ramadan – půst</a:t>
            </a:r>
          </a:p>
          <a:p>
            <a:pPr>
              <a:defRPr/>
            </a:pPr>
            <a:r>
              <a:rPr lang="cs-CZ" b="1" dirty="0" smtClean="0"/>
              <a:t>Mekka -pouť</a:t>
            </a:r>
          </a:p>
          <a:p>
            <a:pPr>
              <a:defRPr/>
            </a:pPr>
            <a:r>
              <a:rPr lang="cs-CZ" b="1" dirty="0" smtClean="0"/>
              <a:t>Almužna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Korán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Pochází od slova </a:t>
            </a:r>
            <a:r>
              <a:rPr lang="cs-CZ" i="1" dirty="0" smtClean="0"/>
              <a:t>číst – </a:t>
            </a:r>
            <a:r>
              <a:rPr lang="cs-CZ" dirty="0" smtClean="0"/>
              <a:t>hlavní zdroj zákonů – právo </a:t>
            </a:r>
            <a:r>
              <a:rPr lang="cs-CZ" i="1" dirty="0" err="1" smtClean="0"/>
              <a:t>šaria</a:t>
            </a:r>
            <a:endParaRPr lang="cs-CZ" i="1" dirty="0" smtClean="0"/>
          </a:p>
          <a:p>
            <a:endParaRPr lang="cs-CZ" i="1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114 kapitol – </a:t>
            </a:r>
            <a:r>
              <a:rPr lang="cs-CZ" i="1" dirty="0" err="1" smtClean="0"/>
              <a:t>sury</a:t>
            </a:r>
            <a:endParaRPr lang="cs-CZ" i="1" dirty="0" smtClean="0"/>
          </a:p>
          <a:p>
            <a:pPr algn="just">
              <a:buNone/>
            </a:pPr>
            <a:r>
              <a:rPr lang="cs-CZ" i="1" dirty="0" smtClean="0"/>
              <a:t> </a:t>
            </a:r>
          </a:p>
          <a:p>
            <a:pPr algn="just"/>
            <a:r>
              <a:rPr lang="cs-CZ" i="1" dirty="0" smtClean="0"/>
              <a:t> </a:t>
            </a:r>
            <a:r>
              <a:rPr lang="cs-CZ" dirty="0" smtClean="0"/>
              <a:t>6219 veršů, které mají různou délku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 </a:t>
            </a:r>
            <a:r>
              <a:rPr lang="cs-CZ" dirty="0" err="1" smtClean="0"/>
              <a:t>sura</a:t>
            </a:r>
            <a:r>
              <a:rPr lang="cs-CZ" dirty="0" smtClean="0"/>
              <a:t> – Ježíš a jeho matka Marie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Obchodní etiketa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Vítání hostů  - pouze muži se líbají na tváře na veřejnosti, nikdy  muži se ženami</a:t>
            </a:r>
          </a:p>
          <a:p>
            <a:endParaRPr lang="cs-CZ" dirty="0" smtClean="0"/>
          </a:p>
          <a:p>
            <a:r>
              <a:rPr lang="cs-CZ" dirty="0" smtClean="0"/>
              <a:t>Osobní prostor – malý</a:t>
            </a:r>
          </a:p>
          <a:p>
            <a:endParaRPr lang="cs-CZ" dirty="0" smtClean="0"/>
          </a:p>
          <a:p>
            <a:r>
              <a:rPr lang="cs-CZ" dirty="0" smtClean="0"/>
              <a:t>Olfaktorické vjemy</a:t>
            </a:r>
          </a:p>
          <a:p>
            <a:endParaRPr lang="cs-CZ" dirty="0" smtClean="0"/>
          </a:p>
          <a:p>
            <a:r>
              <a:rPr lang="cs-CZ" dirty="0" smtClean="0"/>
              <a:t>Intenzita očního kontaktu</a:t>
            </a:r>
          </a:p>
          <a:p>
            <a:endParaRPr lang="cs-CZ" dirty="0" smtClean="0"/>
          </a:p>
          <a:p>
            <a:r>
              <a:rPr lang="cs-CZ" dirty="0" smtClean="0"/>
              <a:t>Při návštěvě doma –nechválit věci  – hostitel by cítil povinnost danou věc věnovat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Obchodní etiketa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Malé dárky- nikdy alkohol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Předávání dárků – pravá ruka</a:t>
            </a:r>
          </a:p>
          <a:p>
            <a:endParaRPr lang="cs-CZ" dirty="0" smtClean="0"/>
          </a:p>
          <a:p>
            <a:r>
              <a:rPr lang="cs-CZ" dirty="0" smtClean="0"/>
              <a:t>Témata </a:t>
            </a:r>
            <a:r>
              <a:rPr lang="cs-CZ" dirty="0" err="1" smtClean="0"/>
              <a:t>taboo</a:t>
            </a:r>
            <a:r>
              <a:rPr lang="cs-CZ" dirty="0" smtClean="0"/>
              <a:t> – politika, islám, sex </a:t>
            </a:r>
          </a:p>
          <a:p>
            <a:endParaRPr lang="cs-CZ" dirty="0" smtClean="0"/>
          </a:p>
          <a:p>
            <a:r>
              <a:rPr lang="cs-CZ" dirty="0" smtClean="0"/>
              <a:t>Odmítnutí nabídky – káva, čaj – velmi nezdvořilé </a:t>
            </a:r>
          </a:p>
          <a:p>
            <a:endParaRPr lang="cs-CZ" dirty="0" smtClean="0"/>
          </a:p>
          <a:p>
            <a:r>
              <a:rPr lang="cs-CZ" dirty="0" smtClean="0"/>
              <a:t>Podrážka boty – nečistá – nelze ukazovat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Obchodní etiketa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Obchodní záležitosti – v souladu s Koránem–</a:t>
            </a:r>
          </a:p>
          <a:p>
            <a:pPr>
              <a:buNone/>
            </a:pPr>
            <a:r>
              <a:rPr lang="cs-CZ" dirty="0" smtClean="0"/>
              <a:t>    zavádění nových technologií může být problém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Obchodování s vepřovým a alkoholem – zakázáno</a:t>
            </a:r>
          </a:p>
          <a:p>
            <a:endParaRPr lang="cs-CZ" dirty="0" smtClean="0"/>
          </a:p>
          <a:p>
            <a:r>
              <a:rPr lang="cs-CZ" dirty="0" smtClean="0"/>
              <a:t>Nejdelší verš v Koránu – věnován způsobu, jak sepsat smlouvu o půjčování peněz 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444</TotalTime>
  <Words>376</Words>
  <Application>Microsoft Office PowerPoint</Application>
  <PresentationFormat>Předvádění na obrazovce (4:3)</PresentationFormat>
  <Paragraphs>126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Century Schoolbook</vt:lpstr>
      <vt:lpstr>Wingdings</vt:lpstr>
      <vt:lpstr>Wingdings 2</vt:lpstr>
      <vt:lpstr>Arkýř</vt:lpstr>
      <vt:lpstr>Náboženství  Dopad na obchodní komunikaci</vt:lpstr>
      <vt:lpstr>Rozdělení  a termíny</vt:lpstr>
      <vt:lpstr>Monoteistická a Polyteistická náboženství</vt:lpstr>
      <vt:lpstr>Stereotypy o muslimech</vt:lpstr>
      <vt:lpstr>Základní informace o Islámu</vt:lpstr>
      <vt:lpstr>Korán</vt:lpstr>
      <vt:lpstr>Obchodní etiketa</vt:lpstr>
      <vt:lpstr>Obchodní etiketa</vt:lpstr>
      <vt:lpstr>Obchodní etiketa</vt:lpstr>
      <vt:lpstr>Islámské právo šaria</vt:lpstr>
      <vt:lpstr>Ženy</vt:lpstr>
      <vt:lpstr>Doporučení pro Evropany</vt:lpstr>
      <vt:lpstr>Otázky</vt:lpstr>
      <vt:lpstr>Světová náboženství</vt:lpstr>
      <vt:lpstr>Otázky – které náboženství?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 – summary  impact on business communication</dc:title>
  <dc:creator>Heinzova</dc:creator>
  <cp:lastModifiedBy>Heinz</cp:lastModifiedBy>
  <cp:revision>39</cp:revision>
  <dcterms:modified xsi:type="dcterms:W3CDTF">2018-04-17T07:13:34Z</dcterms:modified>
</cp:coreProperties>
</file>