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59" r:id="rId5"/>
    <p:sldId id="268" r:id="rId6"/>
    <p:sldId id="260" r:id="rId7"/>
    <p:sldId id="262" r:id="rId8"/>
    <p:sldId id="269" r:id="rId9"/>
    <p:sldId id="263" r:id="rId10"/>
    <p:sldId id="264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9" r:id="rId19"/>
    <p:sldId id="278" r:id="rId20"/>
    <p:sldId id="281" r:id="rId21"/>
    <p:sldId id="280" r:id="rId22"/>
    <p:sldId id="28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3A2204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riVD9-9A8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23528" y="1772816"/>
            <a:ext cx="8458200" cy="1219200"/>
          </a:xfrm>
        </p:spPr>
        <p:txBody>
          <a:bodyPr>
            <a:normAutofit/>
          </a:bodyPr>
          <a:lstStyle/>
          <a:p>
            <a:r>
              <a:rPr lang="cs-CZ" sz="6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Recruitment</a:t>
            </a:r>
            <a:r>
              <a:rPr lang="cs-CZ" sz="6000" dirty="0" smtClean="0">
                <a:solidFill>
                  <a:srgbClr val="006600"/>
                </a:solidFill>
              </a:rPr>
              <a:t> </a:t>
            </a:r>
            <a:r>
              <a:rPr lang="cs-CZ" sz="6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process</a:t>
            </a:r>
            <a:endParaRPr lang="cs-CZ" sz="6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Mistakes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 </a:t>
            </a:r>
            <a:r>
              <a:rPr lang="cs-CZ" dirty="0" err="1" smtClean="0"/>
              <a:t>job</a:t>
            </a:r>
            <a:r>
              <a:rPr lang="cs-CZ" dirty="0" smtClean="0"/>
              <a:t> interview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 No </a:t>
            </a:r>
            <a:r>
              <a:rPr lang="cs-CZ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endParaRPr lang="cs-CZ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ackground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information including company history, location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divisions, and a mission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company websites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Not  t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alk</a:t>
            </a:r>
            <a:r>
              <a:rPr lang="cs-CZ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nough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answer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question with a word or two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full answer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Mistakes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 </a:t>
            </a:r>
            <a:r>
              <a:rPr lang="cs-CZ" dirty="0" err="1" smtClean="0"/>
              <a:t>job</a:t>
            </a:r>
            <a:r>
              <a:rPr lang="cs-CZ" dirty="0" smtClean="0"/>
              <a:t> interview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Badmouthing Past Employers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speaking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previous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boss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idiot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interviewer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person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applicant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say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about his or her company if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accepted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dismissed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Recruitment</a:t>
            </a:r>
            <a:r>
              <a:rPr lang="cs-CZ" dirty="0" smtClean="0"/>
              <a:t>  in  </a:t>
            </a:r>
            <a:r>
              <a:rPr lang="cs-CZ" dirty="0" err="1" smtClean="0"/>
              <a:t>Anglo</a:t>
            </a:r>
            <a:r>
              <a:rPr lang="cs-CZ" dirty="0" smtClean="0"/>
              <a:t>-</a:t>
            </a:r>
            <a:r>
              <a:rPr lang="cs-CZ" dirty="0" err="1" smtClean="0"/>
              <a:t>Saxon</a:t>
            </a:r>
            <a:r>
              <a:rPr lang="cs-CZ" dirty="0" smtClean="0"/>
              <a:t>  </a:t>
            </a:r>
            <a:r>
              <a:rPr lang="cs-CZ" dirty="0" err="1" smtClean="0"/>
              <a:t>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Conventional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newspapers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magazines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radio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TV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advertising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IT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applicants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overseas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–video-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conferences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headhunting</a:t>
            </a:r>
            <a:endParaRPr lang="cs-C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preference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trained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employees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do not show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salaries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benefits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interviewers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careful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discrimination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race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religion,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nationality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pregnancy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disability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special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laws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Recruitment</a:t>
            </a:r>
            <a:r>
              <a:rPr lang="cs-CZ" dirty="0" smtClean="0"/>
              <a:t>  in Japan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South</a:t>
            </a:r>
            <a:r>
              <a:rPr lang="cs-CZ" dirty="0" smtClean="0"/>
              <a:t> Korea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big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effort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recruitment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blue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collar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workers</a:t>
            </a:r>
            <a:endParaRPr lang="cs-C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hiring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friends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acquaintances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hard-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adaptable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employees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trained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recruits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– 3-6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months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collective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included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organizational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headhunting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skilled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tallented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professionals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competitors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Recruitment</a:t>
            </a:r>
            <a:r>
              <a:rPr lang="cs-CZ" dirty="0" smtClean="0"/>
              <a:t>  in China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1990 –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centralized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local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offices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changing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today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- HR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approved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by a ministry,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companies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recruit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staff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similar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Western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ones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but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still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nepotism</a:t>
            </a:r>
            <a:endParaRPr lang="cs-C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connections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guanxi</a:t>
            </a:r>
            <a:endParaRPr lang="cs-CZ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overcome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examinations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tests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in public 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sector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organizations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Recruitment</a:t>
            </a:r>
            <a:r>
              <a:rPr lang="cs-CZ" dirty="0" smtClean="0"/>
              <a:t>  in </a:t>
            </a:r>
            <a:r>
              <a:rPr lang="cs-CZ" dirty="0" err="1" smtClean="0"/>
              <a:t>scandinavian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recruitment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managers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within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organization</a:t>
            </a:r>
            <a:endParaRPr lang="cs-C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40% -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advertising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Websites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internet 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popular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interviews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clearly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structured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- 1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hour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focus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interests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expertise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accomplishments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especially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vocational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Recruitment</a:t>
            </a:r>
            <a:r>
              <a:rPr lang="cs-CZ" dirty="0" smtClean="0"/>
              <a:t>  in Arab </a:t>
            </a:r>
            <a:r>
              <a:rPr lang="cs-CZ" dirty="0" err="1" smtClean="0"/>
              <a:t>countries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connections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family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members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relatives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friends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little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relation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achievements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competencies</a:t>
            </a:r>
            <a:endParaRPr lang="cs-C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mouth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wasta</a:t>
            </a:r>
            <a:endParaRPr lang="cs-CZ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job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descriptions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accepting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 person</a:t>
            </a: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Algeria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80%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employees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known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employers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trust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loyalty</a:t>
            </a:r>
            <a:endParaRPr lang="cs-CZ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2483768" y="5517232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 study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couple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allowed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child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females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permission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employer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pregnant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 Many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employees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are not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allowed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move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another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region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speak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foreigners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approval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managers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Chineses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officials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avoid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political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conflict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agree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argument?</a:t>
            </a:r>
            <a:endParaRPr lang="cs-CZ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 study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As a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manager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multicultural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invite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colleagues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 party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home</a:t>
            </a:r>
            <a:endParaRPr lang="cs-CZ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bacause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invite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differentiated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religion,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eating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drinking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habits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 study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easy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distinguish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- 3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ethnic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groups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modest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clothes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women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headscarf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lamb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chicken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no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alcohol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regular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prayers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Chinese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clothes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pork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alcohol</a:t>
            </a:r>
            <a:endParaRPr lang="cs-CZ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Group 3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Indians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special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clothes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women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wear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sari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no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beef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vegetarians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no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alcohol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groups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love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socializing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respect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other´s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customs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religions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Stages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Creating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vacancy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draft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Job Description and Person Specification </a:t>
            </a:r>
            <a:endParaRPr lang="cs-CZ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Advertising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job</a:t>
            </a:r>
            <a:endParaRPr lang="cs-CZ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Media</a:t>
            </a:r>
          </a:p>
          <a:p>
            <a:pPr>
              <a:buNone/>
            </a:pPr>
            <a:endParaRPr lang="cs-CZ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Shortlisting</a:t>
            </a:r>
            <a:r>
              <a:rPr lang="cs-C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candidates</a:t>
            </a:r>
            <a:endParaRPr lang="cs-CZ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Selecting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inviting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candidates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interview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case study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Consider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scenarios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FontTx/>
              <a:buChar char="-"/>
            </a:pP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Invite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ech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religious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separately</a:t>
            </a:r>
            <a:endParaRPr lang="cs-CZ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Char char="-"/>
            </a:pP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Invite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provide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food and drink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like</a:t>
            </a:r>
            <a:endParaRPr lang="cs-CZ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Char char="-"/>
            </a:pP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Invite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provide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pork</a:t>
            </a:r>
            <a:r>
              <a:rPr lang="cs-CZ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, food and </a:t>
            </a:r>
            <a:r>
              <a:rPr lang="cs-CZ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alcohol</a:t>
            </a:r>
            <a:endParaRPr lang="cs-CZ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8734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Create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case study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recruitment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various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relevant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media.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Bad</a:t>
            </a:r>
            <a:r>
              <a:rPr lang="cs-CZ" dirty="0" smtClean="0"/>
              <a:t> interview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1300" dirty="0">
                <a:hlinkClick r:id="rId2"/>
              </a:rPr>
              <a:t>https://www.youtube.com/watch?v=kriVD9-9A8U</a:t>
            </a:r>
            <a:endParaRPr lang="cs-CZ" sz="1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To </a:t>
            </a:r>
            <a:r>
              <a:rPr lang="cs-CZ" dirty="0" err="1" smtClean="0"/>
              <a:t>apply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job</a:t>
            </a:r>
            <a:endParaRPr lang="cs-CZ" dirty="0" smtClean="0"/>
          </a:p>
          <a:p>
            <a:r>
              <a:rPr lang="cs-CZ" dirty="0" err="1" smtClean="0"/>
              <a:t>Application</a:t>
            </a:r>
            <a:endParaRPr lang="cs-CZ" dirty="0" smtClean="0"/>
          </a:p>
          <a:p>
            <a:r>
              <a:rPr lang="cs-CZ" dirty="0" err="1" smtClean="0"/>
              <a:t>Applicant</a:t>
            </a:r>
            <a:r>
              <a:rPr lang="cs-CZ" dirty="0" smtClean="0"/>
              <a:t>/</a:t>
            </a:r>
            <a:r>
              <a:rPr lang="cs-CZ" dirty="0" err="1" smtClean="0"/>
              <a:t>candidate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https://www.youtube.com/watch?v=kriVD9-9A8U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87456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Interviewing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candidates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Accepting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rejecting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Appointing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candidate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email cop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contract and starter information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Candidate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accepts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employed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Job interview -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andidate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supposed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carry 80-85% of the total conversation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panel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interviewers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should clear up points on the application form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ncourage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the candidate to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Interviewers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only questions that are directly related to the job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"W" questions-who, what, when, where, and why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Direct questions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short</a:t>
            </a:r>
            <a:r>
              <a:rPr lang="en-US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answers and specific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endParaRPr lang="cs-CZ" sz="2400" b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Why did you apply for this position?"</a:t>
            </a:r>
            <a:endParaRPr lang="en-US" sz="2400" b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cs-C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Open ended questions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valuable information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showing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attitudes and feelings,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organizing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thoughts</a:t>
            </a:r>
            <a:r>
              <a:rPr lang="en-US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Tell us about your job at XYZ </a:t>
            </a:r>
            <a:r>
              <a:rPr lang="cs-CZ" sz="2400" b="1" i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company</a:t>
            </a:r>
            <a:endParaRPr lang="en-US" sz="2400" b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cs-C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Behavioral questions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candidate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require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analyze a situation and can reveal his/her experience</a:t>
            </a:r>
            <a:endParaRPr lang="cs-CZ" sz="2400" b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Describe an experience when you</a:t>
            </a:r>
            <a:r>
              <a:rPr lang="en-US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cs-CZ" sz="2800" i="1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Forbidden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Questions  dealing with areas that are not job 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performance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related</a:t>
            </a:r>
            <a:endParaRPr lang="cs-C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gender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age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race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religion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marital status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medical conditions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reasons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disqualif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ication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disability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Confusing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Tell me your three weaknesses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Warwick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graduated from the college,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took an interview for a position of marketing representative at a major company. The hiring manager asked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weaknesses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He had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60 seconds to answer the question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Warwick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nervous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answered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his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first weakness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ometimes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he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too enthusiastic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interviewer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asked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enthusiasm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weakness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answer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enthusiastic but not too enthusiastic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colleagues and customers may not feel comfortable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Confusing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Show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applicant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behaves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pressure</a:t>
            </a:r>
            <a:endParaRPr lang="cs-C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kind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animal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imagine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yourself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in 5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years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´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characteristics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boss?</a:t>
            </a: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many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cars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Australia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leave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previous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job</a:t>
            </a:r>
            <a:r>
              <a:rPr lang="cs-CZ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cs-CZ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Mistakes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 </a:t>
            </a:r>
            <a:r>
              <a:rPr lang="cs-CZ" dirty="0" err="1" smtClean="0"/>
              <a:t>job</a:t>
            </a:r>
            <a:r>
              <a:rPr lang="cs-CZ" dirty="0" smtClean="0"/>
              <a:t> interview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4525963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 Dress</a:t>
            </a:r>
            <a:r>
              <a:rPr lang="cs-CZ" sz="2400" b="1" dirty="0" err="1" smtClean="0">
                <a:solidFill>
                  <a:srgbClr val="C00000"/>
                </a:solidFill>
              </a:rPr>
              <a:t>ing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b="1" dirty="0" err="1" smtClean="0">
                <a:solidFill>
                  <a:srgbClr val="C00000"/>
                </a:solidFill>
              </a:rPr>
              <a:t>ina</a:t>
            </a:r>
            <a:r>
              <a:rPr lang="en-US" sz="2400" b="1" dirty="0" smtClean="0">
                <a:solidFill>
                  <a:srgbClr val="C00000"/>
                </a:solidFill>
              </a:rPr>
              <a:t>p</a:t>
            </a:r>
            <a:r>
              <a:rPr lang="cs-CZ" sz="2400" b="1" dirty="0" smtClean="0">
                <a:solidFill>
                  <a:srgbClr val="C00000"/>
                </a:solidFill>
              </a:rPr>
              <a:t>p</a:t>
            </a:r>
            <a:r>
              <a:rPr lang="en-US" sz="2400" b="1" dirty="0" err="1" smtClean="0">
                <a:solidFill>
                  <a:srgbClr val="C00000"/>
                </a:solidFill>
              </a:rPr>
              <a:t>ropriately</a:t>
            </a:r>
            <a:r>
              <a:rPr lang="cs-CZ" sz="2400" b="1" dirty="0" smtClean="0">
                <a:solidFill>
                  <a:srgbClr val="C00000"/>
                </a:solidFill>
              </a:rPr>
              <a:t> – </a:t>
            </a:r>
            <a:r>
              <a:rPr lang="cs-CZ" sz="2400" b="1" dirty="0" err="1" smtClean="0">
                <a:solidFill>
                  <a:srgbClr val="C00000"/>
                </a:solidFill>
              </a:rPr>
              <a:t>formally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or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casually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cs-CZ" sz="2400" dirty="0" err="1" smtClean="0"/>
              <a:t>clothes</a:t>
            </a:r>
            <a:r>
              <a:rPr lang="cs-CZ" sz="2400" dirty="0" smtClean="0"/>
              <a:t> </a:t>
            </a:r>
            <a:r>
              <a:rPr lang="cs-CZ" sz="2400" dirty="0" err="1" smtClean="0"/>
              <a:t>depend</a:t>
            </a:r>
            <a:r>
              <a:rPr lang="cs-CZ" sz="2400" dirty="0" smtClean="0"/>
              <a:t> on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kind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job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</a:rPr>
              <a:t> Poor Communication Skills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cs-CZ" sz="2400" dirty="0" smtClean="0"/>
              <a:t> non-</a:t>
            </a:r>
            <a:r>
              <a:rPr lang="cs-CZ" sz="2400" dirty="0" err="1" smtClean="0"/>
              <a:t>verbal</a:t>
            </a:r>
            <a:r>
              <a:rPr lang="cs-CZ" sz="2400" dirty="0" smtClean="0"/>
              <a:t> </a:t>
            </a:r>
            <a:r>
              <a:rPr lang="cs-CZ" sz="2400" dirty="0" err="1" smtClean="0"/>
              <a:t>signals</a:t>
            </a:r>
            <a:r>
              <a:rPr lang="cs-CZ" sz="2400" dirty="0" smtClean="0"/>
              <a:t> – s</a:t>
            </a:r>
            <a:r>
              <a:rPr lang="en-US" sz="2400" dirty="0" err="1" smtClean="0"/>
              <a:t>hak</a:t>
            </a:r>
            <a:r>
              <a:rPr lang="cs-CZ" sz="2400" dirty="0" err="1" smtClean="0"/>
              <a:t>ing</a:t>
            </a:r>
            <a:r>
              <a:rPr lang="cs-CZ" sz="2400" dirty="0" smtClean="0"/>
              <a:t> </a:t>
            </a:r>
            <a:r>
              <a:rPr lang="en-US" sz="2400" dirty="0" smtClean="0"/>
              <a:t>hands, </a:t>
            </a:r>
            <a:r>
              <a:rPr lang="en-US" sz="2400" dirty="0" err="1" smtClean="0"/>
              <a:t>mak</a:t>
            </a:r>
            <a:r>
              <a:rPr lang="cs-CZ" sz="2400" dirty="0" err="1" smtClean="0"/>
              <a:t>ing</a:t>
            </a:r>
            <a:r>
              <a:rPr lang="en-US" sz="2400" dirty="0" smtClean="0"/>
              <a:t> eye contact,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     </a:t>
            </a:r>
            <a:r>
              <a:rPr lang="cs-CZ" sz="2400" dirty="0" err="1" smtClean="0"/>
              <a:t>being</a:t>
            </a:r>
            <a:r>
              <a:rPr lang="cs-CZ" sz="2400" dirty="0" smtClean="0"/>
              <a:t> </a:t>
            </a:r>
            <a:r>
              <a:rPr lang="cs-CZ" sz="2400" dirty="0" err="1" smtClean="0"/>
              <a:t>assertive</a:t>
            </a:r>
            <a:endParaRPr lang="en-US" sz="2400" dirty="0" smtClean="0"/>
          </a:p>
          <a:p>
            <a:endParaRPr lang="cs-CZ" sz="2400" b="1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3</a:t>
            </a:r>
            <a:r>
              <a:rPr lang="en-US" sz="2400" b="1" dirty="0" smtClean="0">
                <a:solidFill>
                  <a:srgbClr val="C00000"/>
                </a:solidFill>
              </a:rPr>
              <a:t> Talk</a:t>
            </a:r>
            <a:r>
              <a:rPr lang="cs-CZ" sz="2400" b="1" dirty="0" err="1" smtClean="0">
                <a:solidFill>
                  <a:srgbClr val="C00000"/>
                </a:solidFill>
              </a:rPr>
              <a:t>ing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b="1" dirty="0" err="1" smtClean="0">
                <a:solidFill>
                  <a:srgbClr val="C00000"/>
                </a:solidFill>
              </a:rPr>
              <a:t>too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m</a:t>
            </a:r>
            <a:r>
              <a:rPr lang="en-US" sz="2400" b="1" dirty="0" err="1" smtClean="0">
                <a:solidFill>
                  <a:srgbClr val="C00000"/>
                </a:solidFill>
              </a:rPr>
              <a:t>uch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answers </a:t>
            </a:r>
            <a:r>
              <a:rPr lang="cs-CZ" sz="2400" dirty="0" err="1" smtClean="0"/>
              <a:t>should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short</a:t>
            </a:r>
            <a:r>
              <a:rPr lang="cs-CZ" sz="2400" dirty="0" smtClean="0"/>
              <a:t>, </a:t>
            </a:r>
            <a:r>
              <a:rPr lang="en-US" sz="2400" dirty="0" smtClean="0"/>
              <a:t>to-the-point and focused</a:t>
            </a:r>
            <a:r>
              <a:rPr lang="cs-CZ" sz="2400" dirty="0" smtClean="0"/>
              <a:t> on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topic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464</TotalTime>
  <Words>842</Words>
  <Application>Microsoft Office PowerPoint</Application>
  <PresentationFormat>Předvádění na obrazovce (4:3)</PresentationFormat>
  <Paragraphs>133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Cesta</vt:lpstr>
      <vt:lpstr>Snímek 1</vt:lpstr>
      <vt:lpstr>Stages</vt:lpstr>
      <vt:lpstr>Stages</vt:lpstr>
      <vt:lpstr>Job interview - rules</vt:lpstr>
      <vt:lpstr>Types of questions</vt:lpstr>
      <vt:lpstr>Forbidden questions</vt:lpstr>
      <vt:lpstr>Confusing questions</vt:lpstr>
      <vt:lpstr>Confusing questions</vt:lpstr>
      <vt:lpstr>Mistakes at the  job interview</vt:lpstr>
      <vt:lpstr>Mistakes at the  job interview</vt:lpstr>
      <vt:lpstr>Mistakes at the  job interview</vt:lpstr>
      <vt:lpstr>Recruitment  in  Anglo-Saxon  countries</vt:lpstr>
      <vt:lpstr>Recruitment  in Japan and South Korea</vt:lpstr>
      <vt:lpstr>Recruitment  in China</vt:lpstr>
      <vt:lpstr>Recruitment  in scandinavian countries</vt:lpstr>
      <vt:lpstr>Recruitment  in Arab countries</vt:lpstr>
      <vt:lpstr>Case  study 1</vt:lpstr>
      <vt:lpstr>Case  study 2</vt:lpstr>
      <vt:lpstr>Case  study 2</vt:lpstr>
      <vt:lpstr>Solve the case study </vt:lpstr>
      <vt:lpstr>Task</vt:lpstr>
      <vt:lpstr>  Bad interview   https://www.youtube.com/watch?v=kriVD9-9A8U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Heinzova</cp:lastModifiedBy>
  <cp:revision>54</cp:revision>
  <dcterms:modified xsi:type="dcterms:W3CDTF">2020-04-02T05:35:05Z</dcterms:modified>
</cp:coreProperties>
</file>