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kub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707" autoAdjust="0"/>
  </p:normalViewPr>
  <p:slideViewPr>
    <p:cSldViewPr snapToGrid="0">
      <p:cViewPr varScale="1">
        <p:scale>
          <a:sx n="108" d="100"/>
          <a:sy n="108" d="100"/>
        </p:scale>
        <p:origin x="1608" y="114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783A3-5E22-4FC8-9FC9-7060A79A8EEE}" type="datetimeFigureOut">
              <a:rPr lang="cs-CZ" smtClean="0"/>
              <a:t>04.03.2020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2E20B-9B48-44C7-88E8-7E477AC6EE0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72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04.03.2020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Organizace ve světle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vybraných sociologických paradigmat</a:t>
            </a:r>
          </a:p>
        </p:txBody>
      </p:sp>
      <p:pic>
        <p:nvPicPr>
          <p:cNvPr id="2051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358775"/>
            <a:ext cx="464343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Dagmar Svobodová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6840"/>
            <a:ext cx="8229600" cy="1143000"/>
          </a:xfrm>
        </p:spPr>
        <p:txBody>
          <a:bodyPr/>
          <a:lstStyle/>
          <a:p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3472"/>
            <a:ext cx="8229600" cy="4525963"/>
          </a:xfrm>
        </p:spPr>
        <p:txBody>
          <a:bodyPr/>
          <a:lstStyle/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Organizace z pohledu hlavních sociologických paradigmat</a:t>
            </a:r>
          </a:p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Organizace z hlediska teorie konfliktu</a:t>
            </a:r>
          </a:p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Organizace ve světle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interpretativní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sociologie</a:t>
            </a:r>
          </a:p>
          <a:p>
            <a:pPr marL="400050" lvl="1" indent="0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110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92369"/>
            <a:ext cx="8229600" cy="1143000"/>
          </a:xfrm>
        </p:spPr>
        <p:txBody>
          <a:bodyPr/>
          <a:lstStyle/>
          <a:p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Organizace z pohledu hlavních paradigmat sociologie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795462"/>
            <a:ext cx="8229600" cy="4525963"/>
          </a:xfrm>
        </p:spPr>
        <p:txBody>
          <a:bodyPr/>
          <a:lstStyle/>
          <a:p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Člověk jako tvůrce a výtvor sociální reality</a:t>
            </a:r>
          </a:p>
          <a:p>
            <a:pPr marL="1828800" lvl="4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Zkoumání podle různých verzí konfliktu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719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92369"/>
            <a:ext cx="8229600" cy="1143000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Organizace podle teorie konfliktu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9573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Sherman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Krupp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 strukturálně funkcionálního pojetí organizace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problémy z hlediska lidí, kteří mají v organizaci moc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Dalton 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Scott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zkoumání organizace z hlediska konfliktu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Organizace jako aréna                         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Scott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657600" lvl="8" indent="0">
              <a:lnSpc>
                <a:spcPct val="150000"/>
              </a:lnSpc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131" y="3764367"/>
            <a:ext cx="1460957" cy="176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653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0376" y="818866"/>
            <a:ext cx="8236424" cy="5307297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Collins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vychází z koncepce tří typů panství podle Maxe Webera </a:t>
            </a:r>
          </a:p>
          <a:p>
            <a:pPr lvl="4"/>
            <a:r>
              <a:rPr lang="cs-CZ" dirty="0">
                <a:latin typeface="Times New Roman" pitchFamily="18" charset="0"/>
                <a:cs typeface="Times New Roman" pitchFamily="18" charset="0"/>
              </a:rPr>
              <a:t>charismatického</a:t>
            </a:r>
          </a:p>
          <a:p>
            <a:pPr lvl="4"/>
            <a:r>
              <a:rPr lang="cs-CZ" dirty="0">
                <a:latin typeface="Times New Roman" pitchFamily="18" charset="0"/>
                <a:cs typeface="Times New Roman" pitchFamily="18" charset="0"/>
              </a:rPr>
              <a:t>tradičního</a:t>
            </a:r>
          </a:p>
          <a:p>
            <a:pPr lvl="4"/>
            <a:r>
              <a:rPr lang="cs-CZ" dirty="0">
                <a:latin typeface="Times New Roman" pitchFamily="18" charset="0"/>
                <a:cs typeface="Times New Roman" pitchFamily="18" charset="0"/>
              </a:rPr>
              <a:t>legálního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Konflikty zájmů uvnitř organizace způsobují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neosobní byrokratická pravidla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kritický pohled na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relations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motivační sankce jako hrozba donucení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2" indent="0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materiální odměna, využití loajality</a:t>
            </a:r>
          </a:p>
          <a:p>
            <a:pPr lvl="2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637" y="3627979"/>
            <a:ext cx="1519046" cy="237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11556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36728" y="805218"/>
            <a:ext cx="8250072" cy="53209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Mocenský rozměr organizačních rituálů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Goffman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zvýšení autority a moci zajišťují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charismatičtí vůdci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tradiční vůdci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byrokratičtí vůdci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konflikty s cizími skupinami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Organizační struktura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organizace jako síť meziosobních vztahů a vlivů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soustředění v oblasti nejistoty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204" y="2231655"/>
            <a:ext cx="1840740" cy="213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47953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92369"/>
            <a:ext cx="8229600" cy="1143000"/>
          </a:xfrm>
        </p:spPr>
        <p:txBody>
          <a:bodyPr/>
          <a:lstStyle/>
          <a:p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Organizace z pohledu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interpretativní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sociologie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885156"/>
            <a:ext cx="8229600" cy="4077105"/>
          </a:xfrm>
        </p:spPr>
        <p:txBody>
          <a:bodyPr/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Silverman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autor prvního systematického pokusu aplikovat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interpretativní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sociologii na studium organizace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polemizuje jak s přístupem strukturálního funkcionalismu, tak s teorií konfliktu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ovlivněn byl P. Bergerem, T.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Luckmannem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E.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Goffmanem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interakce mezi vlastním jednáním a jednáním druhých</a:t>
            </a:r>
          </a:p>
        </p:txBody>
      </p:sp>
    </p:spTree>
    <p:extLst>
      <p:ext uri="{BB962C8B-B14F-4D97-AF65-F5344CB8AC3E}">
        <p14:creationId xmlns:p14="http://schemas.microsoft.com/office/powerpoint/2010/main" val="21773451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36728" y="750628"/>
            <a:ext cx="8250072" cy="5375536"/>
          </a:xfrm>
        </p:spPr>
        <p:txBody>
          <a:bodyPr/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Organizace jako sociální konstrukt vzniká na základě</a:t>
            </a:r>
          </a:p>
          <a:p>
            <a:pPr lvl="2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jednání aktérů odráží vlivy uvnitř organizace i z vnějšího prostředí</a:t>
            </a:r>
          </a:p>
          <a:p>
            <a:pPr lvl="2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vztahy mezi světem práce a ne-práce</a:t>
            </a:r>
          </a:p>
          <a:p>
            <a:pPr lvl="2"/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Vznik organizací a jejich proměny</a:t>
            </a:r>
          </a:p>
          <a:p>
            <a:pPr lvl="2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Zakládány jsou konkrétními lidmi sázejícími na finanční a intelektuální potenciál lidských zdrojů</a:t>
            </a:r>
          </a:p>
          <a:p>
            <a:pPr lvl="2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předpokládá se, že míra uspokojení zaměstnance není dána jen výši finanční odměny</a:t>
            </a:r>
          </a:p>
          <a:p>
            <a:pPr lvl="2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zaměstnanci se liší v důsledku minulé zkušenosti (nezaměstnanost, venkovský původ), různosti sociálních statusů (ženatý, člen etnické skupiny) nebo etapou životní dráhy</a:t>
            </a:r>
          </a:p>
          <a:p>
            <a:pPr lvl="2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vnější vlivy na organizační změny působí skrze zúčastněné aktéry</a:t>
            </a:r>
          </a:p>
        </p:txBody>
      </p:sp>
    </p:spTree>
    <p:extLst>
      <p:ext uri="{BB962C8B-B14F-4D97-AF65-F5344CB8AC3E}">
        <p14:creationId xmlns:p14="http://schemas.microsoft.com/office/powerpoint/2010/main" val="420675995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92369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36728" y="764276"/>
            <a:ext cx="8250072" cy="5361888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Vztah členů k organizaci a strategie aktérů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problém identifikace členů s jejich organizací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vztahy lidí k organizaci se mění v důsledku zkušeností nabitých v rámci organizace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odlišné vnímání situace se promítá do odlišných strategií</a:t>
            </a:r>
          </a:p>
          <a:p>
            <a:pPr lvl="2"/>
            <a:r>
              <a:rPr lang="cs-CZ" dirty="0" err="1">
                <a:latin typeface="Times New Roman" pitchFamily="18" charset="0"/>
                <a:cs typeface="Times New Roman" pitchFamily="18" charset="0"/>
              </a:rPr>
              <a:t>Burns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Stalker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defenzivní strategie</a:t>
            </a:r>
          </a:p>
          <a:p>
            <a:pPr marL="914400" lvl="2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Zpětná racionalizace systému rozhodování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teorie omezené racionality lidského jednání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analýza zpětné racionalizace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řešení problému uspokojivým způsobem, nikoliv vždy optimálním</a:t>
            </a:r>
          </a:p>
        </p:txBody>
      </p:sp>
    </p:spTree>
    <p:extLst>
      <p:ext uri="{BB962C8B-B14F-4D97-AF65-F5344CB8AC3E}">
        <p14:creationId xmlns:p14="http://schemas.microsoft.com/office/powerpoint/2010/main" val="41397959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352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Motiv sady Office</vt:lpstr>
      <vt:lpstr>Prezentace aplikace PowerPoint</vt:lpstr>
      <vt:lpstr>Obsah</vt:lpstr>
      <vt:lpstr>Organizace z pohledu hlavních paradigmat sociologie</vt:lpstr>
      <vt:lpstr>Organizace podle teorie konfliktu</vt:lpstr>
      <vt:lpstr>Prezentace aplikace PowerPoint</vt:lpstr>
      <vt:lpstr>Prezentace aplikace PowerPoint</vt:lpstr>
      <vt:lpstr> Organizace z pohledu interpretativní sociologie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Juhasz</dc:creator>
  <cp:lastModifiedBy>svo0002</cp:lastModifiedBy>
  <cp:revision>233</cp:revision>
  <dcterms:created xsi:type="dcterms:W3CDTF">2008-12-30T09:11:17Z</dcterms:created>
  <dcterms:modified xsi:type="dcterms:W3CDTF">2020-03-04T09:43:55Z</dcterms:modified>
</cp:coreProperties>
</file>