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69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664E0-B873-4F9E-86FC-7324E8269E8C}" type="datetimeFigureOut">
              <a:rPr lang="cs-CZ" smtClean="0"/>
              <a:t>23.2.2020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12EB7F9-54D6-41C9-8BEE-8524B7798F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77717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664E0-B873-4F9E-86FC-7324E8269E8C}" type="datetimeFigureOut">
              <a:rPr lang="cs-CZ" smtClean="0"/>
              <a:t>23.2.2020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EB7F9-54D6-41C9-8BEE-8524B7798F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8809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664E0-B873-4F9E-86FC-7324E8269E8C}" type="datetimeFigureOut">
              <a:rPr lang="cs-CZ" smtClean="0"/>
              <a:t>23.2.2020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EB7F9-54D6-41C9-8BEE-8524B7798F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716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664E0-B873-4F9E-86FC-7324E8269E8C}" type="datetimeFigureOut">
              <a:rPr lang="cs-CZ" smtClean="0"/>
              <a:t>23.2.2020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EB7F9-54D6-41C9-8BEE-8524B7798F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9416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97E664E0-B873-4F9E-86FC-7324E8269E8C}" type="datetimeFigureOut">
              <a:rPr lang="cs-CZ" smtClean="0"/>
              <a:t>23.2.2020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cs-CZ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12EB7F9-54D6-41C9-8BEE-8524B7798F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7265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664E0-B873-4F9E-86FC-7324E8269E8C}" type="datetimeFigureOut">
              <a:rPr lang="cs-CZ" smtClean="0"/>
              <a:t>23.2.2020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EB7F9-54D6-41C9-8BEE-8524B7798F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41001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664E0-B873-4F9E-86FC-7324E8269E8C}" type="datetimeFigureOut">
              <a:rPr lang="cs-CZ" smtClean="0"/>
              <a:t>23.2.2020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EB7F9-54D6-41C9-8BEE-8524B7798F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05990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664E0-B873-4F9E-86FC-7324E8269E8C}" type="datetimeFigureOut">
              <a:rPr lang="cs-CZ" smtClean="0"/>
              <a:t>23.2.2020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EB7F9-54D6-41C9-8BEE-8524B7798F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38656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664E0-B873-4F9E-86FC-7324E8269E8C}" type="datetimeFigureOut">
              <a:rPr lang="cs-CZ" smtClean="0"/>
              <a:t>23.2.2020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EB7F9-54D6-41C9-8BEE-8524B7798F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8100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664E0-B873-4F9E-86FC-7324E8269E8C}" type="datetimeFigureOut">
              <a:rPr lang="cs-CZ" smtClean="0"/>
              <a:t>23.2.2020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EB7F9-54D6-41C9-8BEE-8524B7798F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03374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664E0-B873-4F9E-86FC-7324E8269E8C}" type="datetimeFigureOut">
              <a:rPr lang="cs-CZ" smtClean="0"/>
              <a:t>23.2.2020</a:t>
            </a:fld>
            <a:endParaRPr lang="cs-CZ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EB7F9-54D6-41C9-8BEE-8524B7798F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0521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97E664E0-B873-4F9E-86FC-7324E8269E8C}" type="datetimeFigureOut">
              <a:rPr lang="cs-CZ" smtClean="0"/>
              <a:t>23.2.2020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12EB7F9-54D6-41C9-8BEE-8524B7798F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79128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strzelecka@opf.slu.cz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usiness.center.cz/" TargetMode="External"/><Relationship Id="rId2" Type="http://schemas.openxmlformats.org/officeDocument/2006/relationships/hyperlink" Target="http://www.mfcr.cz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zakonyprolidi.cz/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Účetní a daňové praktikum</a:t>
            </a:r>
            <a:br>
              <a:rPr lang="cs-CZ" dirty="0" smtClean="0"/>
            </a:br>
            <a:r>
              <a:rPr lang="cs-CZ" dirty="0" smtClean="0"/>
              <a:t>LS </a:t>
            </a:r>
            <a:r>
              <a:rPr lang="cs-CZ" dirty="0" smtClean="0"/>
              <a:t>2019/2020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dirty="0" smtClean="0"/>
              <a:t>Ing. Michaela Strzelecká, Ph.D.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00405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Základní informace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Období výuky </a:t>
            </a:r>
            <a:r>
              <a:rPr lang="cs-CZ" dirty="0" smtClean="0"/>
              <a:t>24. </a:t>
            </a:r>
            <a:r>
              <a:rPr lang="cs-CZ" dirty="0" smtClean="0"/>
              <a:t>02. </a:t>
            </a:r>
            <a:r>
              <a:rPr lang="cs-CZ" dirty="0" smtClean="0"/>
              <a:t>2020 </a:t>
            </a:r>
            <a:r>
              <a:rPr lang="cs-CZ" dirty="0" smtClean="0"/>
              <a:t>– </a:t>
            </a:r>
            <a:r>
              <a:rPr lang="cs-CZ" dirty="0" smtClean="0"/>
              <a:t>26. 04. 2020 (SZZ) </a:t>
            </a:r>
            <a:endParaRPr lang="cs-CZ" dirty="0" smtClean="0"/>
          </a:p>
          <a:p>
            <a:r>
              <a:rPr lang="cs-CZ" dirty="0" smtClean="0"/>
              <a:t>Zkouškové období </a:t>
            </a:r>
            <a:r>
              <a:rPr lang="cs-CZ" dirty="0" smtClean="0"/>
              <a:t>27. </a:t>
            </a:r>
            <a:r>
              <a:rPr lang="cs-CZ" dirty="0" smtClean="0"/>
              <a:t>04. </a:t>
            </a:r>
            <a:r>
              <a:rPr lang="cs-CZ" dirty="0" smtClean="0"/>
              <a:t>2020 </a:t>
            </a:r>
            <a:r>
              <a:rPr lang="cs-CZ" dirty="0" smtClean="0"/>
              <a:t>– </a:t>
            </a:r>
            <a:r>
              <a:rPr lang="cs-CZ" dirty="0" smtClean="0"/>
              <a:t>22. </a:t>
            </a:r>
            <a:r>
              <a:rPr lang="cs-CZ" dirty="0" smtClean="0"/>
              <a:t>05. </a:t>
            </a:r>
            <a:r>
              <a:rPr lang="cs-CZ" dirty="0" smtClean="0"/>
              <a:t>2020 </a:t>
            </a:r>
            <a:endParaRPr lang="cs-CZ" dirty="0" smtClean="0"/>
          </a:p>
          <a:p>
            <a:r>
              <a:rPr lang="cs-CZ" dirty="0" smtClean="0"/>
              <a:t>Konzultace – po předchozí dohodě e-mailem (A213)</a:t>
            </a:r>
          </a:p>
          <a:p>
            <a:r>
              <a:rPr lang="cs-CZ" dirty="0" smtClean="0"/>
              <a:t>E-mail – </a:t>
            </a:r>
            <a:r>
              <a:rPr lang="cs-CZ" dirty="0" smtClean="0">
                <a:hlinkClick r:id="rId2"/>
              </a:rPr>
              <a:t>strzelecka@opf.slu.cz</a:t>
            </a:r>
            <a:r>
              <a:rPr lang="cs-CZ" dirty="0" smtClean="0"/>
              <a:t> (používat výhradně univerzitní e-ml)</a:t>
            </a:r>
          </a:p>
          <a:p>
            <a:r>
              <a:rPr lang="cs-CZ" dirty="0" smtClean="0"/>
              <a:t>Docházka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27458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Splnění studijních aktivit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Seminární práce – 15 % (N) – odevzdání MAX do </a:t>
            </a:r>
            <a:r>
              <a:rPr lang="cs-CZ" dirty="0" smtClean="0"/>
              <a:t>29. </a:t>
            </a:r>
            <a:r>
              <a:rPr lang="cs-CZ" dirty="0" smtClean="0"/>
              <a:t>03. </a:t>
            </a:r>
            <a:r>
              <a:rPr lang="cs-CZ" dirty="0" smtClean="0"/>
              <a:t>2020,</a:t>
            </a:r>
            <a:endParaRPr lang="cs-CZ" dirty="0" smtClean="0"/>
          </a:p>
          <a:p>
            <a:r>
              <a:rPr lang="cs-CZ" dirty="0" smtClean="0"/>
              <a:t>Referát na semináři – 5% (N),</a:t>
            </a:r>
          </a:p>
          <a:p>
            <a:r>
              <a:rPr lang="cs-CZ" dirty="0" smtClean="0"/>
              <a:t>Průběžný test – 20 % (P) – termín </a:t>
            </a:r>
            <a:r>
              <a:rPr lang="cs-CZ" dirty="0" smtClean="0"/>
              <a:t>30. 03. 2020,</a:t>
            </a:r>
            <a:endParaRPr lang="cs-CZ" dirty="0" smtClean="0"/>
          </a:p>
          <a:p>
            <a:r>
              <a:rPr lang="cs-CZ" dirty="0" smtClean="0"/>
              <a:t>Zápočtový test – 60 % (P) – termíny ve zkouškovém období.</a:t>
            </a:r>
          </a:p>
          <a:p>
            <a:endParaRPr lang="cs-CZ" dirty="0"/>
          </a:p>
          <a:p>
            <a:r>
              <a:rPr lang="cs-CZ" dirty="0" smtClean="0"/>
              <a:t>Pro úspěšné absolvování předmětu je nutno získat min 60 %.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872164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Studijní a pracovní materiály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Studijní opora – POZOR! – stav k roku 2011, v rámci seminářů budeme průběžně aktualizovat,</a:t>
            </a:r>
          </a:p>
          <a:p>
            <a:r>
              <a:rPr lang="cs-CZ" dirty="0" smtClean="0"/>
              <a:t>Ostatní studijní materiály, příklady – </a:t>
            </a:r>
            <a:r>
              <a:rPr lang="cs-CZ" dirty="0" smtClean="0"/>
              <a:t>IS SLU (MOODLE),</a:t>
            </a:r>
            <a:endParaRPr lang="cs-CZ" dirty="0" smtClean="0"/>
          </a:p>
          <a:p>
            <a:r>
              <a:rPr lang="cs-CZ" dirty="0" smtClean="0"/>
              <a:t>Účtový rozvrh/Účetní osnova – dle vyhlášky 500/2002 Sb.,</a:t>
            </a:r>
          </a:p>
          <a:p>
            <a:r>
              <a:rPr lang="cs-CZ" dirty="0" smtClean="0"/>
              <a:t>Práce s www stránkami</a:t>
            </a:r>
          </a:p>
          <a:p>
            <a:pPr lvl="1"/>
            <a:r>
              <a:rPr lang="cs-CZ" dirty="0" smtClean="0">
                <a:hlinkClick r:id="rId2"/>
              </a:rPr>
              <a:t>www.mfcr.cz</a:t>
            </a:r>
            <a:endParaRPr lang="cs-CZ" dirty="0" smtClean="0"/>
          </a:p>
          <a:p>
            <a:pPr lvl="1"/>
            <a:r>
              <a:rPr lang="cs-CZ" dirty="0" smtClean="0">
                <a:hlinkClick r:id="rId3"/>
              </a:rPr>
              <a:t>www.business.center.cz</a:t>
            </a:r>
            <a:endParaRPr lang="cs-CZ" dirty="0" smtClean="0"/>
          </a:p>
          <a:p>
            <a:pPr lvl="1"/>
            <a:r>
              <a:rPr lang="cs-CZ" dirty="0" smtClean="0">
                <a:hlinkClick r:id="rId4"/>
              </a:rPr>
              <a:t>www.zakonyprolidi.cz</a:t>
            </a:r>
            <a:endParaRPr lang="cs-CZ" dirty="0" smtClean="0"/>
          </a:p>
          <a:p>
            <a:pPr marL="457200" lvl="1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508351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Seminární práce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Podoba seminární práce v náležité formě a obsahu,</a:t>
            </a:r>
          </a:p>
          <a:p>
            <a:r>
              <a:rPr lang="cs-CZ" dirty="0" smtClean="0"/>
              <a:t>Samotný text (bez titulní strany, obsahu a literatury) maximálně 4 strany formátu A4,</a:t>
            </a:r>
          </a:p>
          <a:p>
            <a:r>
              <a:rPr lang="cs-CZ" dirty="0" smtClean="0"/>
              <a:t>Analýza a popis situace, tabulka zaúčtování.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 smtClean="0"/>
              <a:t>Témata</a:t>
            </a:r>
          </a:p>
          <a:p>
            <a:pPr lvl="1"/>
            <a:r>
              <a:rPr lang="cs-CZ" dirty="0" smtClean="0"/>
              <a:t>Vedení daňové evidence vs. Jednoduché účetnictví a příklady zaúčtování/evidence,</a:t>
            </a:r>
          </a:p>
          <a:p>
            <a:pPr lvl="1"/>
            <a:r>
              <a:rPr lang="cs-CZ" dirty="0" smtClean="0"/>
              <a:t>Zálohy v ÚJ a jejich zaúčtování,</a:t>
            </a:r>
          </a:p>
          <a:p>
            <a:pPr lvl="1"/>
            <a:r>
              <a:rPr lang="cs-CZ" dirty="0" smtClean="0"/>
              <a:t>Údržba – opravy – technické zhodnocení a příklady zaúčtování,</a:t>
            </a:r>
          </a:p>
          <a:p>
            <a:pPr lvl="1"/>
            <a:r>
              <a:rPr lang="cs-CZ" dirty="0" smtClean="0"/>
              <a:t>Zásoby v ÚJ a jejich zaúčtování, </a:t>
            </a:r>
          </a:p>
          <a:p>
            <a:pPr lvl="1"/>
            <a:r>
              <a:rPr lang="cs-CZ" dirty="0" smtClean="0"/>
              <a:t>Pořízení DHM a jeho odepisování na příkladech zaúčtování,</a:t>
            </a:r>
          </a:p>
          <a:p>
            <a:pPr lvl="1"/>
            <a:r>
              <a:rPr lang="cs-CZ" dirty="0" smtClean="0"/>
              <a:t>Návrh interní směrnice v oblasti účetnictví.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066223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ReFERÁT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Formou prezentace – cca 10 minut</a:t>
            </a:r>
          </a:p>
          <a:p>
            <a:r>
              <a:rPr lang="cs-CZ" dirty="0" smtClean="0"/>
              <a:t>Témata</a:t>
            </a:r>
          </a:p>
          <a:p>
            <a:pPr lvl="1"/>
            <a:r>
              <a:rPr lang="cs-CZ" dirty="0" smtClean="0"/>
              <a:t>Povinnosti při vzniku živnosti z hlediska účetnictví,</a:t>
            </a:r>
          </a:p>
          <a:p>
            <a:pPr lvl="1"/>
            <a:r>
              <a:rPr lang="cs-CZ" dirty="0" smtClean="0"/>
              <a:t>Odpisy majetku účetní vs. daňové,</a:t>
            </a:r>
          </a:p>
          <a:p>
            <a:pPr lvl="1"/>
            <a:r>
              <a:rPr lang="cs-CZ" dirty="0" smtClean="0"/>
              <a:t>Doklad účetní vs. doklad daňový,</a:t>
            </a:r>
          </a:p>
          <a:p>
            <a:pPr lvl="1"/>
            <a:r>
              <a:rPr lang="cs-CZ" dirty="0" smtClean="0"/>
              <a:t>Sazby DPH a jejich třídění,</a:t>
            </a:r>
          </a:p>
          <a:p>
            <a:pPr lvl="1"/>
            <a:r>
              <a:rPr lang="cs-CZ" dirty="0" smtClean="0"/>
              <a:t>Inventarizační rozdíly,</a:t>
            </a:r>
          </a:p>
          <a:p>
            <a:pPr lvl="1"/>
            <a:r>
              <a:rPr lang="cs-CZ" dirty="0" smtClean="0"/>
              <a:t>Jednoduché účetnictví – historický vývoj až po současný stav,</a:t>
            </a:r>
          </a:p>
          <a:p>
            <a:pPr lvl="1"/>
            <a:r>
              <a:rPr lang="cs-CZ" dirty="0" smtClean="0"/>
              <a:t>Normy úbytku zásob,</a:t>
            </a:r>
          </a:p>
          <a:p>
            <a:pPr lvl="1"/>
            <a:r>
              <a:rPr lang="cs-CZ" dirty="0" smtClean="0"/>
              <a:t>Náklady zaměstnavatele vzniklé z pracovně-právních vztahů,</a:t>
            </a:r>
          </a:p>
          <a:p>
            <a:pPr lvl="1"/>
            <a:r>
              <a:rPr lang="cs-CZ" smtClean="0"/>
              <a:t>Veřejné rejstříky </a:t>
            </a:r>
            <a:r>
              <a:rPr lang="cs-CZ" dirty="0" smtClean="0"/>
              <a:t>právnických </a:t>
            </a:r>
            <a:r>
              <a:rPr lang="cs-CZ" smtClean="0"/>
              <a:t>a fyzických osob.</a:t>
            </a:r>
            <a:endParaRPr lang="cs-CZ" dirty="0" smtClean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512143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řevo">
  <a:themeElements>
    <a:clrScheme name="Dřevo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Dřevo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řevo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Dřevo</Template>
  <TotalTime>68</TotalTime>
  <Words>335</Words>
  <Application>Microsoft Office PowerPoint</Application>
  <PresentationFormat>Širokoúhlá obrazovka</PresentationFormat>
  <Paragraphs>49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0" baseType="lpstr">
      <vt:lpstr>Rockwell</vt:lpstr>
      <vt:lpstr>Rockwell Condensed</vt:lpstr>
      <vt:lpstr>Wingdings</vt:lpstr>
      <vt:lpstr>Dřevo</vt:lpstr>
      <vt:lpstr>Účetní a daňové praktikum LS 2019/2020</vt:lpstr>
      <vt:lpstr>Základní informace</vt:lpstr>
      <vt:lpstr>Splnění studijních aktivit</vt:lpstr>
      <vt:lpstr>Studijní a pracovní materiály</vt:lpstr>
      <vt:lpstr>Seminární práce</vt:lpstr>
      <vt:lpstr>ReFERÁT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Florián</dc:creator>
  <cp:lastModifiedBy>Michaela Strzelecká</cp:lastModifiedBy>
  <cp:revision>11</cp:revision>
  <dcterms:created xsi:type="dcterms:W3CDTF">2019-02-24T22:54:38Z</dcterms:created>
  <dcterms:modified xsi:type="dcterms:W3CDTF">2020-02-23T22:18:40Z</dcterms:modified>
</cp:coreProperties>
</file>