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23.2.2020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-data.cz/clanky/danova-evidence-co-je-pro-koho-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2019/2020</a:t>
            </a: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na MOODLE)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www.az-data.cz/clanky/danova-evidence-co-je-pro-koho-je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465</TotalTime>
  <Words>718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Michaela Strzelecká</cp:lastModifiedBy>
  <cp:revision>88</cp:revision>
  <dcterms:created xsi:type="dcterms:W3CDTF">2012-02-20T08:21:13Z</dcterms:created>
  <dcterms:modified xsi:type="dcterms:W3CDTF">2020-02-23T22:21:24Z</dcterms:modified>
</cp:coreProperties>
</file>